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16"/>
  </p:notesMasterIdLst>
  <p:handoutMasterIdLst>
    <p:handoutMasterId r:id="rId17"/>
  </p:handoutMasterIdLst>
  <p:sldIdLst>
    <p:sldId id="288" r:id="rId5"/>
    <p:sldId id="275" r:id="rId6"/>
    <p:sldId id="259" r:id="rId7"/>
    <p:sldId id="282" r:id="rId8"/>
    <p:sldId id="281" r:id="rId9"/>
    <p:sldId id="289" r:id="rId10"/>
    <p:sldId id="290" r:id="rId11"/>
    <p:sldId id="291" r:id="rId12"/>
    <p:sldId id="292" r:id="rId13"/>
    <p:sldId id="293" r:id="rId14"/>
    <p:sldId id="27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12C8C85-51F0-491E-9774-3900AFEF0FD7}">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86" autoAdjust="0"/>
    <p:restoredTop sz="94677" autoAdjust="0"/>
  </p:normalViewPr>
  <p:slideViewPr>
    <p:cSldViewPr snapToGrid="0">
      <p:cViewPr varScale="1">
        <p:scale>
          <a:sx n="151" d="100"/>
          <a:sy n="151" d="100"/>
        </p:scale>
        <p:origin x="432" y="1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4/18/24</a:t>
            </a:fld>
            <a:endParaRPr lang="en-US" dirty="0"/>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94F8EC8D-EF88-0275-F75C-A789924433B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F757874-EF65-4B61-B062-40C932C81294}" type="slidenum">
              <a:rPr lang="en-US" smtClean="0"/>
              <a:t>‹#›</a:t>
            </a:fld>
            <a:endParaRPr lang="en-US" dirty="0"/>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9CA527-F925-414F-B4F4-8F4244CDDC80}" type="datetimeFigureOut">
              <a:rPr lang="en-US" smtClean="0"/>
              <a:t>4/18/24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37E2AA-278D-0B48-A5DE-00B1FC5BDAF9}" type="slidenum">
              <a:rPr lang="en-US" smtClean="0"/>
              <a:t>‹#›</a:t>
            </a:fld>
            <a:endParaRPr lang="en-US" dirty="0"/>
          </a:p>
        </p:txBody>
      </p:sp>
    </p:spTree>
    <p:extLst>
      <p:ext uri="{BB962C8B-B14F-4D97-AF65-F5344CB8AC3E}">
        <p14:creationId xmlns:p14="http://schemas.microsoft.com/office/powerpoint/2010/main" val="4266559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37E2AA-278D-0B48-A5DE-00B1FC5BDAF9}" type="slidenum">
              <a:rPr lang="en-US" smtClean="0"/>
              <a:t>3</a:t>
            </a:fld>
            <a:endParaRPr lang="en-US" dirty="0"/>
          </a:p>
        </p:txBody>
      </p:sp>
    </p:spTree>
    <p:extLst>
      <p:ext uri="{BB962C8B-B14F-4D97-AF65-F5344CB8AC3E}">
        <p14:creationId xmlns:p14="http://schemas.microsoft.com/office/powerpoint/2010/main" val="1572272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image" Target="../media/image2.svg"/><Relationship Id="rId7" Type="http://schemas.openxmlformats.org/officeDocument/2006/relationships/hyperlink" Target="https://www.knime.com/" TargetMode="Externa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www.knime.com/"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www.knime.com/"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creativecommons.org/licenses/by/4.0"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78568" y="2687051"/>
            <a:ext cx="6416843" cy="1023828"/>
          </a:xfrm>
        </p:spPr>
        <p:txBody>
          <a:bodyPr lIns="91440" tIns="0" rIns="0" anchor="ctr" anchorCtr="0">
            <a:noAutofit/>
          </a:bodyPr>
          <a:lstStyle>
            <a:lvl1pPr algn="l">
              <a:defRPr sz="3200">
                <a:latin typeface="+mj-lt"/>
              </a:defRPr>
            </a:lvl1pPr>
          </a:lstStyle>
          <a:p>
            <a:r>
              <a:rPr lang="en-GB" dirty="0"/>
              <a:t>Click to edit title</a:t>
            </a:r>
            <a:br>
              <a:rPr lang="en-GB" dirty="0"/>
            </a:br>
            <a:r>
              <a:rPr lang="en-GB" dirty="0"/>
              <a:t>max 2 Lines</a:t>
            </a:r>
            <a:endParaRPr lang="en-US" dirty="0"/>
          </a:p>
        </p:txBody>
      </p:sp>
      <p:sp>
        <p:nvSpPr>
          <p:cNvPr id="3" name="Subtitle 2"/>
          <p:cNvSpPr>
            <a:spLocks noGrp="1"/>
          </p:cNvSpPr>
          <p:nvPr>
            <p:ph type="subTitle" idx="1" hasCustomPrompt="1"/>
          </p:nvPr>
        </p:nvSpPr>
        <p:spPr>
          <a:xfrm>
            <a:off x="978568" y="3884907"/>
            <a:ext cx="5261432" cy="302399"/>
          </a:xfrm>
        </p:spPr>
        <p:txBody>
          <a:bodyPr lIns="91440" anchor="ctr" anchorCtr="0">
            <a:noAutofit/>
          </a:bodyPr>
          <a:lstStyle>
            <a:lvl1pPr marL="0" indent="0" algn="l">
              <a:spcBef>
                <a:spcPts val="0"/>
              </a:spcBef>
              <a:buNone/>
              <a:defRPr sz="1867">
                <a:latin typeface="+mn-lt"/>
              </a:defRPr>
            </a:lvl1pPr>
            <a:lvl2pPr marL="411470" indent="0" algn="ctr">
              <a:buNone/>
              <a:defRPr sz="1800"/>
            </a:lvl2pPr>
            <a:lvl3pPr marL="822939" indent="0" algn="ctr">
              <a:buNone/>
              <a:defRPr sz="1620"/>
            </a:lvl3pPr>
            <a:lvl4pPr marL="1234409" indent="0" algn="ctr">
              <a:buNone/>
              <a:defRPr sz="1440"/>
            </a:lvl4pPr>
            <a:lvl5pPr marL="1645879" indent="0" algn="ctr">
              <a:buNone/>
              <a:defRPr sz="1440"/>
            </a:lvl5pPr>
            <a:lvl6pPr marL="2057349" indent="0" algn="ctr">
              <a:buNone/>
              <a:defRPr sz="1440"/>
            </a:lvl6pPr>
            <a:lvl7pPr marL="2468818" indent="0" algn="ctr">
              <a:buNone/>
              <a:defRPr sz="1440"/>
            </a:lvl7pPr>
            <a:lvl8pPr marL="2880288" indent="0" algn="ctr">
              <a:buNone/>
              <a:defRPr sz="1440"/>
            </a:lvl8pPr>
            <a:lvl9pPr marL="3291758" indent="0" algn="ctr">
              <a:buNone/>
              <a:defRPr sz="1440"/>
            </a:lvl9pPr>
          </a:lstStyle>
          <a:p>
            <a:r>
              <a:rPr lang="en-GB" dirty="0"/>
              <a:t>Presenter Name and Title</a:t>
            </a:r>
            <a:endParaRPr lang="en-US" dirty="0"/>
          </a:p>
        </p:txBody>
      </p:sp>
      <p:sp>
        <p:nvSpPr>
          <p:cNvPr id="6" name="Slide Number Placeholder 5" hidden="1">
            <a:extLst>
              <a:ext uri="{FF2B5EF4-FFF2-40B4-BE49-F238E27FC236}">
                <a16:creationId xmlns:a16="http://schemas.microsoft.com/office/drawing/2014/main" id="{0B01FEE6-F0A8-B441-9C55-EBE6F3D0E13A}"/>
              </a:ext>
            </a:extLst>
          </p:cNvPr>
          <p:cNvSpPr>
            <a:spLocks noGrp="1"/>
          </p:cNvSpPr>
          <p:nvPr>
            <p:ph type="sldNum" sz="quarter" idx="14"/>
          </p:nvPr>
        </p:nvSpPr>
        <p:spPr/>
        <p:txBody>
          <a:bodyPr/>
          <a:lstStyle/>
          <a:p>
            <a:fld id="{220B6647-BD7A-7942-B66E-0DFF9B72D92D}" type="slidenum">
              <a:rPr lang="en-US" smtClean="0"/>
              <a:pPr/>
              <a:t>‹#›</a:t>
            </a:fld>
            <a:endParaRPr lang="en-US"/>
          </a:p>
        </p:txBody>
      </p:sp>
      <p:cxnSp>
        <p:nvCxnSpPr>
          <p:cNvPr id="12" name="Straight Connector 11">
            <a:extLst>
              <a:ext uri="{FF2B5EF4-FFF2-40B4-BE49-F238E27FC236}">
                <a16:creationId xmlns:a16="http://schemas.microsoft.com/office/drawing/2014/main" id="{D64267AA-8E58-B72C-82FC-FD41309A9117}"/>
              </a:ext>
            </a:extLst>
          </p:cNvPr>
          <p:cNvCxnSpPr>
            <a:cxnSpLocks/>
          </p:cNvCxnSpPr>
          <p:nvPr userDrawn="1"/>
        </p:nvCxnSpPr>
        <p:spPr>
          <a:xfrm>
            <a:off x="878675" y="2687051"/>
            <a:ext cx="0" cy="1963757"/>
          </a:xfrm>
          <a:prstGeom prst="line">
            <a:avLst/>
          </a:prstGeom>
          <a:ln w="12700">
            <a:solidFill>
              <a:srgbClr val="201E1E"/>
            </a:solidFill>
            <a:miter lim="800000"/>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1587F054-1D96-EEC4-FA17-6801B69E9118}"/>
              </a:ext>
            </a:extLst>
          </p:cNvPr>
          <p:cNvSpPr>
            <a:spLocks noGrp="1"/>
          </p:cNvSpPr>
          <p:nvPr>
            <p:ph type="body" sz="quarter" idx="15" hasCustomPrompt="1"/>
          </p:nvPr>
        </p:nvSpPr>
        <p:spPr>
          <a:xfrm>
            <a:off x="977901" y="4303847"/>
            <a:ext cx="5261425" cy="314876"/>
          </a:xfrm>
        </p:spPr>
        <p:txBody>
          <a:bodyPr lIns="90000" anchor="ctr"/>
          <a:lstStyle>
            <a:lvl1pPr marL="0" indent="0">
              <a:buNone/>
              <a:defRPr sz="1600"/>
            </a:lvl1pPr>
          </a:lstStyle>
          <a:p>
            <a:pPr lvl="0"/>
            <a:r>
              <a:rPr lang="en-GB" dirty="0"/>
              <a:t>Date</a:t>
            </a:r>
            <a:endParaRPr lang="en-DE" dirty="0"/>
          </a:p>
        </p:txBody>
      </p:sp>
      <p:sp>
        <p:nvSpPr>
          <p:cNvPr id="4" name="TextBox 3">
            <a:extLst>
              <a:ext uri="{FF2B5EF4-FFF2-40B4-BE49-F238E27FC236}">
                <a16:creationId xmlns:a16="http://schemas.microsoft.com/office/drawing/2014/main" id="{0E212C73-6681-46BD-347B-BEB64EB179AE}"/>
              </a:ext>
            </a:extLst>
          </p:cNvPr>
          <p:cNvSpPr txBox="1"/>
          <p:nvPr userDrawn="1"/>
        </p:nvSpPr>
        <p:spPr>
          <a:xfrm>
            <a:off x="7999244" y="210488"/>
            <a:ext cx="3999320" cy="2615839"/>
          </a:xfrm>
          <a:prstGeom prst="rect">
            <a:avLst/>
          </a:prstGeom>
          <a:solidFill>
            <a:schemeClr val="bg1">
              <a:lumMod val="95000"/>
            </a:schemeClr>
          </a:solidFill>
          <a:ln w="15875">
            <a:solidFill>
              <a:schemeClr val="bg1">
                <a:lumMod val="50000"/>
              </a:schemeClr>
            </a:solidFill>
          </a:ln>
        </p:spPr>
        <p:txBody>
          <a:bodyPr wrap="square" lIns="144000" tIns="144000" rIns="144000" bIns="144000" rtlCol="0">
            <a:noAutofit/>
          </a:bodyPr>
          <a:lstStyle/>
          <a:p>
            <a:pPr algn="l"/>
            <a:r>
              <a:rPr lang="en-US" sz="1200" dirty="0"/>
              <a:t>You are free to:</a:t>
            </a:r>
          </a:p>
          <a:p>
            <a:pPr algn="l"/>
            <a:r>
              <a:rPr lang="en-US" sz="1200" b="1" dirty="0"/>
              <a:t>Share</a:t>
            </a:r>
          </a:p>
          <a:p>
            <a:pPr marL="361950" indent="0" algn="l">
              <a:tabLst/>
            </a:pPr>
            <a:r>
              <a:rPr lang="en-US" sz="1200" dirty="0"/>
              <a:t>copy and redistribute the material in any medium or format</a:t>
            </a:r>
          </a:p>
          <a:p>
            <a:pPr algn="l"/>
            <a:r>
              <a:rPr lang="en-US" sz="1200" b="1" dirty="0"/>
              <a:t>Adapt</a:t>
            </a:r>
          </a:p>
          <a:p>
            <a:pPr marL="361950" indent="0" algn="l">
              <a:tabLst/>
            </a:pPr>
            <a:r>
              <a:rPr lang="en-US" sz="1200" dirty="0"/>
              <a:t>remix, transform, and build upon the material for any purpose, even commercially.</a:t>
            </a:r>
          </a:p>
          <a:p>
            <a:pPr algn="l"/>
            <a:endParaRPr lang="en-US" sz="1200" dirty="0"/>
          </a:p>
          <a:p>
            <a:pPr algn="l"/>
            <a:r>
              <a:rPr lang="en-US" sz="1200" dirty="0"/>
              <a:t>You must give </a:t>
            </a:r>
            <a:r>
              <a:rPr lang="en-US" sz="1200" b="1" dirty="0"/>
              <a:t>appropriate credit</a:t>
            </a:r>
            <a:r>
              <a:rPr lang="en-US" sz="1200" dirty="0"/>
              <a:t>, provide a link to the license, and indicate if changes were made. You may do so in any reasonable manner, but not in any way that suggests the licensor endorses you or your use.</a:t>
            </a:r>
          </a:p>
        </p:txBody>
      </p:sp>
    </p:spTree>
    <p:extLst>
      <p:ext uri="{BB962C8B-B14F-4D97-AF65-F5344CB8AC3E}">
        <p14:creationId xmlns:p14="http://schemas.microsoft.com/office/powerpoint/2010/main" val="3688770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y in Touc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0000" y="1900800"/>
            <a:ext cx="7200000" cy="864000"/>
          </a:xfrm>
        </p:spPr>
        <p:txBody>
          <a:bodyPr tIns="0" rIns="0" anchor="ctr">
            <a:normAutofit/>
          </a:bodyPr>
          <a:lstStyle>
            <a:lvl1pPr algn="l">
              <a:defRPr sz="3200"/>
            </a:lvl1pPr>
          </a:lstStyle>
          <a:p>
            <a:r>
              <a:rPr lang="en-US" dirty="0"/>
              <a:t>Let's Stay in touch!</a:t>
            </a:r>
          </a:p>
        </p:txBody>
      </p:sp>
      <p:sp>
        <p:nvSpPr>
          <p:cNvPr id="7" name="Slide Number Placeholder 6">
            <a:extLst>
              <a:ext uri="{FF2B5EF4-FFF2-40B4-BE49-F238E27FC236}">
                <a16:creationId xmlns:a16="http://schemas.microsoft.com/office/drawing/2014/main" id="{8386C1EC-AB07-F94A-9F69-EA2C58DD858B}"/>
              </a:ext>
            </a:extLst>
          </p:cNvPr>
          <p:cNvSpPr>
            <a:spLocks noGrp="1"/>
          </p:cNvSpPr>
          <p:nvPr>
            <p:ph type="sldNum" sz="quarter" idx="12"/>
          </p:nvPr>
        </p:nvSpPr>
        <p:spPr/>
        <p:txBody>
          <a:bodyPr/>
          <a:lstStyle/>
          <a:p>
            <a:fld id="{220B6647-BD7A-7942-B66E-0DFF9B72D92D}" type="slidenum">
              <a:rPr lang="en-US" smtClean="0"/>
              <a:pPr/>
              <a:t>‹#›</a:t>
            </a:fld>
            <a:endParaRPr lang="en-US"/>
          </a:p>
        </p:txBody>
      </p:sp>
      <p:pic>
        <p:nvPicPr>
          <p:cNvPr id="11" name="Graphic 10">
            <a:extLst>
              <a:ext uri="{FF2B5EF4-FFF2-40B4-BE49-F238E27FC236}">
                <a16:creationId xmlns:a16="http://schemas.microsoft.com/office/drawing/2014/main" id="{D126442A-B2A7-42DF-B149-2E441431435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71272" y="4604003"/>
            <a:ext cx="406400" cy="365760"/>
          </a:xfrm>
          <a:prstGeom prst="rect">
            <a:avLst/>
          </a:prstGeom>
        </p:spPr>
      </p:pic>
      <p:pic>
        <p:nvPicPr>
          <p:cNvPr id="15" name="Picture 14">
            <a:extLst>
              <a:ext uri="{FF2B5EF4-FFF2-40B4-BE49-F238E27FC236}">
                <a16:creationId xmlns:a16="http://schemas.microsoft.com/office/drawing/2014/main" id="{3D224257-2FB5-4259-BD0E-7E754DD93A1E}"/>
              </a:ext>
            </a:extLst>
          </p:cNvPr>
          <p:cNvPicPr>
            <a:picLocks noChangeAspect="1"/>
          </p:cNvPicPr>
          <p:nvPr userDrawn="1"/>
        </p:nvPicPr>
        <p:blipFill>
          <a:blip r:embed="rId4"/>
          <a:stretch>
            <a:fillRect/>
          </a:stretch>
        </p:blipFill>
        <p:spPr>
          <a:xfrm>
            <a:off x="1380207" y="3441634"/>
            <a:ext cx="988535" cy="265881"/>
          </a:xfrm>
          <a:prstGeom prst="rect">
            <a:avLst/>
          </a:prstGeom>
        </p:spPr>
      </p:pic>
      <p:pic>
        <p:nvPicPr>
          <p:cNvPr id="9" name="Graphic 8">
            <a:extLst>
              <a:ext uri="{FF2B5EF4-FFF2-40B4-BE49-F238E27FC236}">
                <a16:creationId xmlns:a16="http://schemas.microsoft.com/office/drawing/2014/main" id="{2F00EA32-EFF0-48A0-9916-33080861F892}"/>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671272" y="4001053"/>
            <a:ext cx="406400" cy="365760"/>
          </a:xfrm>
          <a:prstGeom prst="rect">
            <a:avLst/>
          </a:prstGeom>
        </p:spPr>
      </p:pic>
      <p:sp>
        <p:nvSpPr>
          <p:cNvPr id="27" name="Text Placeholder 7">
            <a:extLst>
              <a:ext uri="{FF2B5EF4-FFF2-40B4-BE49-F238E27FC236}">
                <a16:creationId xmlns:a16="http://schemas.microsoft.com/office/drawing/2014/main" id="{85F266D7-F232-4CAE-8862-CB17F8FE7F01}"/>
              </a:ext>
            </a:extLst>
          </p:cNvPr>
          <p:cNvSpPr>
            <a:spLocks noGrp="1"/>
          </p:cNvSpPr>
          <p:nvPr>
            <p:ph type="body" sz="quarter" idx="17" hasCustomPrompt="1"/>
          </p:nvPr>
        </p:nvSpPr>
        <p:spPr>
          <a:xfrm>
            <a:off x="2621367" y="3985012"/>
            <a:ext cx="6096000" cy="438912"/>
          </a:xfrm>
        </p:spPr>
        <p:txBody>
          <a:bodyPr anchor="ctr" anchorCtr="0"/>
          <a:lstStyle>
            <a:lvl1pPr marL="0" indent="0">
              <a:buNone/>
              <a:defRPr sz="1867">
                <a:latin typeface="Avenir Next LT Pro" panose="020B0504020202020204" pitchFamily="34" charset="0"/>
              </a:defRPr>
            </a:lvl1pPr>
          </a:lstStyle>
          <a:p>
            <a:pPr lvl="0"/>
            <a:r>
              <a:rPr lang="en-US" dirty="0"/>
              <a:t>Your E-Mail Address</a:t>
            </a:r>
          </a:p>
        </p:txBody>
      </p:sp>
      <p:sp>
        <p:nvSpPr>
          <p:cNvPr id="13" name="Text Placeholder 12">
            <a:extLst>
              <a:ext uri="{FF2B5EF4-FFF2-40B4-BE49-F238E27FC236}">
                <a16:creationId xmlns:a16="http://schemas.microsoft.com/office/drawing/2014/main" id="{7BEA622E-3344-40E0-A98D-23AFB914490E}"/>
              </a:ext>
            </a:extLst>
          </p:cNvPr>
          <p:cNvSpPr>
            <a:spLocks noGrp="1"/>
          </p:cNvSpPr>
          <p:nvPr>
            <p:ph type="body" sz="quarter" idx="18" hasCustomPrompt="1"/>
          </p:nvPr>
        </p:nvSpPr>
        <p:spPr>
          <a:xfrm>
            <a:off x="2621367" y="4587960"/>
            <a:ext cx="6096000" cy="438912"/>
          </a:xfrm>
        </p:spPr>
        <p:txBody>
          <a:bodyPr anchor="ctr" anchorCtr="0"/>
          <a:lstStyle>
            <a:lvl1pPr marL="0" indent="0">
              <a:buNone/>
              <a:defRPr sz="1867">
                <a:latin typeface="Avenir Next LT Pro" panose="020B0504020202020204" pitchFamily="34" charset="0"/>
              </a:defRPr>
            </a:lvl1pPr>
          </a:lstStyle>
          <a:p>
            <a:pPr lvl="0"/>
            <a:r>
              <a:rPr lang="en-US" dirty="0"/>
              <a:t>Link to your LinkedIn Profile</a:t>
            </a:r>
          </a:p>
        </p:txBody>
      </p:sp>
      <p:sp>
        <p:nvSpPr>
          <p:cNvPr id="28" name="Text Placeholder 27">
            <a:extLst>
              <a:ext uri="{FF2B5EF4-FFF2-40B4-BE49-F238E27FC236}">
                <a16:creationId xmlns:a16="http://schemas.microsoft.com/office/drawing/2014/main" id="{3ED0C215-C366-4B59-943B-9B6EF6FA8670}"/>
              </a:ext>
            </a:extLst>
          </p:cNvPr>
          <p:cNvSpPr>
            <a:spLocks noGrp="1"/>
          </p:cNvSpPr>
          <p:nvPr>
            <p:ph type="body" sz="quarter" idx="19" hasCustomPrompt="1"/>
          </p:nvPr>
        </p:nvSpPr>
        <p:spPr>
          <a:xfrm>
            <a:off x="2621367" y="3382063"/>
            <a:ext cx="6096000" cy="438912"/>
          </a:xfrm>
        </p:spPr>
        <p:txBody>
          <a:bodyPr anchor="ctr" anchorCtr="0"/>
          <a:lstStyle>
            <a:lvl1pPr marL="0" indent="0">
              <a:buNone/>
              <a:defRPr sz="1867">
                <a:latin typeface="Avenir Next LT Pro" panose="020B0504020202020204" pitchFamily="34" charset="0"/>
              </a:defRPr>
            </a:lvl1pPr>
          </a:lstStyle>
          <a:p>
            <a:pPr lvl="0"/>
            <a:r>
              <a:rPr lang="en-US" dirty="0"/>
              <a:t>Link to your KNIME Hub Profile</a:t>
            </a:r>
          </a:p>
        </p:txBody>
      </p:sp>
      <p:sp>
        <p:nvSpPr>
          <p:cNvPr id="35" name="Picture Placeholder 34">
            <a:extLst>
              <a:ext uri="{FF2B5EF4-FFF2-40B4-BE49-F238E27FC236}">
                <a16:creationId xmlns:a16="http://schemas.microsoft.com/office/drawing/2014/main" id="{F4640EEF-C454-44D1-AA48-27DDA09035FC}"/>
              </a:ext>
            </a:extLst>
          </p:cNvPr>
          <p:cNvSpPr>
            <a:spLocks noGrp="1"/>
          </p:cNvSpPr>
          <p:nvPr>
            <p:ph type="pic" sz="quarter" idx="21" hasCustomPrompt="1"/>
          </p:nvPr>
        </p:nvSpPr>
        <p:spPr>
          <a:xfrm>
            <a:off x="1108452" y="242297"/>
            <a:ext cx="1440873" cy="1426464"/>
          </a:xfrm>
          <a:prstGeom prst="ellipse">
            <a:avLst/>
          </a:prstGeom>
        </p:spPr>
        <p:txBody>
          <a:bodyPr/>
          <a:lstStyle>
            <a:lvl1pPr marL="0" indent="0">
              <a:buNone/>
              <a:defRPr/>
            </a:lvl1pPr>
          </a:lstStyle>
          <a:p>
            <a:r>
              <a:rPr lang="en-US" dirty="0"/>
              <a:t>Picture</a:t>
            </a:r>
          </a:p>
        </p:txBody>
      </p:sp>
      <p:sp>
        <p:nvSpPr>
          <p:cNvPr id="4" name="Freihandform 10">
            <a:extLst>
              <a:ext uri="{FF2B5EF4-FFF2-40B4-BE49-F238E27FC236}">
                <a16:creationId xmlns:a16="http://schemas.microsoft.com/office/drawing/2014/main" id="{8B3D073D-A32A-B56B-F954-91CDCEE1730E}"/>
              </a:ext>
            </a:extLst>
          </p:cNvPr>
          <p:cNvSpPr/>
          <p:nvPr userDrawn="1"/>
        </p:nvSpPr>
        <p:spPr>
          <a:xfrm>
            <a:off x="1" y="6514560"/>
            <a:ext cx="2382252" cy="3456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432000" tIns="0" rIns="0" bIns="0" rtlCol="0" anchor="ctr"/>
          <a:lstStyle/>
          <a:p>
            <a:pPr marL="0" marR="0" lvl="0" indent="0" algn="l" defTabSz="1097253" rtl="0" eaLnBrk="1" fontAlgn="auto" latinLnBrk="0" hangingPunct="1">
              <a:lnSpc>
                <a:spcPct val="100000"/>
              </a:lnSpc>
              <a:spcBef>
                <a:spcPts val="0"/>
              </a:spcBef>
              <a:spcAft>
                <a:spcPts val="0"/>
              </a:spcAft>
              <a:buClrTx/>
              <a:buSzTx/>
              <a:buFontTx/>
              <a:buNone/>
              <a:tabLst/>
              <a:defRPr/>
            </a:pPr>
            <a:r>
              <a:rPr lang="en-GB" altLang="de-DE" sz="720" noProof="0" dirty="0">
                <a:solidFill>
                  <a:schemeClr val="tx1"/>
                </a:solidFill>
                <a:latin typeface="Avenir Next LT Pro" panose="020B0504020202020204" pitchFamily="34" charset="0"/>
                <a:ea typeface="Arial" charset="0"/>
                <a:cs typeface="Arial" charset="0"/>
              </a:rPr>
              <a:t>These slides are a derivative of </a:t>
            </a:r>
            <a:r>
              <a:rPr lang="en-GB" altLang="de-DE" sz="720" i="1" noProof="0" dirty="0">
                <a:solidFill>
                  <a:schemeClr val="tx1"/>
                </a:solidFill>
                <a:latin typeface="Avenir Next LT Pro" panose="020B0504020202020204" pitchFamily="34" charset="0"/>
                <a:ea typeface="Arial" charset="0"/>
                <a:cs typeface="Arial" charset="0"/>
              </a:rPr>
              <a:t>KNIME Course Material</a:t>
            </a:r>
            <a:r>
              <a:rPr lang="en-GB" altLang="de-DE" sz="720" noProof="0" dirty="0">
                <a:solidFill>
                  <a:schemeClr val="tx1"/>
                </a:solidFill>
                <a:latin typeface="Avenir Next LT Pro" panose="020B0504020202020204" pitchFamily="34" charset="0"/>
                <a:ea typeface="Arial" charset="0"/>
                <a:cs typeface="Arial" charset="0"/>
              </a:rPr>
              <a:t> of </a:t>
            </a:r>
            <a:r>
              <a:rPr lang="en-GB" altLang="de-DE" sz="720" noProof="0" dirty="0">
                <a:solidFill>
                  <a:schemeClr val="tx1"/>
                </a:solidFill>
                <a:latin typeface="Avenir Next LT Pro" panose="020B0504020202020204" pitchFamily="34" charset="0"/>
                <a:ea typeface="Arial" charset="0"/>
                <a:cs typeface="Arial" charset="0"/>
                <a:hlinkClick r:id="rId7"/>
              </a:rPr>
              <a:t>KNIME AG</a:t>
            </a:r>
            <a:r>
              <a:rPr lang="en-GB" altLang="de-DE" sz="720" noProof="0" dirty="0">
                <a:solidFill>
                  <a:schemeClr val="tx1"/>
                </a:solidFill>
                <a:latin typeface="Avenir Next LT Pro" panose="020B0504020202020204" pitchFamily="34" charset="0"/>
                <a:ea typeface="Arial" charset="0"/>
                <a:cs typeface="Arial" charset="0"/>
              </a:rPr>
              <a:t> used under </a:t>
            </a:r>
            <a:r>
              <a:rPr lang="en-GB" altLang="de-DE" sz="720" noProof="0" dirty="0">
                <a:solidFill>
                  <a:schemeClr val="tx1"/>
                </a:solidFill>
                <a:latin typeface="Avenir Next LT Pro" panose="020B0504020202020204" pitchFamily="34" charset="0"/>
                <a:ea typeface="Arial" charset="0"/>
                <a:cs typeface="Arial" charset="0"/>
                <a:hlinkClick r:id="rId8"/>
              </a:rPr>
              <a:t>CC BY 4.0</a:t>
            </a:r>
            <a:endParaRPr lang="en-GB" altLang="de-DE" sz="720" noProof="0" dirty="0">
              <a:solidFill>
                <a:schemeClr val="tx1"/>
              </a:solidFill>
              <a:latin typeface="Avenir Next LT Pro" panose="020B0504020202020204" pitchFamily="34" charset="0"/>
              <a:ea typeface="Arial" charset="0"/>
              <a:cs typeface="Arial" charset="0"/>
            </a:endParaRPr>
          </a:p>
        </p:txBody>
      </p:sp>
      <p:sp>
        <p:nvSpPr>
          <p:cNvPr id="5" name="Date Placeholder 4">
            <a:extLst>
              <a:ext uri="{FF2B5EF4-FFF2-40B4-BE49-F238E27FC236}">
                <a16:creationId xmlns:a16="http://schemas.microsoft.com/office/drawing/2014/main" id="{8ECDD9E5-4342-4A12-1839-304736CD0459}"/>
              </a:ext>
            </a:extLst>
          </p:cNvPr>
          <p:cNvSpPr>
            <a:spLocks noGrp="1"/>
          </p:cNvSpPr>
          <p:nvPr>
            <p:ph type="dt" sz="half" idx="22"/>
          </p:nvPr>
        </p:nvSpPr>
        <p:spPr/>
        <p:txBody>
          <a:bodyPr/>
          <a:lstStyle/>
          <a:p>
            <a:fld id="{F403B3B2-F978-8F48-840A-7A6ADAA46E5E}" type="datetime1">
              <a:rPr lang="de-DE" smtClean="0"/>
              <a:t>18.04.24</a:t>
            </a:fld>
            <a:endParaRPr lang="en-DE"/>
          </a:p>
        </p:txBody>
      </p:sp>
      <p:sp>
        <p:nvSpPr>
          <p:cNvPr id="6" name="Footer Placeholder 5">
            <a:extLst>
              <a:ext uri="{FF2B5EF4-FFF2-40B4-BE49-F238E27FC236}">
                <a16:creationId xmlns:a16="http://schemas.microsoft.com/office/drawing/2014/main" id="{FEBC0E12-2F25-560F-88BF-68BE57EFE854}"/>
              </a:ext>
            </a:extLst>
          </p:cNvPr>
          <p:cNvSpPr>
            <a:spLocks noGrp="1"/>
          </p:cNvSpPr>
          <p:nvPr>
            <p:ph type="ftr" sz="quarter" idx="23"/>
          </p:nvPr>
        </p:nvSpPr>
        <p:spPr/>
        <p:txBody>
          <a:bodyPr/>
          <a:lstStyle/>
          <a:p>
            <a:r>
              <a:rPr lang="en-GB"/>
              <a:t>This is the footer</a:t>
            </a:r>
            <a:endParaRPr lang="en-DE"/>
          </a:p>
        </p:txBody>
      </p:sp>
    </p:spTree>
    <p:extLst>
      <p:ext uri="{BB962C8B-B14F-4D97-AF65-F5344CB8AC3E}">
        <p14:creationId xmlns:p14="http://schemas.microsoft.com/office/powerpoint/2010/main" val="2489394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80001" y="5231520"/>
            <a:ext cx="7699292" cy="864000"/>
          </a:xfrm>
        </p:spPr>
        <p:txBody>
          <a:bodyPr>
            <a:noAutofit/>
          </a:bodyPr>
          <a:lstStyle>
            <a:lvl1pPr marL="0" indent="0" algn="l">
              <a:buClr>
                <a:schemeClr val="tx1"/>
              </a:buClr>
              <a:buFont typeface="+mj-lt"/>
              <a:buNone/>
              <a:defRPr sz="2667" b="0"/>
            </a:lvl1pPr>
            <a:lvl2pPr marL="822939" indent="-411470" algn="ctr">
              <a:buClr>
                <a:schemeClr val="tx1"/>
              </a:buClr>
              <a:buFont typeface="+mj-lt"/>
              <a:buAutoNum type="arabicPeriod"/>
              <a:defRPr sz="2160"/>
            </a:lvl2pPr>
            <a:lvl3pPr marL="822939" indent="0" algn="ctr">
              <a:buNone/>
              <a:defRPr sz="1620"/>
            </a:lvl3pPr>
            <a:lvl4pPr marL="1234409" indent="0" algn="ctr">
              <a:buNone/>
              <a:defRPr sz="1440"/>
            </a:lvl4pPr>
            <a:lvl5pPr marL="1645879" indent="0" algn="ctr">
              <a:buNone/>
              <a:defRPr sz="1440"/>
            </a:lvl5pPr>
            <a:lvl6pPr marL="2057349" indent="0" algn="ctr">
              <a:buNone/>
              <a:defRPr sz="1440"/>
            </a:lvl6pPr>
            <a:lvl7pPr marL="2468818" indent="0" algn="ctr">
              <a:buNone/>
              <a:defRPr sz="1440"/>
            </a:lvl7pPr>
            <a:lvl8pPr marL="2880288" indent="0" algn="ctr">
              <a:buNone/>
              <a:defRPr sz="1440"/>
            </a:lvl8pPr>
            <a:lvl9pPr marL="3291758" indent="0" algn="ctr">
              <a:buNone/>
              <a:defRPr sz="1440"/>
            </a:lvl9pPr>
          </a:lstStyle>
          <a:p>
            <a:pPr lvl="0"/>
            <a:r>
              <a:rPr lang="en-US" dirty="0"/>
              <a:t>Short summarizing or engaging text</a:t>
            </a:r>
          </a:p>
        </p:txBody>
      </p:sp>
      <p:sp>
        <p:nvSpPr>
          <p:cNvPr id="5" name="Picture Placeholder 4">
            <a:extLst>
              <a:ext uri="{FF2B5EF4-FFF2-40B4-BE49-F238E27FC236}">
                <a16:creationId xmlns:a16="http://schemas.microsoft.com/office/drawing/2014/main" id="{7A50A599-BBE0-7141-B5B5-23DA5ED35F4A}"/>
              </a:ext>
            </a:extLst>
          </p:cNvPr>
          <p:cNvSpPr>
            <a:spLocks noGrp="1"/>
          </p:cNvSpPr>
          <p:nvPr>
            <p:ph type="pic" sz="quarter" idx="16" hasCustomPrompt="1"/>
          </p:nvPr>
        </p:nvSpPr>
        <p:spPr>
          <a:xfrm>
            <a:off x="480000" y="1209600"/>
            <a:ext cx="7699293" cy="3888000"/>
          </a:xfrm>
          <a:noFill/>
          <a:effectLst/>
        </p:spPr>
        <p:txBody>
          <a:bodyPr lIns="108000" tIns="108000" rIns="108000" bIns="108000"/>
          <a:lstStyle>
            <a:lvl1pPr marL="0" indent="0">
              <a:buNone/>
              <a:defRPr sz="2133"/>
            </a:lvl1pPr>
          </a:lstStyle>
          <a:p>
            <a:r>
              <a:rPr lang="en-US" dirty="0"/>
              <a:t>Image with key message or point to discuss</a:t>
            </a:r>
          </a:p>
        </p:txBody>
      </p:sp>
      <p:sp>
        <p:nvSpPr>
          <p:cNvPr id="8" name="Freihandform 10">
            <a:extLst>
              <a:ext uri="{FF2B5EF4-FFF2-40B4-BE49-F238E27FC236}">
                <a16:creationId xmlns:a16="http://schemas.microsoft.com/office/drawing/2014/main" id="{0B43D1B4-7C8B-76CF-CE27-C60F8C88879A}"/>
              </a:ext>
            </a:extLst>
          </p:cNvPr>
          <p:cNvSpPr/>
          <p:nvPr userDrawn="1"/>
        </p:nvSpPr>
        <p:spPr>
          <a:xfrm>
            <a:off x="1" y="6514560"/>
            <a:ext cx="2382252" cy="3456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432000" tIns="0" rIns="0" bIns="0" rtlCol="0" anchor="ctr"/>
          <a:lstStyle/>
          <a:p>
            <a:pPr marL="0" marR="0" lvl="0" indent="0" algn="l" defTabSz="1097253" rtl="0" eaLnBrk="1" fontAlgn="auto" latinLnBrk="0" hangingPunct="1">
              <a:lnSpc>
                <a:spcPct val="100000"/>
              </a:lnSpc>
              <a:spcBef>
                <a:spcPts val="0"/>
              </a:spcBef>
              <a:spcAft>
                <a:spcPts val="0"/>
              </a:spcAft>
              <a:buClrTx/>
              <a:buSzTx/>
              <a:buFontTx/>
              <a:buNone/>
              <a:tabLst/>
              <a:defRPr/>
            </a:pPr>
            <a:r>
              <a:rPr lang="en-GB" altLang="de-DE" sz="720" noProof="0" dirty="0">
                <a:solidFill>
                  <a:schemeClr val="tx1"/>
                </a:solidFill>
                <a:latin typeface="Avenir Next LT Pro" panose="020B0504020202020204" pitchFamily="34" charset="0"/>
                <a:ea typeface="Arial" charset="0"/>
                <a:cs typeface="Arial" charset="0"/>
              </a:rPr>
              <a:t>These slides are a derivative of </a:t>
            </a:r>
            <a:r>
              <a:rPr lang="en-GB" altLang="de-DE" sz="720" i="1" noProof="0" dirty="0">
                <a:solidFill>
                  <a:schemeClr val="tx1"/>
                </a:solidFill>
                <a:latin typeface="Avenir Next LT Pro" panose="020B0504020202020204" pitchFamily="34" charset="0"/>
                <a:ea typeface="Arial" charset="0"/>
                <a:cs typeface="Arial" charset="0"/>
              </a:rPr>
              <a:t>KNIME Course Material</a:t>
            </a:r>
            <a:r>
              <a:rPr lang="en-GB" altLang="de-DE" sz="720" noProof="0" dirty="0">
                <a:solidFill>
                  <a:schemeClr val="tx1"/>
                </a:solidFill>
                <a:latin typeface="Avenir Next LT Pro" panose="020B0504020202020204" pitchFamily="34" charset="0"/>
                <a:ea typeface="Arial" charset="0"/>
                <a:cs typeface="Arial" charset="0"/>
              </a:rPr>
              <a:t> of </a:t>
            </a:r>
            <a:r>
              <a:rPr lang="en-GB" altLang="de-DE" sz="720" noProof="0" dirty="0">
                <a:solidFill>
                  <a:schemeClr val="tx1"/>
                </a:solidFill>
                <a:latin typeface="Avenir Next LT Pro" panose="020B0504020202020204" pitchFamily="34" charset="0"/>
                <a:ea typeface="Arial" charset="0"/>
                <a:cs typeface="Arial" charset="0"/>
                <a:hlinkClick r:id="rId2"/>
              </a:rPr>
              <a:t>KNIME AG</a:t>
            </a:r>
            <a:r>
              <a:rPr lang="en-GB" altLang="de-DE" sz="720" noProof="0" dirty="0">
                <a:solidFill>
                  <a:schemeClr val="tx1"/>
                </a:solidFill>
                <a:latin typeface="Avenir Next LT Pro" panose="020B0504020202020204" pitchFamily="34" charset="0"/>
                <a:ea typeface="Arial" charset="0"/>
                <a:cs typeface="Arial" charset="0"/>
              </a:rPr>
              <a:t> used under </a:t>
            </a:r>
            <a:r>
              <a:rPr lang="en-GB" altLang="de-DE" sz="720" noProof="0" dirty="0">
                <a:solidFill>
                  <a:schemeClr val="tx1"/>
                </a:solidFill>
                <a:latin typeface="Avenir Next LT Pro" panose="020B0504020202020204" pitchFamily="34" charset="0"/>
                <a:ea typeface="Arial" charset="0"/>
                <a:cs typeface="Arial" charset="0"/>
                <a:hlinkClick r:id="rId3"/>
              </a:rPr>
              <a:t>CC BY 4.0</a:t>
            </a:r>
            <a:endParaRPr lang="en-GB" altLang="de-DE" sz="720" noProof="0" dirty="0">
              <a:solidFill>
                <a:schemeClr val="tx1"/>
              </a:solidFill>
              <a:latin typeface="Avenir Next LT Pro" panose="020B0504020202020204" pitchFamily="34" charset="0"/>
              <a:ea typeface="Arial" charset="0"/>
              <a:cs typeface="Arial" charset="0"/>
            </a:endParaRPr>
          </a:p>
        </p:txBody>
      </p:sp>
      <p:sp>
        <p:nvSpPr>
          <p:cNvPr id="9" name="Date Placeholder 8">
            <a:extLst>
              <a:ext uri="{FF2B5EF4-FFF2-40B4-BE49-F238E27FC236}">
                <a16:creationId xmlns:a16="http://schemas.microsoft.com/office/drawing/2014/main" id="{46006457-08A9-A3FC-7486-AD6D000FA573}"/>
              </a:ext>
            </a:extLst>
          </p:cNvPr>
          <p:cNvSpPr>
            <a:spLocks noGrp="1"/>
          </p:cNvSpPr>
          <p:nvPr>
            <p:ph type="dt" sz="half" idx="17"/>
          </p:nvPr>
        </p:nvSpPr>
        <p:spPr/>
        <p:txBody>
          <a:bodyPr/>
          <a:lstStyle/>
          <a:p>
            <a:fld id="{E3F730F8-9638-BC4D-94DB-2FFDE01F85F5}" type="datetime1">
              <a:rPr lang="de-DE" smtClean="0"/>
              <a:t>18.04.24</a:t>
            </a:fld>
            <a:endParaRPr lang="en-DE" dirty="0"/>
          </a:p>
        </p:txBody>
      </p:sp>
      <p:sp>
        <p:nvSpPr>
          <p:cNvPr id="10" name="Footer Placeholder 9">
            <a:extLst>
              <a:ext uri="{FF2B5EF4-FFF2-40B4-BE49-F238E27FC236}">
                <a16:creationId xmlns:a16="http://schemas.microsoft.com/office/drawing/2014/main" id="{A90FE301-0528-7876-0C74-21179121B68F}"/>
              </a:ext>
            </a:extLst>
          </p:cNvPr>
          <p:cNvSpPr>
            <a:spLocks noGrp="1"/>
          </p:cNvSpPr>
          <p:nvPr>
            <p:ph type="ftr" sz="quarter" idx="18"/>
          </p:nvPr>
        </p:nvSpPr>
        <p:spPr/>
        <p:txBody>
          <a:bodyPr/>
          <a:lstStyle/>
          <a:p>
            <a:r>
              <a:rPr lang="en-GB"/>
              <a:t>This is the footer</a:t>
            </a:r>
            <a:endParaRPr lang="en-DE" dirty="0"/>
          </a:p>
        </p:txBody>
      </p:sp>
      <p:sp>
        <p:nvSpPr>
          <p:cNvPr id="11" name="Slide Number Placeholder 10">
            <a:extLst>
              <a:ext uri="{FF2B5EF4-FFF2-40B4-BE49-F238E27FC236}">
                <a16:creationId xmlns:a16="http://schemas.microsoft.com/office/drawing/2014/main" id="{EB8A7B7C-7844-7F24-F7DE-BD8F9E8E16DB}"/>
              </a:ext>
            </a:extLst>
          </p:cNvPr>
          <p:cNvSpPr>
            <a:spLocks noGrp="1"/>
          </p:cNvSpPr>
          <p:nvPr>
            <p:ph type="sldNum" sz="quarter" idx="19"/>
          </p:nvPr>
        </p:nvSpPr>
        <p:spPr/>
        <p:txBody>
          <a:bodyPr/>
          <a:lstStyle/>
          <a:p>
            <a:fld id="{220B6647-BD7A-7942-B66E-0DFF9B72D92D}" type="slidenum">
              <a:rPr lang="en-US" smtClean="0"/>
              <a:pPr/>
              <a:t>‹#›</a:t>
            </a:fld>
            <a:endParaRPr lang="en-US"/>
          </a:p>
        </p:txBody>
      </p:sp>
    </p:spTree>
    <p:extLst>
      <p:ext uri="{BB962C8B-B14F-4D97-AF65-F5344CB8AC3E}">
        <p14:creationId xmlns:p14="http://schemas.microsoft.com/office/powerpoint/2010/main" val="630013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 Results">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D11C764-3E3B-6C8B-1764-F3C00EFC4F9C}"/>
              </a:ext>
            </a:extLst>
          </p:cNvPr>
          <p:cNvSpPr/>
          <p:nvPr userDrawn="1"/>
        </p:nvSpPr>
        <p:spPr>
          <a:xfrm>
            <a:off x="-15292" y="4106002"/>
            <a:ext cx="12207293" cy="2751999"/>
          </a:xfrm>
          <a:prstGeom prst="rect">
            <a:avLst/>
          </a:prstGeom>
          <a:solidFill>
            <a:schemeClr val="bg1">
              <a:lumMod val="95000"/>
            </a:schemeClr>
          </a:solid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29600" tIns="129600" rIns="129600" bIns="129600" rtlCol="0" anchor="ctr"/>
          <a:lstStyle/>
          <a:p>
            <a:pPr algn="ctr"/>
            <a:endParaRPr lang="en-US" sz="1680" dirty="0">
              <a:solidFill>
                <a:schemeClr val="bg1"/>
              </a:solidFill>
            </a:endParaRPr>
          </a:p>
        </p:txBody>
      </p:sp>
      <p:cxnSp>
        <p:nvCxnSpPr>
          <p:cNvPr id="6" name="Straight Connector 5">
            <a:extLst>
              <a:ext uri="{FF2B5EF4-FFF2-40B4-BE49-F238E27FC236}">
                <a16:creationId xmlns:a16="http://schemas.microsoft.com/office/drawing/2014/main" id="{5FD07C36-9934-CA48-A1E1-8B81A9AFBC79}"/>
              </a:ext>
            </a:extLst>
          </p:cNvPr>
          <p:cNvCxnSpPr>
            <a:cxnSpLocks/>
          </p:cNvCxnSpPr>
          <p:nvPr userDrawn="1"/>
        </p:nvCxnSpPr>
        <p:spPr>
          <a:xfrm>
            <a:off x="5584993" y="902189"/>
            <a:ext cx="1020417"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25">
            <a:extLst>
              <a:ext uri="{FF2B5EF4-FFF2-40B4-BE49-F238E27FC236}">
                <a16:creationId xmlns:a16="http://schemas.microsoft.com/office/drawing/2014/main" id="{F888119C-FA1E-6E1D-A15B-770DC6BE1545}"/>
              </a:ext>
            </a:extLst>
          </p:cNvPr>
          <p:cNvSpPr>
            <a:spLocks noGrp="1"/>
          </p:cNvSpPr>
          <p:nvPr>
            <p:ph type="body" sz="quarter" idx="20" hasCustomPrompt="1"/>
          </p:nvPr>
        </p:nvSpPr>
        <p:spPr>
          <a:xfrm>
            <a:off x="789535" y="5081582"/>
            <a:ext cx="3117536" cy="1207983"/>
          </a:xfrm>
          <a:prstGeom prst="rect">
            <a:avLst/>
          </a:prstGeom>
        </p:spPr>
        <p:txBody>
          <a:bodyPr anchor="t">
            <a:noAutofit/>
          </a:bodyPr>
          <a:lstStyle>
            <a:lvl1pPr marL="0" indent="0">
              <a:buNone/>
              <a:defRPr sz="1467" b="0" i="0" baseline="0">
                <a:latin typeface="Avenir Next LT Pro" panose="020B0504020202020204" pitchFamily="34" charset="77"/>
                <a:ea typeface="Inter" panose="02000503000000020004" pitchFamily="2" charset="0"/>
              </a:defRPr>
            </a:lvl1pPr>
            <a:lvl5pPr marL="1641559" indent="0">
              <a:buNone/>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a:t>
            </a:r>
          </a:p>
        </p:txBody>
      </p:sp>
      <p:sp>
        <p:nvSpPr>
          <p:cNvPr id="17" name="Text Placeholder 2">
            <a:extLst>
              <a:ext uri="{FF2B5EF4-FFF2-40B4-BE49-F238E27FC236}">
                <a16:creationId xmlns:a16="http://schemas.microsoft.com/office/drawing/2014/main" id="{F6734759-4C5C-AD27-C052-AE05246728B1}"/>
              </a:ext>
            </a:extLst>
          </p:cNvPr>
          <p:cNvSpPr>
            <a:spLocks noGrp="1"/>
          </p:cNvSpPr>
          <p:nvPr>
            <p:ph type="body" sz="quarter" idx="21" hasCustomPrompt="1"/>
          </p:nvPr>
        </p:nvSpPr>
        <p:spPr>
          <a:xfrm>
            <a:off x="789537" y="4751605"/>
            <a:ext cx="1704532" cy="306273"/>
          </a:xfrm>
          <a:prstGeom prst="rect">
            <a:avLst/>
          </a:prstGeom>
        </p:spPr>
        <p:txBody>
          <a:bodyPr>
            <a:noAutofit/>
          </a:bodyPr>
          <a:lstStyle>
            <a:lvl1pPr marL="0" indent="0">
              <a:buNone/>
              <a:defRPr sz="1920" b="1" i="0">
                <a:solidFill>
                  <a:schemeClr val="tx1"/>
                </a:solidFill>
                <a:latin typeface="Avenir Next LT Pro Demi" panose="020B0504020202020204" pitchFamily="34" charset="77"/>
              </a:defRPr>
            </a:lvl1pPr>
            <a:lvl2pPr marL="345591" indent="0">
              <a:buNone/>
              <a:defRPr/>
            </a:lvl2pPr>
            <a:lvl3pPr marL="777581" indent="0">
              <a:buNone/>
              <a:defRPr/>
            </a:lvl3pPr>
          </a:lstStyle>
          <a:p>
            <a:pPr lvl="0"/>
            <a:r>
              <a:rPr lang="en-US" dirty="0"/>
              <a:t>Header</a:t>
            </a:r>
          </a:p>
        </p:txBody>
      </p:sp>
      <p:sp>
        <p:nvSpPr>
          <p:cNvPr id="18" name="Text Placeholder 36">
            <a:extLst>
              <a:ext uri="{FF2B5EF4-FFF2-40B4-BE49-F238E27FC236}">
                <a16:creationId xmlns:a16="http://schemas.microsoft.com/office/drawing/2014/main" id="{1736C124-BFF5-9E01-97B4-FB2DD631B165}"/>
              </a:ext>
            </a:extLst>
          </p:cNvPr>
          <p:cNvSpPr>
            <a:spLocks noGrp="1"/>
          </p:cNvSpPr>
          <p:nvPr>
            <p:ph type="body" sz="quarter" idx="28" hasCustomPrompt="1"/>
          </p:nvPr>
        </p:nvSpPr>
        <p:spPr>
          <a:xfrm>
            <a:off x="802506" y="4416310"/>
            <a:ext cx="1819709" cy="306423"/>
          </a:xfrm>
          <a:prstGeom prst="rect">
            <a:avLst/>
          </a:prstGeom>
        </p:spPr>
        <p:txBody>
          <a:bodyPr>
            <a:normAutofit/>
          </a:bodyPr>
          <a:lstStyle>
            <a:lvl1pPr marL="0" indent="0">
              <a:buNone/>
              <a:defRPr sz="1200" b="0" i="0" spc="120" baseline="0">
                <a:solidFill>
                  <a:srgbClr val="75471C"/>
                </a:solidFill>
                <a:latin typeface="Avenir Next LT Pro" panose="020B0504020202020204" pitchFamily="34" charset="77"/>
              </a:defRPr>
            </a:lvl1pPr>
            <a:lvl5pPr marL="1641559" indent="0">
              <a:buNone/>
              <a:defRPr/>
            </a:lvl5pPr>
          </a:lstStyle>
          <a:p>
            <a:pPr lvl="0"/>
            <a:r>
              <a:rPr lang="en-US" dirty="0"/>
              <a:t>RESULTS</a:t>
            </a:r>
          </a:p>
        </p:txBody>
      </p:sp>
      <p:sp>
        <p:nvSpPr>
          <p:cNvPr id="19" name="Text Placeholder 25">
            <a:extLst>
              <a:ext uri="{FF2B5EF4-FFF2-40B4-BE49-F238E27FC236}">
                <a16:creationId xmlns:a16="http://schemas.microsoft.com/office/drawing/2014/main" id="{D98B92D5-1CA6-0AB4-14C8-39B3115E1E87}"/>
              </a:ext>
            </a:extLst>
          </p:cNvPr>
          <p:cNvSpPr>
            <a:spLocks noGrp="1"/>
          </p:cNvSpPr>
          <p:nvPr>
            <p:ph type="body" sz="quarter" idx="29" hasCustomPrompt="1"/>
          </p:nvPr>
        </p:nvSpPr>
        <p:spPr>
          <a:xfrm>
            <a:off x="4772728" y="5086751"/>
            <a:ext cx="3117536" cy="1090469"/>
          </a:xfrm>
          <a:prstGeom prst="rect">
            <a:avLst/>
          </a:prstGeom>
        </p:spPr>
        <p:txBody>
          <a:bodyPr anchor="t">
            <a:noAutofit/>
          </a:bodyPr>
          <a:lstStyle>
            <a:lvl1pPr marL="0" indent="0">
              <a:buNone/>
              <a:defRPr sz="1467" b="0" i="0" baseline="0">
                <a:latin typeface="Avenir Next LT Pro" panose="020B0504020202020204" pitchFamily="34" charset="77"/>
                <a:ea typeface="Inter" panose="02000503000000020004" pitchFamily="2" charset="0"/>
              </a:defRPr>
            </a:lvl1pPr>
            <a:lvl5pPr marL="1641559" indent="0">
              <a:buNone/>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a:t>
            </a:r>
          </a:p>
        </p:txBody>
      </p:sp>
      <p:sp>
        <p:nvSpPr>
          <p:cNvPr id="20" name="Text Placeholder 2">
            <a:extLst>
              <a:ext uri="{FF2B5EF4-FFF2-40B4-BE49-F238E27FC236}">
                <a16:creationId xmlns:a16="http://schemas.microsoft.com/office/drawing/2014/main" id="{E96CA241-CF27-8094-D339-237DDCF557EA}"/>
              </a:ext>
            </a:extLst>
          </p:cNvPr>
          <p:cNvSpPr>
            <a:spLocks noGrp="1"/>
          </p:cNvSpPr>
          <p:nvPr>
            <p:ph type="body" sz="quarter" idx="30" hasCustomPrompt="1"/>
          </p:nvPr>
        </p:nvSpPr>
        <p:spPr>
          <a:xfrm>
            <a:off x="4772730" y="4751605"/>
            <a:ext cx="1704532" cy="306273"/>
          </a:xfrm>
          <a:prstGeom prst="rect">
            <a:avLst/>
          </a:prstGeom>
        </p:spPr>
        <p:txBody>
          <a:bodyPr>
            <a:noAutofit/>
          </a:bodyPr>
          <a:lstStyle>
            <a:lvl1pPr marL="0" indent="0">
              <a:buNone/>
              <a:defRPr sz="1920" b="1" i="0">
                <a:solidFill>
                  <a:schemeClr val="tx1"/>
                </a:solidFill>
                <a:latin typeface="Avenir Next LT Pro Demi" panose="020B0504020202020204" pitchFamily="34" charset="77"/>
              </a:defRPr>
            </a:lvl1pPr>
            <a:lvl2pPr marL="345591" indent="0">
              <a:buNone/>
              <a:defRPr/>
            </a:lvl2pPr>
            <a:lvl3pPr marL="777581" indent="0">
              <a:buNone/>
              <a:defRPr/>
            </a:lvl3pPr>
          </a:lstStyle>
          <a:p>
            <a:pPr lvl="0"/>
            <a:r>
              <a:rPr lang="en-US" dirty="0"/>
              <a:t>Header</a:t>
            </a:r>
          </a:p>
        </p:txBody>
      </p:sp>
      <p:sp>
        <p:nvSpPr>
          <p:cNvPr id="21" name="Text Placeholder 36">
            <a:extLst>
              <a:ext uri="{FF2B5EF4-FFF2-40B4-BE49-F238E27FC236}">
                <a16:creationId xmlns:a16="http://schemas.microsoft.com/office/drawing/2014/main" id="{D39EC5D3-6AD1-AD51-B019-E6ECB4FE1FD4}"/>
              </a:ext>
            </a:extLst>
          </p:cNvPr>
          <p:cNvSpPr>
            <a:spLocks noGrp="1"/>
          </p:cNvSpPr>
          <p:nvPr>
            <p:ph type="body" sz="quarter" idx="31" hasCustomPrompt="1"/>
          </p:nvPr>
        </p:nvSpPr>
        <p:spPr>
          <a:xfrm>
            <a:off x="4785699" y="4416310"/>
            <a:ext cx="1819709" cy="306423"/>
          </a:xfrm>
          <a:prstGeom prst="rect">
            <a:avLst/>
          </a:prstGeom>
        </p:spPr>
        <p:txBody>
          <a:bodyPr>
            <a:normAutofit/>
          </a:bodyPr>
          <a:lstStyle>
            <a:lvl1pPr marL="0" indent="0">
              <a:buNone/>
              <a:defRPr sz="1200" b="0" i="0" spc="120" baseline="0">
                <a:solidFill>
                  <a:srgbClr val="75471C"/>
                </a:solidFill>
                <a:latin typeface="Avenir Next LT Pro" panose="020B0504020202020204" pitchFamily="34" charset="77"/>
              </a:defRPr>
            </a:lvl1pPr>
            <a:lvl5pPr marL="1641559" indent="0">
              <a:buNone/>
              <a:defRPr/>
            </a:lvl5pPr>
          </a:lstStyle>
          <a:p>
            <a:pPr lvl="0"/>
            <a:r>
              <a:rPr lang="en-US" dirty="0"/>
              <a:t>RESULTS</a:t>
            </a:r>
          </a:p>
        </p:txBody>
      </p:sp>
      <p:sp>
        <p:nvSpPr>
          <p:cNvPr id="22" name="Text Placeholder 25">
            <a:extLst>
              <a:ext uri="{FF2B5EF4-FFF2-40B4-BE49-F238E27FC236}">
                <a16:creationId xmlns:a16="http://schemas.microsoft.com/office/drawing/2014/main" id="{BAA373EE-CBAD-3CD5-FEB6-DE0101892636}"/>
              </a:ext>
            </a:extLst>
          </p:cNvPr>
          <p:cNvSpPr>
            <a:spLocks noGrp="1"/>
          </p:cNvSpPr>
          <p:nvPr>
            <p:ph type="body" sz="quarter" idx="32" hasCustomPrompt="1"/>
          </p:nvPr>
        </p:nvSpPr>
        <p:spPr>
          <a:xfrm>
            <a:off x="8641819" y="5086751"/>
            <a:ext cx="3117536" cy="1090469"/>
          </a:xfrm>
          <a:prstGeom prst="rect">
            <a:avLst/>
          </a:prstGeom>
        </p:spPr>
        <p:txBody>
          <a:bodyPr anchor="t">
            <a:noAutofit/>
          </a:bodyPr>
          <a:lstStyle>
            <a:lvl1pPr marL="0" indent="0">
              <a:buNone/>
              <a:defRPr sz="1467" b="0" i="0" baseline="0">
                <a:latin typeface="Avenir Next LT Pro" panose="020B0504020202020204" pitchFamily="34" charset="77"/>
                <a:ea typeface="Inter" panose="02000503000000020004" pitchFamily="2" charset="0"/>
              </a:defRPr>
            </a:lvl1pPr>
            <a:lvl5pPr marL="1641559" indent="0">
              <a:buNone/>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a:t>
            </a:r>
          </a:p>
        </p:txBody>
      </p:sp>
      <p:sp>
        <p:nvSpPr>
          <p:cNvPr id="23" name="Text Placeholder 2">
            <a:extLst>
              <a:ext uri="{FF2B5EF4-FFF2-40B4-BE49-F238E27FC236}">
                <a16:creationId xmlns:a16="http://schemas.microsoft.com/office/drawing/2014/main" id="{5056BB30-97CC-2E46-4B68-302FD2A9623B}"/>
              </a:ext>
            </a:extLst>
          </p:cNvPr>
          <p:cNvSpPr>
            <a:spLocks noGrp="1"/>
          </p:cNvSpPr>
          <p:nvPr>
            <p:ph type="body" sz="quarter" idx="33" hasCustomPrompt="1"/>
          </p:nvPr>
        </p:nvSpPr>
        <p:spPr>
          <a:xfrm>
            <a:off x="8641821" y="4751605"/>
            <a:ext cx="1704532" cy="306273"/>
          </a:xfrm>
          <a:prstGeom prst="rect">
            <a:avLst/>
          </a:prstGeom>
        </p:spPr>
        <p:txBody>
          <a:bodyPr>
            <a:noAutofit/>
          </a:bodyPr>
          <a:lstStyle>
            <a:lvl1pPr marL="0" indent="0">
              <a:buNone/>
              <a:defRPr sz="1920" b="1" i="0">
                <a:solidFill>
                  <a:schemeClr val="tx1"/>
                </a:solidFill>
                <a:latin typeface="Avenir Next LT Pro Demi" panose="020B0504020202020204" pitchFamily="34" charset="77"/>
              </a:defRPr>
            </a:lvl1pPr>
            <a:lvl2pPr marL="345591" indent="0">
              <a:buNone/>
              <a:defRPr/>
            </a:lvl2pPr>
            <a:lvl3pPr marL="777581" indent="0">
              <a:buNone/>
              <a:defRPr/>
            </a:lvl3pPr>
          </a:lstStyle>
          <a:p>
            <a:pPr lvl="0"/>
            <a:r>
              <a:rPr lang="en-US" dirty="0"/>
              <a:t>Header</a:t>
            </a:r>
          </a:p>
        </p:txBody>
      </p:sp>
      <p:sp>
        <p:nvSpPr>
          <p:cNvPr id="24" name="Text Placeholder 36">
            <a:extLst>
              <a:ext uri="{FF2B5EF4-FFF2-40B4-BE49-F238E27FC236}">
                <a16:creationId xmlns:a16="http://schemas.microsoft.com/office/drawing/2014/main" id="{B7A2BC1F-AAB2-36F7-EB31-48645E0B961D}"/>
              </a:ext>
            </a:extLst>
          </p:cNvPr>
          <p:cNvSpPr>
            <a:spLocks noGrp="1"/>
          </p:cNvSpPr>
          <p:nvPr>
            <p:ph type="body" sz="quarter" idx="34" hasCustomPrompt="1"/>
          </p:nvPr>
        </p:nvSpPr>
        <p:spPr>
          <a:xfrm>
            <a:off x="8654790" y="4416310"/>
            <a:ext cx="1819709" cy="306423"/>
          </a:xfrm>
          <a:prstGeom prst="rect">
            <a:avLst/>
          </a:prstGeom>
        </p:spPr>
        <p:txBody>
          <a:bodyPr>
            <a:normAutofit/>
          </a:bodyPr>
          <a:lstStyle>
            <a:lvl1pPr marL="0" indent="0">
              <a:buNone/>
              <a:defRPr sz="1200" b="0" i="0" spc="120" baseline="0">
                <a:solidFill>
                  <a:srgbClr val="75471C"/>
                </a:solidFill>
                <a:latin typeface="Avenir Next LT Pro" panose="020B0504020202020204" pitchFamily="34" charset="77"/>
              </a:defRPr>
            </a:lvl1pPr>
            <a:lvl5pPr marL="1641559" indent="0">
              <a:buNone/>
              <a:defRPr/>
            </a:lvl5pPr>
          </a:lstStyle>
          <a:p>
            <a:pPr lvl="0"/>
            <a:r>
              <a:rPr lang="en-US" dirty="0"/>
              <a:t>RESULTS</a:t>
            </a:r>
          </a:p>
        </p:txBody>
      </p:sp>
      <p:sp>
        <p:nvSpPr>
          <p:cNvPr id="2" name="Text Placeholder 16">
            <a:extLst>
              <a:ext uri="{FF2B5EF4-FFF2-40B4-BE49-F238E27FC236}">
                <a16:creationId xmlns:a16="http://schemas.microsoft.com/office/drawing/2014/main" id="{69874F0A-B602-ECFB-7B61-C78A1577F0AD}"/>
              </a:ext>
            </a:extLst>
          </p:cNvPr>
          <p:cNvSpPr>
            <a:spLocks noGrp="1"/>
          </p:cNvSpPr>
          <p:nvPr>
            <p:ph type="body" sz="quarter" idx="14" hasCustomPrompt="1"/>
          </p:nvPr>
        </p:nvSpPr>
        <p:spPr>
          <a:xfrm>
            <a:off x="3016251" y="2581421"/>
            <a:ext cx="6159503" cy="491847"/>
          </a:xfrm>
          <a:prstGeom prst="rect">
            <a:avLst/>
          </a:prstGeom>
        </p:spPr>
        <p:txBody>
          <a:bodyPr anchor="ctr">
            <a:noAutofit/>
          </a:bodyPr>
          <a:lstStyle>
            <a:lvl1pPr marL="0" indent="0" algn="ctr">
              <a:buNone/>
              <a:defRPr sz="1920" b="0" i="0">
                <a:solidFill>
                  <a:schemeClr val="tx1"/>
                </a:solidFill>
                <a:latin typeface="Avenir Next LT Pro" panose="020B0504020202020204" pitchFamily="34" charset="77"/>
              </a:defRPr>
            </a:lvl1pPr>
            <a:lvl3pPr marL="777581" indent="0" algn="ctr">
              <a:buNone/>
              <a:defRPr/>
            </a:lvl3pPr>
          </a:lstStyle>
          <a:p>
            <a:pPr lvl="0"/>
            <a:r>
              <a:rPr lang="en-US" dirty="0" err="1"/>
              <a:t>Firstname</a:t>
            </a:r>
            <a:r>
              <a:rPr lang="en-US" dirty="0"/>
              <a:t> </a:t>
            </a:r>
            <a:r>
              <a:rPr lang="en-US" dirty="0" err="1"/>
              <a:t>Lastname</a:t>
            </a:r>
            <a:r>
              <a:rPr lang="en-US" dirty="0"/>
              <a:t> | Job Title, Good Company </a:t>
            </a:r>
          </a:p>
        </p:txBody>
      </p:sp>
      <p:sp>
        <p:nvSpPr>
          <p:cNvPr id="5" name="Title 8">
            <a:extLst>
              <a:ext uri="{FF2B5EF4-FFF2-40B4-BE49-F238E27FC236}">
                <a16:creationId xmlns:a16="http://schemas.microsoft.com/office/drawing/2014/main" id="{C63D6A6D-F503-CC07-953F-375E1E771381}"/>
              </a:ext>
            </a:extLst>
          </p:cNvPr>
          <p:cNvSpPr>
            <a:spLocks noGrp="1"/>
          </p:cNvSpPr>
          <p:nvPr>
            <p:ph type="title" hasCustomPrompt="1"/>
          </p:nvPr>
        </p:nvSpPr>
        <p:spPr>
          <a:xfrm>
            <a:off x="838200" y="1220768"/>
            <a:ext cx="10515600" cy="1173827"/>
          </a:xfrm>
        </p:spPr>
        <p:txBody>
          <a:bodyPr anchor="ctr"/>
          <a:lstStyle>
            <a:lvl1pPr algn="ctr">
              <a:defRPr sz="3840"/>
            </a:lvl1pPr>
          </a:lstStyle>
          <a:p>
            <a:r>
              <a:rPr lang="en-GB" dirty="0"/>
              <a:t>Sample quote font 32pt to provide a robust overview</a:t>
            </a:r>
            <a:endParaRPr lang="en-DE" dirty="0"/>
          </a:p>
        </p:txBody>
      </p:sp>
      <p:sp>
        <p:nvSpPr>
          <p:cNvPr id="3" name="Date Placeholder 2">
            <a:extLst>
              <a:ext uri="{FF2B5EF4-FFF2-40B4-BE49-F238E27FC236}">
                <a16:creationId xmlns:a16="http://schemas.microsoft.com/office/drawing/2014/main" id="{C2871111-AC85-54E9-78EB-D40FDB734E0F}"/>
              </a:ext>
            </a:extLst>
          </p:cNvPr>
          <p:cNvSpPr>
            <a:spLocks noGrp="1"/>
          </p:cNvSpPr>
          <p:nvPr>
            <p:ph type="dt" sz="half" idx="35"/>
          </p:nvPr>
        </p:nvSpPr>
        <p:spPr/>
        <p:txBody>
          <a:bodyPr/>
          <a:lstStyle/>
          <a:p>
            <a:fld id="{49B14001-6042-9948-B650-4FD35DF86D21}" type="datetime1">
              <a:rPr lang="de-DE" smtClean="0"/>
              <a:t>18.04.24</a:t>
            </a:fld>
            <a:endParaRPr lang="en-DE"/>
          </a:p>
        </p:txBody>
      </p:sp>
      <p:sp>
        <p:nvSpPr>
          <p:cNvPr id="7" name="Footer Placeholder 6">
            <a:extLst>
              <a:ext uri="{FF2B5EF4-FFF2-40B4-BE49-F238E27FC236}">
                <a16:creationId xmlns:a16="http://schemas.microsoft.com/office/drawing/2014/main" id="{797575EE-32DC-837E-6010-7A456EB72335}"/>
              </a:ext>
            </a:extLst>
          </p:cNvPr>
          <p:cNvSpPr>
            <a:spLocks noGrp="1"/>
          </p:cNvSpPr>
          <p:nvPr>
            <p:ph type="ftr" sz="quarter" idx="36"/>
          </p:nvPr>
        </p:nvSpPr>
        <p:spPr/>
        <p:txBody>
          <a:bodyPr/>
          <a:lstStyle/>
          <a:p>
            <a:r>
              <a:rPr lang="en-GB"/>
              <a:t>This is the footer</a:t>
            </a:r>
            <a:endParaRPr lang="en-DE"/>
          </a:p>
        </p:txBody>
      </p:sp>
      <p:sp>
        <p:nvSpPr>
          <p:cNvPr id="8" name="Slide Number Placeholder 7">
            <a:extLst>
              <a:ext uri="{FF2B5EF4-FFF2-40B4-BE49-F238E27FC236}">
                <a16:creationId xmlns:a16="http://schemas.microsoft.com/office/drawing/2014/main" id="{05EEA16D-A1BC-D4B9-CA63-92DE26DB5011}"/>
              </a:ext>
            </a:extLst>
          </p:cNvPr>
          <p:cNvSpPr>
            <a:spLocks noGrp="1"/>
          </p:cNvSpPr>
          <p:nvPr>
            <p:ph type="sldNum" sz="quarter" idx="37"/>
          </p:nvPr>
        </p:nvSpPr>
        <p:spPr/>
        <p:txBody>
          <a:bodyPr/>
          <a:lstStyle/>
          <a:p>
            <a:fld id="{220B6647-BD7A-7942-B66E-0DFF9B72D92D}" type="slidenum">
              <a:rPr lang="en-US" smtClean="0"/>
              <a:pPr/>
              <a:t>‹#›</a:t>
            </a:fld>
            <a:endParaRPr lang="en-US"/>
          </a:p>
        </p:txBody>
      </p:sp>
      <p:sp>
        <p:nvSpPr>
          <p:cNvPr id="9" name="Freihandform 10">
            <a:extLst>
              <a:ext uri="{FF2B5EF4-FFF2-40B4-BE49-F238E27FC236}">
                <a16:creationId xmlns:a16="http://schemas.microsoft.com/office/drawing/2014/main" id="{A8E024FC-C272-74E8-5793-40FA531521BB}"/>
              </a:ext>
            </a:extLst>
          </p:cNvPr>
          <p:cNvSpPr/>
          <p:nvPr userDrawn="1"/>
        </p:nvSpPr>
        <p:spPr>
          <a:xfrm>
            <a:off x="1" y="6514560"/>
            <a:ext cx="2382252" cy="3456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432000" tIns="0" rIns="0" bIns="0" rtlCol="0" anchor="ctr"/>
          <a:lstStyle/>
          <a:p>
            <a:pPr marL="0" marR="0" lvl="0" indent="0" algn="l" defTabSz="1097253" rtl="0" eaLnBrk="1" fontAlgn="auto" latinLnBrk="0" hangingPunct="1">
              <a:lnSpc>
                <a:spcPct val="100000"/>
              </a:lnSpc>
              <a:spcBef>
                <a:spcPts val="0"/>
              </a:spcBef>
              <a:spcAft>
                <a:spcPts val="0"/>
              </a:spcAft>
              <a:buClrTx/>
              <a:buSzTx/>
              <a:buFontTx/>
              <a:buNone/>
              <a:tabLst/>
              <a:defRPr/>
            </a:pPr>
            <a:r>
              <a:rPr lang="en-GB" altLang="de-DE" sz="720" noProof="0" dirty="0">
                <a:solidFill>
                  <a:schemeClr val="tx1"/>
                </a:solidFill>
                <a:latin typeface="Avenir Next LT Pro" panose="020B0504020202020204" pitchFamily="34" charset="0"/>
                <a:ea typeface="Arial" charset="0"/>
                <a:cs typeface="Arial" charset="0"/>
              </a:rPr>
              <a:t>These slides are a derivative of </a:t>
            </a:r>
            <a:r>
              <a:rPr lang="en-GB" altLang="de-DE" sz="720" i="1" noProof="0" dirty="0">
                <a:solidFill>
                  <a:schemeClr val="tx1"/>
                </a:solidFill>
                <a:latin typeface="Avenir Next LT Pro" panose="020B0504020202020204" pitchFamily="34" charset="0"/>
                <a:ea typeface="Arial" charset="0"/>
                <a:cs typeface="Arial" charset="0"/>
              </a:rPr>
              <a:t>KNIME Course Material</a:t>
            </a:r>
            <a:r>
              <a:rPr lang="en-GB" altLang="de-DE" sz="720" noProof="0" dirty="0">
                <a:solidFill>
                  <a:schemeClr val="tx1"/>
                </a:solidFill>
                <a:latin typeface="Avenir Next LT Pro" panose="020B0504020202020204" pitchFamily="34" charset="0"/>
                <a:ea typeface="Arial" charset="0"/>
                <a:cs typeface="Arial" charset="0"/>
              </a:rPr>
              <a:t> of </a:t>
            </a:r>
            <a:r>
              <a:rPr lang="en-GB" altLang="de-DE" sz="720" noProof="0" dirty="0">
                <a:solidFill>
                  <a:schemeClr val="tx1"/>
                </a:solidFill>
                <a:latin typeface="Avenir Next LT Pro" panose="020B0504020202020204" pitchFamily="34" charset="0"/>
                <a:ea typeface="Arial" charset="0"/>
                <a:cs typeface="Arial" charset="0"/>
                <a:hlinkClick r:id="rId2"/>
              </a:rPr>
              <a:t>KNIME AG</a:t>
            </a:r>
            <a:r>
              <a:rPr lang="en-GB" altLang="de-DE" sz="720" noProof="0" dirty="0">
                <a:solidFill>
                  <a:schemeClr val="tx1"/>
                </a:solidFill>
                <a:latin typeface="Avenir Next LT Pro" panose="020B0504020202020204" pitchFamily="34" charset="0"/>
                <a:ea typeface="Arial" charset="0"/>
                <a:cs typeface="Arial" charset="0"/>
              </a:rPr>
              <a:t> used under </a:t>
            </a:r>
            <a:r>
              <a:rPr lang="en-GB" altLang="de-DE" sz="720" noProof="0" dirty="0">
                <a:solidFill>
                  <a:schemeClr val="tx1"/>
                </a:solidFill>
                <a:latin typeface="Avenir Next LT Pro" panose="020B0504020202020204" pitchFamily="34" charset="0"/>
                <a:ea typeface="Arial" charset="0"/>
                <a:cs typeface="Arial" charset="0"/>
                <a:hlinkClick r:id="rId3"/>
              </a:rPr>
              <a:t>CC BY 4.0</a:t>
            </a:r>
            <a:endParaRPr lang="en-GB" altLang="de-DE" sz="720" noProof="0" dirty="0">
              <a:solidFill>
                <a:schemeClr val="tx1"/>
              </a:solidFill>
              <a:latin typeface="Avenir Next LT Pro" panose="020B0504020202020204" pitchFamily="34" charset="0"/>
              <a:ea typeface="Arial" charset="0"/>
              <a:cs typeface="Arial" charset="0"/>
            </a:endParaRPr>
          </a:p>
        </p:txBody>
      </p:sp>
    </p:spTree>
    <p:extLst>
      <p:ext uri="{BB962C8B-B14F-4D97-AF65-F5344CB8AC3E}">
        <p14:creationId xmlns:p14="http://schemas.microsoft.com/office/powerpoint/2010/main" val="443350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 picture">
    <p:spTree>
      <p:nvGrpSpPr>
        <p:cNvPr id="1" name=""/>
        <p:cNvGrpSpPr/>
        <p:nvPr/>
      </p:nvGrpSpPr>
      <p:grpSpPr>
        <a:xfrm>
          <a:off x="0" y="0"/>
          <a:ext cx="0" cy="0"/>
          <a:chOff x="0" y="0"/>
          <a:chExt cx="0" cy="0"/>
        </a:xfrm>
      </p:grpSpPr>
      <p:pic>
        <p:nvPicPr>
          <p:cNvPr id="7" name="Picture Placeholder 8">
            <a:extLst>
              <a:ext uri="{FF2B5EF4-FFF2-40B4-BE49-F238E27FC236}">
                <a16:creationId xmlns:a16="http://schemas.microsoft.com/office/drawing/2014/main" id="{61F88592-24FD-96EC-ADB3-C0B7682DF9A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11" name="Title 1">
            <a:extLst>
              <a:ext uri="{FF2B5EF4-FFF2-40B4-BE49-F238E27FC236}">
                <a16:creationId xmlns:a16="http://schemas.microsoft.com/office/drawing/2014/main" id="{076C4EAC-BBDE-1963-BD72-3BD2A47DC59C}"/>
              </a:ext>
            </a:extLst>
          </p:cNvPr>
          <p:cNvSpPr>
            <a:spLocks noGrp="1"/>
          </p:cNvSpPr>
          <p:nvPr>
            <p:ph type="ctrTitle" hasCustomPrompt="1"/>
          </p:nvPr>
        </p:nvSpPr>
        <p:spPr>
          <a:xfrm>
            <a:off x="918259" y="798653"/>
            <a:ext cx="5166167" cy="5289630"/>
          </a:xfrm>
          <a:solidFill>
            <a:schemeClr val="bg1">
              <a:alpha val="95000"/>
            </a:schemeClr>
          </a:solidFill>
        </p:spPr>
        <p:txBody>
          <a:bodyPr lIns="274320" rIns="274320" anchor="ctr">
            <a:noAutofit/>
          </a:bodyPr>
          <a:lstStyle>
            <a:lvl1pPr algn="ctr">
              <a:defRPr sz="4400"/>
            </a:lvl1pPr>
          </a:lstStyle>
          <a:p>
            <a:r>
              <a:rPr lang="en-US" dirty="0"/>
              <a:t>Click to add title</a:t>
            </a:r>
          </a:p>
        </p:txBody>
      </p:sp>
      <p:sp>
        <p:nvSpPr>
          <p:cNvPr id="8" name="Picture Placeholder 7">
            <a:extLst>
              <a:ext uri="{FF2B5EF4-FFF2-40B4-BE49-F238E27FC236}">
                <a16:creationId xmlns:a16="http://schemas.microsoft.com/office/drawing/2014/main" id="{E592AF4F-2F83-7005-B3AC-6FCC7FB19140}"/>
              </a:ext>
            </a:extLst>
          </p:cNvPr>
          <p:cNvSpPr>
            <a:spLocks noGrp="1"/>
          </p:cNvSpPr>
          <p:nvPr>
            <p:ph type="pic" sz="quarter" idx="13"/>
          </p:nvPr>
        </p:nvSpPr>
        <p:spPr>
          <a:xfrm>
            <a:off x="6084424" y="787077"/>
            <a:ext cx="5166167" cy="5289631"/>
          </a:xfrm>
          <a:solidFill>
            <a:schemeClr val="bg1">
              <a:alpha val="95000"/>
            </a:schemeClr>
          </a:solidFill>
        </p:spPr>
        <p:txBody>
          <a:bodyPr>
            <a:noAutofit/>
          </a:bodyPr>
          <a:lstStyle>
            <a:lvl1pPr marL="342900" indent="-342900" algn="ctr">
              <a:buFont typeface="Arial" panose="020B0604020202020204" pitchFamily="34" charset="0"/>
              <a:buChar char="•"/>
              <a:defRPr sz="2000"/>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icon to add picture</a:t>
            </a:r>
            <a:endParaRPr lang="en-US" dirty="0"/>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fld id="{D6D8061D-18C3-4F4F-85EF-561633F58754}" type="datetimeFigureOut">
              <a:rPr lang="en-US" smtClean="0"/>
              <a:t>4/18/24</a:t>
            </a:fld>
            <a:endParaRPr lang="en-US" dirty="0"/>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32043021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 subtitle + picture">
    <p:spTree>
      <p:nvGrpSpPr>
        <p:cNvPr id="1" name=""/>
        <p:cNvGrpSpPr/>
        <p:nvPr/>
      </p:nvGrpSpPr>
      <p:grpSpPr>
        <a:xfrm>
          <a:off x="0" y="0"/>
          <a:ext cx="0" cy="0"/>
          <a:chOff x="0" y="0"/>
          <a:chExt cx="0" cy="0"/>
        </a:xfrm>
      </p:grpSpPr>
      <p:pic>
        <p:nvPicPr>
          <p:cNvPr id="8" name="Picture Placeholder 13">
            <a:extLst>
              <a:ext uri="{FF2B5EF4-FFF2-40B4-BE49-F238E27FC236}">
                <a16:creationId xmlns:a16="http://schemas.microsoft.com/office/drawing/2014/main" id="{BD017017-3234-8C24-B9FC-80FB1120D156}"/>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50000"/>
                    </a14:imgEffect>
                  </a14:imgLayer>
                </a14:imgProps>
              </a:ex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11" name="Rectangle 10">
            <a:extLst>
              <a:ext uri="{FF2B5EF4-FFF2-40B4-BE49-F238E27FC236}">
                <a16:creationId xmlns:a16="http://schemas.microsoft.com/office/drawing/2014/main" id="{CC226FA8-C264-7189-EEA0-5264009074FF}"/>
              </a:ext>
              <a:ext uri="{C183D7F6-B498-43B3-948B-1728B52AA6E4}">
                <adec:decorative xmlns:adec="http://schemas.microsoft.com/office/drawing/2017/decorative" val="1"/>
              </a:ext>
            </a:extLst>
          </p:cNvPr>
          <p:cNvSpPr/>
          <p:nvPr userDrawn="1"/>
        </p:nvSpPr>
        <p:spPr>
          <a:xfrm>
            <a:off x="915924" y="777240"/>
            <a:ext cx="10360152" cy="530352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772C41-A024-2F33-1F04-21E003FA7291}"/>
              </a:ext>
            </a:extLst>
          </p:cNvPr>
          <p:cNvSpPr>
            <a:spLocks noGrp="1"/>
          </p:cNvSpPr>
          <p:nvPr>
            <p:ph type="ctrTitle" hasCustomPrompt="1"/>
          </p:nvPr>
        </p:nvSpPr>
        <p:spPr>
          <a:xfrm>
            <a:off x="6296135" y="1124887"/>
            <a:ext cx="4480560" cy="2352356"/>
          </a:xfrm>
        </p:spPr>
        <p:txBody>
          <a:bodyPr anchor="b">
            <a:noAutofit/>
          </a:bodyPr>
          <a:lstStyle>
            <a:lvl1pPr algn="l">
              <a:defRPr sz="3600"/>
            </a:lvl1pPr>
          </a:lstStyle>
          <a:p>
            <a:r>
              <a:rPr lang="en-US" dirty="0"/>
              <a:t>Click to add title</a:t>
            </a:r>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6296135" y="3571197"/>
            <a:ext cx="4476967" cy="2123547"/>
          </a:xfrm>
        </p:spPr>
        <p:txBody>
          <a:bodyPr>
            <a:no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text</a:t>
            </a:r>
          </a:p>
        </p:txBody>
      </p:sp>
      <p:sp>
        <p:nvSpPr>
          <p:cNvPr id="7" name="Picture Placeholder 7">
            <a:extLst>
              <a:ext uri="{FF2B5EF4-FFF2-40B4-BE49-F238E27FC236}">
                <a16:creationId xmlns:a16="http://schemas.microsoft.com/office/drawing/2014/main" id="{AA872EE9-FDFB-95A7-3547-DCAA0B51FE21}"/>
              </a:ext>
            </a:extLst>
          </p:cNvPr>
          <p:cNvSpPr>
            <a:spLocks noGrp="1"/>
          </p:cNvSpPr>
          <p:nvPr>
            <p:ph type="pic" sz="quarter" idx="13"/>
          </p:nvPr>
        </p:nvSpPr>
        <p:spPr>
          <a:xfrm>
            <a:off x="1329545" y="1148037"/>
            <a:ext cx="4365199" cy="4546707"/>
          </a:xfrm>
        </p:spPr>
        <p:txBody>
          <a:bodyPr>
            <a:normAutofit/>
          </a:bodyPr>
          <a:lstStyle>
            <a:lvl1pPr marL="0" indent="0" algn="ctr">
              <a:buNone/>
              <a:defRPr sz="2000"/>
            </a:lvl1pPr>
          </a:lstStyle>
          <a:p>
            <a:r>
              <a:rPr lang="en-US"/>
              <a:t>Click icon to add picture</a:t>
            </a:r>
            <a:endParaRPr lang="en-US" dirty="0"/>
          </a:p>
        </p:txBody>
      </p:sp>
      <p:sp>
        <p:nvSpPr>
          <p:cNvPr id="4" name="Date Placeholder 3">
            <a:extLst>
              <a:ext uri="{FF2B5EF4-FFF2-40B4-BE49-F238E27FC236}">
                <a16:creationId xmlns:a16="http://schemas.microsoft.com/office/drawing/2014/main" id="{C0070940-5919-2C95-2278-32E50BF14DD1}"/>
              </a:ext>
            </a:extLst>
          </p:cNvPr>
          <p:cNvSpPr>
            <a:spLocks noGrp="1"/>
          </p:cNvSpPr>
          <p:nvPr>
            <p:ph type="dt" sz="half" idx="10"/>
          </p:nvPr>
        </p:nvSpPr>
        <p:spPr/>
        <p:txBody>
          <a:bodyPr/>
          <a:lstStyle/>
          <a:p>
            <a:fld id="{D6D8061D-18C3-4F4F-85EF-561633F58754}" type="datetimeFigureOut">
              <a:rPr lang="en-US" smtClean="0"/>
              <a:t>4/18/24</a:t>
            </a:fld>
            <a:endParaRPr lang="en-US" dirty="0"/>
          </a:p>
        </p:txBody>
      </p:sp>
      <p:sp>
        <p:nvSpPr>
          <p:cNvPr id="5" name="Footer Placeholder 4">
            <a:extLst>
              <a:ext uri="{FF2B5EF4-FFF2-40B4-BE49-F238E27FC236}">
                <a16:creationId xmlns:a16="http://schemas.microsoft.com/office/drawing/2014/main" id="{1957D599-49CF-19FE-6D86-C5EDB765F41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8931DF1-1C8D-86B9-BFDD-098FFC00FDC2}"/>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36970379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pic>
        <p:nvPicPr>
          <p:cNvPr id="7" name="Picture Placeholder 17">
            <a:extLst>
              <a:ext uri="{FF2B5EF4-FFF2-40B4-BE49-F238E27FC236}">
                <a16:creationId xmlns:a16="http://schemas.microsoft.com/office/drawing/2014/main" id="{28B211FD-99D2-B373-669F-6E0F8E5B336F}"/>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60000"/>
                    </a14:imgEffect>
                  </a14:imgLayer>
                </a14:imgProps>
              </a:ext>
              <a:ext uri="{28A0092B-C50C-407E-A947-70E740481C1C}">
                <a14:useLocalDpi xmlns:a14="http://schemas.microsoft.com/office/drawing/2010/main"/>
              </a:ext>
            </a:extLst>
          </a:blip>
          <a:srcRect/>
          <a:stretch/>
        </p:blipFill>
        <p:spPr>
          <a:xfrm>
            <a:off x="0" y="0"/>
            <a:ext cx="12188952" cy="6858000"/>
          </a:xfrm>
          <a:prstGeom prst="rect">
            <a:avLst/>
          </a:prstGeom>
        </p:spPr>
      </p:pic>
      <p:sp>
        <p:nvSpPr>
          <p:cNvPr id="8" name="Rectangle 7">
            <a:extLst>
              <a:ext uri="{FF2B5EF4-FFF2-40B4-BE49-F238E27FC236}">
                <a16:creationId xmlns:a16="http://schemas.microsoft.com/office/drawing/2014/main" id="{C4079EDA-1B98-E3C1-23AD-7FB6F39FE268}"/>
              </a:ext>
              <a:ext uri="{C183D7F6-B498-43B3-948B-1728B52AA6E4}">
                <adec:decorative xmlns:adec="http://schemas.microsoft.com/office/drawing/2017/decorative" val="1"/>
              </a:ext>
            </a:extLst>
          </p:cNvPr>
          <p:cNvSpPr/>
          <p:nvPr userDrawn="1"/>
        </p:nvSpPr>
        <p:spPr>
          <a:xfrm>
            <a:off x="915924" y="777240"/>
            <a:ext cx="10360152" cy="530352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1616598" y="995425"/>
            <a:ext cx="8958805" cy="1077230"/>
          </a:xfrm>
        </p:spPr>
        <p:txBody>
          <a:bodyPr anchor="b" anchorCtr="0">
            <a:noAutofit/>
          </a:bodyPr>
          <a:lstStyle>
            <a:lvl1pPr algn="ctr">
              <a:defRPr sz="3600"/>
            </a:lvl1pPr>
          </a:lstStyle>
          <a:p>
            <a:r>
              <a:rPr lang="en-US" dirty="0"/>
              <a:t>Click to add title</a:t>
            </a:r>
          </a:p>
        </p:txBody>
      </p:sp>
      <p:sp>
        <p:nvSpPr>
          <p:cNvPr id="9" name="Content Placeholder 2">
            <a:extLst>
              <a:ext uri="{FF2B5EF4-FFF2-40B4-BE49-F238E27FC236}">
                <a16:creationId xmlns:a16="http://schemas.microsoft.com/office/drawing/2014/main" id="{76BDAEBE-3A0C-BBCD-A1F0-E1F1E07000E1}"/>
              </a:ext>
            </a:extLst>
          </p:cNvPr>
          <p:cNvSpPr>
            <a:spLocks noGrp="1"/>
          </p:cNvSpPr>
          <p:nvPr>
            <p:ph sz="half" idx="14" hasCustomPrompt="1"/>
          </p:nvPr>
        </p:nvSpPr>
        <p:spPr>
          <a:xfrm>
            <a:off x="1616599" y="2257061"/>
            <a:ext cx="8958804" cy="3541853"/>
          </a:xfrm>
        </p:spPr>
        <p:txBody>
          <a:bodyPr>
            <a:normAutofit/>
          </a:bodyPr>
          <a:lstStyle>
            <a:lvl1pPr marL="0" indent="0">
              <a:spcBef>
                <a:spcPts val="1000"/>
              </a:spcBef>
              <a:spcAft>
                <a:spcPts val="1000"/>
              </a:spcAft>
              <a:buNone/>
              <a:defRPr sz="1800"/>
            </a:lvl1pPr>
            <a:lvl2pPr marL="228600">
              <a:spcBef>
                <a:spcPts val="600"/>
              </a:spcBef>
              <a:spcAft>
                <a:spcPts val="600"/>
              </a:spcAft>
              <a:defRPr sz="1800"/>
            </a:lvl2pPr>
            <a:lvl3pPr marL="685800">
              <a:spcBef>
                <a:spcPts val="600"/>
              </a:spcBef>
              <a:spcAft>
                <a:spcPts val="600"/>
              </a:spcAft>
              <a:defRPr sz="1800"/>
            </a:lvl3pPr>
            <a:lvl4pPr marL="1143000">
              <a:spcBef>
                <a:spcPts val="600"/>
              </a:spcBef>
              <a:spcAft>
                <a:spcPts val="600"/>
              </a:spcAft>
              <a:defRPr sz="1800"/>
            </a:lvl4pPr>
            <a:lvl5pPr marL="1600200">
              <a:spcBef>
                <a:spcPts val="60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fld id="{D6D8061D-18C3-4F4F-85EF-561633F58754}" type="datetimeFigureOut">
              <a:rPr lang="en-US" smtClean="0"/>
              <a:t>4/18/24</a:t>
            </a:fld>
            <a:endParaRPr lang="en-US" dirty="0"/>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3777325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wo Content 1">
    <p:spTree>
      <p:nvGrpSpPr>
        <p:cNvPr id="1" name=""/>
        <p:cNvGrpSpPr/>
        <p:nvPr/>
      </p:nvGrpSpPr>
      <p:grpSpPr>
        <a:xfrm>
          <a:off x="0" y="0"/>
          <a:ext cx="0" cy="0"/>
          <a:chOff x="0" y="0"/>
          <a:chExt cx="0" cy="0"/>
        </a:xfrm>
      </p:grpSpPr>
      <p:pic>
        <p:nvPicPr>
          <p:cNvPr id="8" name="Picture Placeholder 5">
            <a:extLst>
              <a:ext uri="{FF2B5EF4-FFF2-40B4-BE49-F238E27FC236}">
                <a16:creationId xmlns:a16="http://schemas.microsoft.com/office/drawing/2014/main" id="{540E5FCC-3981-FB51-F0ED-B8BAB5C45A20}"/>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9" name="Rectangle 8">
            <a:extLst>
              <a:ext uri="{FF2B5EF4-FFF2-40B4-BE49-F238E27FC236}">
                <a16:creationId xmlns:a16="http://schemas.microsoft.com/office/drawing/2014/main" id="{3BCE2C9E-7BC3-0EB6-EBE4-26EE33A1F2A3}"/>
              </a:ext>
              <a:ext uri="{C183D7F6-B498-43B3-948B-1728B52AA6E4}">
                <adec:decorative xmlns:adec="http://schemas.microsoft.com/office/drawing/2017/decorative" val="1"/>
              </a:ext>
            </a:extLst>
          </p:cNvPr>
          <p:cNvSpPr/>
          <p:nvPr userDrawn="1"/>
        </p:nvSpPr>
        <p:spPr>
          <a:xfrm>
            <a:off x="915924" y="777240"/>
            <a:ext cx="10360152" cy="530352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1269357" y="891251"/>
            <a:ext cx="9653286" cy="1158254"/>
          </a:xfrm>
        </p:spPr>
        <p:txBody>
          <a:bodyPr anchor="b" anchorCtr="0">
            <a:noAutofit/>
          </a:bodyPr>
          <a:lstStyle>
            <a:lvl1pPr algn="ctr">
              <a:defRPr sz="3600"/>
            </a:lvl1pPr>
          </a:lstStyle>
          <a:p>
            <a:r>
              <a:rPr lang="en-US" dirty="0"/>
              <a:t>Click to add title</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4/18/24</a:t>
            </a:fld>
            <a:endParaRPr lang="en-US" dirty="0"/>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dirty="0"/>
          </a:p>
        </p:txBody>
      </p:sp>
      <p:sp>
        <p:nvSpPr>
          <p:cNvPr id="10" name="Content Placeholder 2">
            <a:extLst>
              <a:ext uri="{FF2B5EF4-FFF2-40B4-BE49-F238E27FC236}">
                <a16:creationId xmlns:a16="http://schemas.microsoft.com/office/drawing/2014/main" id="{ECB36301-48E6-AF64-5055-0CCA79474EAE}"/>
              </a:ext>
            </a:extLst>
          </p:cNvPr>
          <p:cNvSpPr>
            <a:spLocks noGrp="1"/>
          </p:cNvSpPr>
          <p:nvPr>
            <p:ph sz="half" idx="13" hasCustomPrompt="1"/>
          </p:nvPr>
        </p:nvSpPr>
        <p:spPr>
          <a:xfrm>
            <a:off x="1400540" y="2257062"/>
            <a:ext cx="4062711" cy="3541853"/>
          </a:xfrm>
        </p:spPr>
        <p:txBody>
          <a:bodyPr>
            <a:normAutofit/>
          </a:bodyPr>
          <a:lstStyle>
            <a:lvl1pPr marL="0" indent="0">
              <a:spcBef>
                <a:spcPts val="600"/>
              </a:spcBef>
              <a:spcAft>
                <a:spcPts val="600"/>
              </a:spcAft>
              <a:buNone/>
              <a:defRPr sz="1800"/>
            </a:lvl1pPr>
            <a:lvl2pPr marL="228600">
              <a:spcBef>
                <a:spcPts val="600"/>
              </a:spcBef>
              <a:spcAft>
                <a:spcPts val="600"/>
              </a:spcAft>
              <a:defRPr sz="1800"/>
            </a:lvl2pPr>
            <a:lvl3pPr marL="685800">
              <a:spcBef>
                <a:spcPts val="600"/>
              </a:spcBef>
              <a:spcAft>
                <a:spcPts val="600"/>
              </a:spcAft>
              <a:defRPr sz="1800"/>
            </a:lvl3pPr>
            <a:lvl4pPr marL="1143000">
              <a:spcBef>
                <a:spcPts val="600"/>
              </a:spcBef>
              <a:spcAft>
                <a:spcPts val="600"/>
              </a:spcAft>
              <a:defRPr sz="1800"/>
            </a:lvl4pPr>
            <a:lvl5pPr marL="1600200">
              <a:spcBef>
                <a:spcPts val="60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5F973906-E48D-CA3F-3E96-205D2E688DC5}"/>
              </a:ext>
            </a:extLst>
          </p:cNvPr>
          <p:cNvSpPr>
            <a:spLocks noGrp="1"/>
          </p:cNvSpPr>
          <p:nvPr>
            <p:ph sz="half" idx="14" hasCustomPrompt="1"/>
          </p:nvPr>
        </p:nvSpPr>
        <p:spPr>
          <a:xfrm>
            <a:off x="6588311" y="2257061"/>
            <a:ext cx="4203151" cy="3541853"/>
          </a:xfrm>
        </p:spPr>
        <p:txBody>
          <a:bodyPr>
            <a:normAutofit/>
          </a:bodyPr>
          <a:lstStyle>
            <a:lvl1pPr marL="0" indent="0">
              <a:spcBef>
                <a:spcPts val="600"/>
              </a:spcBef>
              <a:spcAft>
                <a:spcPts val="600"/>
              </a:spcAft>
              <a:buNone/>
              <a:defRPr sz="1800"/>
            </a:lvl1pPr>
            <a:lvl2pPr marL="228600">
              <a:spcBef>
                <a:spcPts val="600"/>
              </a:spcBef>
              <a:spcAft>
                <a:spcPts val="600"/>
              </a:spcAft>
              <a:defRPr sz="1800"/>
            </a:lvl2pPr>
            <a:lvl3pPr marL="685800">
              <a:spcBef>
                <a:spcPts val="600"/>
              </a:spcBef>
              <a:spcAft>
                <a:spcPts val="600"/>
              </a:spcAft>
              <a:defRPr sz="1800"/>
            </a:lvl3pPr>
            <a:lvl4pPr marL="1143000">
              <a:spcBef>
                <a:spcPts val="600"/>
              </a:spcBef>
              <a:spcAft>
                <a:spcPts val="600"/>
              </a:spcAft>
              <a:defRPr sz="1800"/>
            </a:lvl4pPr>
            <a:lvl5pPr marL="1600200">
              <a:spcBef>
                <a:spcPts val="60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199441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pic>
        <p:nvPicPr>
          <p:cNvPr id="3" name="Picture Placeholder 64">
            <a:extLst>
              <a:ext uri="{FF2B5EF4-FFF2-40B4-BE49-F238E27FC236}">
                <a16:creationId xmlns:a16="http://schemas.microsoft.com/office/drawing/2014/main" id="{55E792AE-CF37-9DD8-2703-49480775F029}"/>
              </a:ext>
              <a:ext uri="{C183D7F6-B498-43B3-948B-1728B52AA6E4}">
                <adec:decorative xmlns:adec="http://schemas.microsoft.com/office/drawing/2017/decorative" val="1"/>
              </a:ext>
            </a:extLst>
          </p:cNvPr>
          <p:cNvPicPr>
            <a:picLocks noChangeAspect="1"/>
          </p:cNvPicPr>
          <p:nvPr userDrawn="1"/>
        </p:nvPicPr>
        <p:blipFill rotWithShape="1">
          <a:blip r:embed="rId2">
            <a:alphaModFix amt="44000"/>
            <a:extLst>
              <a:ext uri="{28A0092B-C50C-407E-A947-70E740481C1C}">
                <a14:useLocalDpi xmlns:a14="http://schemas.microsoft.com/office/drawing/2010/main"/>
              </a:ext>
            </a:extLst>
          </a:blip>
          <a:srcRect/>
          <a:stretch/>
        </p:blipFill>
        <p:spPr>
          <a:xfrm rot="10800000">
            <a:off x="0" y="0"/>
            <a:ext cx="12188825" cy="6858000"/>
          </a:xfrm>
          <a:prstGeom prst="rect">
            <a:avLst/>
          </a:prstGeom>
          <a:solidFill>
            <a:schemeClr val="accent1"/>
          </a:solidFill>
        </p:spPr>
      </p:pic>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838200" y="133629"/>
            <a:ext cx="10515600" cy="1325563"/>
          </a:xfrm>
        </p:spPr>
        <p:txBody>
          <a:bodyPr anchor="b" anchorCtr="0">
            <a:noAutofit/>
          </a:bodyPr>
          <a:lstStyle>
            <a:lvl1pPr>
              <a:defRPr sz="3600"/>
            </a:lvl1pPr>
          </a:lstStyle>
          <a:p>
            <a:r>
              <a:rPr lang="en-US" dirty="0"/>
              <a:t>Click to add title</a:t>
            </a:r>
          </a:p>
        </p:txBody>
      </p:sp>
      <p:sp>
        <p:nvSpPr>
          <p:cNvPr id="8" name="Table Placeholder 7">
            <a:extLst>
              <a:ext uri="{FF2B5EF4-FFF2-40B4-BE49-F238E27FC236}">
                <a16:creationId xmlns:a16="http://schemas.microsoft.com/office/drawing/2014/main" id="{0CEAFE70-86D3-8690-31CA-F9A1FBA494D0}"/>
              </a:ext>
            </a:extLst>
          </p:cNvPr>
          <p:cNvSpPr>
            <a:spLocks noGrp="1"/>
          </p:cNvSpPr>
          <p:nvPr>
            <p:ph type="tbl" sz="quarter" idx="13"/>
          </p:nvPr>
        </p:nvSpPr>
        <p:spPr>
          <a:xfrm>
            <a:off x="914400" y="1779325"/>
            <a:ext cx="10361676" cy="4297680"/>
          </a:xfrm>
        </p:spPr>
        <p:txBody>
          <a:bodyPr/>
          <a:lstStyle>
            <a:lvl1pPr>
              <a:defRPr/>
            </a:lvl1pPr>
          </a:lstStyle>
          <a:p>
            <a:r>
              <a:rPr lang="en-US"/>
              <a:t>Click icon to add table</a:t>
            </a:r>
            <a:endParaRPr lang="en-US" dirty="0"/>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fld id="{D6D8061D-18C3-4F4F-85EF-561633F58754}" type="datetimeFigureOut">
              <a:rPr lang="en-US" smtClean="0"/>
              <a:t>4/18/24</a:t>
            </a:fld>
            <a:endParaRPr lang="en-US" dirty="0"/>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19671231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ontent 3">
    <p:spTree>
      <p:nvGrpSpPr>
        <p:cNvPr id="1" name=""/>
        <p:cNvGrpSpPr/>
        <p:nvPr/>
      </p:nvGrpSpPr>
      <p:grpSpPr>
        <a:xfrm>
          <a:off x="0" y="0"/>
          <a:ext cx="0" cy="0"/>
          <a:chOff x="0" y="0"/>
          <a:chExt cx="0" cy="0"/>
        </a:xfrm>
      </p:grpSpPr>
      <p:pic>
        <p:nvPicPr>
          <p:cNvPr id="7" name="Picture Placeholder 13">
            <a:extLst>
              <a:ext uri="{FF2B5EF4-FFF2-40B4-BE49-F238E27FC236}">
                <a16:creationId xmlns:a16="http://schemas.microsoft.com/office/drawing/2014/main" id="{A1BB4149-7987-3EF4-952D-2271B4DD8AB1}"/>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50000"/>
                    </a14:imgEffect>
                  </a14:imgLayer>
                </a14:imgProps>
              </a:ex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8" name="Rectangle 7">
            <a:extLst>
              <a:ext uri="{FF2B5EF4-FFF2-40B4-BE49-F238E27FC236}">
                <a16:creationId xmlns:a16="http://schemas.microsoft.com/office/drawing/2014/main" id="{07B335AD-7A4B-841B-52BC-8FF32D99D749}"/>
              </a:ext>
              <a:ext uri="{C183D7F6-B498-43B3-948B-1728B52AA6E4}">
                <adec:decorative xmlns:adec="http://schemas.microsoft.com/office/drawing/2017/decorative" val="1"/>
              </a:ext>
            </a:extLst>
          </p:cNvPr>
          <p:cNvSpPr/>
          <p:nvPr userDrawn="1"/>
        </p:nvSpPr>
        <p:spPr>
          <a:xfrm>
            <a:off x="3799368" y="0"/>
            <a:ext cx="4593265"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4143375" y="92597"/>
            <a:ext cx="3905250" cy="3032567"/>
          </a:xfrm>
        </p:spPr>
        <p:txBody>
          <a:bodyPr anchor="b">
            <a:noAutofit/>
          </a:bodyPr>
          <a:lstStyle>
            <a:lvl1pPr algn="ctr">
              <a:defRPr/>
            </a:lvl1pPr>
          </a:lstStyle>
          <a:p>
            <a:r>
              <a:rPr lang="en-US" dirty="0"/>
              <a:t>Click to add title</a:t>
            </a:r>
          </a:p>
        </p:txBody>
      </p:sp>
      <p:sp>
        <p:nvSpPr>
          <p:cNvPr id="10" name="Text Placeholder 9">
            <a:extLst>
              <a:ext uri="{FF2B5EF4-FFF2-40B4-BE49-F238E27FC236}">
                <a16:creationId xmlns:a16="http://schemas.microsoft.com/office/drawing/2014/main" id="{A13E19FD-68BB-0F8D-21CF-9E48B806073F}"/>
              </a:ext>
            </a:extLst>
          </p:cNvPr>
          <p:cNvSpPr>
            <a:spLocks noGrp="1"/>
          </p:cNvSpPr>
          <p:nvPr>
            <p:ph type="body" sz="quarter" idx="10" hasCustomPrompt="1"/>
          </p:nvPr>
        </p:nvSpPr>
        <p:spPr>
          <a:xfrm>
            <a:off x="4143375" y="4004321"/>
            <a:ext cx="3905250" cy="2743200"/>
          </a:xfrm>
        </p:spPr>
        <p:txBody>
          <a:bodyPr>
            <a:normAutofit/>
          </a:bodyPr>
          <a:lstStyle>
            <a:lvl1pPr marL="0" indent="0" algn="ctr">
              <a:buNone/>
              <a:defRPr sz="180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add text</a:t>
            </a:r>
          </a:p>
        </p:txBody>
      </p:sp>
    </p:spTree>
    <p:extLst>
      <p:ext uri="{BB962C8B-B14F-4D97-AF65-F5344CB8AC3E}">
        <p14:creationId xmlns:p14="http://schemas.microsoft.com/office/powerpoint/2010/main" val="8672833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2" name="Picture Placeholder 8">
            <a:extLst>
              <a:ext uri="{FF2B5EF4-FFF2-40B4-BE49-F238E27FC236}">
                <a16:creationId xmlns:a16="http://schemas.microsoft.com/office/drawing/2014/main" id="{D56268A4-B555-72BE-6160-318763ECAA67}"/>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7" name="Rectangle 6">
            <a:extLst>
              <a:ext uri="{FF2B5EF4-FFF2-40B4-BE49-F238E27FC236}">
                <a16:creationId xmlns:a16="http://schemas.microsoft.com/office/drawing/2014/main" id="{12D44DBA-D665-923B-A38C-C68A9C039EA9}"/>
              </a:ext>
              <a:ext uri="{C183D7F6-B498-43B3-948B-1728B52AA6E4}">
                <adec:decorative xmlns:adec="http://schemas.microsoft.com/office/drawing/2017/decorative" val="1"/>
              </a:ext>
            </a:extLst>
          </p:cNvPr>
          <p:cNvSpPr/>
          <p:nvPr userDrawn="1"/>
        </p:nvSpPr>
        <p:spPr>
          <a:xfrm>
            <a:off x="915924" y="777240"/>
            <a:ext cx="10360152" cy="530352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1524000" y="2286000"/>
            <a:ext cx="9144000" cy="2286000"/>
          </a:xfrm>
        </p:spPr>
        <p:txBody>
          <a:bodyPr anchor="ctr" anchorCtr="0">
            <a:noAutofit/>
          </a:bodyPr>
          <a:lstStyle>
            <a:lvl1pPr algn="ctr">
              <a:defRPr sz="4400"/>
            </a:lvl1pPr>
          </a:lstStyle>
          <a:p>
            <a:r>
              <a:rPr lang="en-US" dirty="0"/>
              <a:t>Click to add title</a:t>
            </a:r>
          </a:p>
        </p:txBody>
      </p:sp>
    </p:spTree>
    <p:extLst>
      <p:ext uri="{BB962C8B-B14F-4D97-AF65-F5344CB8AC3E}">
        <p14:creationId xmlns:p14="http://schemas.microsoft.com/office/powerpoint/2010/main" val="3424675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46589" y="2995525"/>
            <a:ext cx="6633411" cy="864000"/>
          </a:xfrm>
        </p:spPr>
        <p:txBody>
          <a:bodyPr tIns="0" rIns="0" anchor="ctr" anchorCtr="0">
            <a:normAutofit/>
          </a:bodyPr>
          <a:lstStyle>
            <a:lvl1pPr algn="l">
              <a:defRPr sz="3200">
                <a:solidFill>
                  <a:schemeClr val="tx1"/>
                </a:solidFill>
              </a:defRPr>
            </a:lvl1pPr>
          </a:lstStyle>
          <a:p>
            <a:r>
              <a:rPr lang="en-GB" dirty="0"/>
              <a:t>Divider headline</a:t>
            </a:r>
            <a:endParaRPr lang="en-US" dirty="0"/>
          </a:p>
        </p:txBody>
      </p:sp>
      <p:cxnSp>
        <p:nvCxnSpPr>
          <p:cNvPr id="5" name="Straight Connector 4">
            <a:extLst>
              <a:ext uri="{FF2B5EF4-FFF2-40B4-BE49-F238E27FC236}">
                <a16:creationId xmlns:a16="http://schemas.microsoft.com/office/drawing/2014/main" id="{89FAE86F-4B93-F91D-3A44-7C5E2C68EE23}"/>
              </a:ext>
            </a:extLst>
          </p:cNvPr>
          <p:cNvCxnSpPr/>
          <p:nvPr userDrawn="1"/>
        </p:nvCxnSpPr>
        <p:spPr>
          <a:xfrm>
            <a:off x="741449" y="2624938"/>
            <a:ext cx="0" cy="1682175"/>
          </a:xfrm>
          <a:prstGeom prst="line">
            <a:avLst/>
          </a:prstGeom>
          <a:ln w="6350">
            <a:solidFill>
              <a:srgbClr val="201E1E"/>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5479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 picture ">
    <p:spTree>
      <p:nvGrpSpPr>
        <p:cNvPr id="1" name=""/>
        <p:cNvGrpSpPr/>
        <p:nvPr/>
      </p:nvGrpSpPr>
      <p:grpSpPr>
        <a:xfrm>
          <a:off x="0" y="0"/>
          <a:ext cx="0" cy="0"/>
          <a:chOff x="0" y="0"/>
          <a:chExt cx="0" cy="0"/>
        </a:xfrm>
      </p:grpSpPr>
      <p:pic>
        <p:nvPicPr>
          <p:cNvPr id="4" name="Picture Placeholder 5">
            <a:extLst>
              <a:ext uri="{FF2B5EF4-FFF2-40B4-BE49-F238E27FC236}">
                <a16:creationId xmlns:a16="http://schemas.microsoft.com/office/drawing/2014/main" id="{236F3DDC-7FF8-F6A3-16EA-A01E7F79536C}"/>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524" y="0"/>
            <a:ext cx="12188952" cy="6858000"/>
          </a:xfrm>
          <a:prstGeom prst="rect">
            <a:avLst/>
          </a:prstGeom>
        </p:spPr>
      </p:pic>
      <p:sp>
        <p:nvSpPr>
          <p:cNvPr id="9" name="Title 33">
            <a:extLst>
              <a:ext uri="{FF2B5EF4-FFF2-40B4-BE49-F238E27FC236}">
                <a16:creationId xmlns:a16="http://schemas.microsoft.com/office/drawing/2014/main" id="{E728EBB2-9164-AC06-6682-9505D88F9535}"/>
              </a:ext>
              <a:ext uri="{C183D7F6-B498-43B3-948B-1728B52AA6E4}">
                <adec:decorative xmlns:adec="http://schemas.microsoft.com/office/drawing/2017/decorative" val="1"/>
              </a:ext>
            </a:extLst>
          </p:cNvPr>
          <p:cNvSpPr txBox="1">
            <a:spLocks/>
          </p:cNvSpPr>
          <p:nvPr userDrawn="1"/>
        </p:nvSpPr>
        <p:spPr>
          <a:xfrm>
            <a:off x="915924" y="777240"/>
            <a:ext cx="6115497" cy="5303520"/>
          </a:xfrm>
          <a:prstGeom prst="rect">
            <a:avLst/>
          </a:prstGeom>
          <a:solidFill>
            <a:schemeClr val="bg1">
              <a:alpha val="95000"/>
            </a:schemeClr>
          </a:solidFill>
        </p:spPr>
        <p:txBody>
          <a:bodyPr vert="horz" lIns="91440" tIns="45720" rIns="91440" bIns="45720" rtlCol="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p>
        </p:txBody>
      </p: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1416937" y="879674"/>
            <a:ext cx="5377406" cy="2550005"/>
          </a:xfrm>
        </p:spPr>
        <p:txBody>
          <a:bodyPr anchor="b" anchorCtr="0">
            <a:noAutofit/>
          </a:bodyPr>
          <a:lstStyle>
            <a:lvl1pPr>
              <a:defRPr sz="3600"/>
            </a:lvl1pPr>
          </a:lstStyle>
          <a:p>
            <a:r>
              <a:rPr lang="en-US" dirty="0"/>
              <a:t>Click to add title</a:t>
            </a:r>
          </a:p>
        </p:txBody>
      </p:sp>
      <p:sp>
        <p:nvSpPr>
          <p:cNvPr id="13" name="Text Placeholder 12">
            <a:extLst>
              <a:ext uri="{FF2B5EF4-FFF2-40B4-BE49-F238E27FC236}">
                <a16:creationId xmlns:a16="http://schemas.microsoft.com/office/drawing/2014/main" id="{53BA3AA6-E309-C0C7-B2C6-3705384B7067}"/>
              </a:ext>
            </a:extLst>
          </p:cNvPr>
          <p:cNvSpPr>
            <a:spLocks noGrp="1"/>
          </p:cNvSpPr>
          <p:nvPr>
            <p:ph type="body" sz="quarter" idx="13" hasCustomPrompt="1"/>
          </p:nvPr>
        </p:nvSpPr>
        <p:spPr>
          <a:xfrm>
            <a:off x="1417638" y="3576900"/>
            <a:ext cx="4126635" cy="2233613"/>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4/18/24</a:t>
            </a:fld>
            <a:endParaRPr lang="en-US" dirty="0"/>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2845438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ntent 2">
    <p:spTree>
      <p:nvGrpSpPr>
        <p:cNvPr id="1" name=""/>
        <p:cNvGrpSpPr/>
        <p:nvPr/>
      </p:nvGrpSpPr>
      <p:grpSpPr>
        <a:xfrm>
          <a:off x="0" y="0"/>
          <a:ext cx="0" cy="0"/>
          <a:chOff x="0" y="0"/>
          <a:chExt cx="0" cy="0"/>
        </a:xfrm>
      </p:grpSpPr>
      <p:pic>
        <p:nvPicPr>
          <p:cNvPr id="8" name="Picture Placeholder 44">
            <a:extLst>
              <a:ext uri="{FF2B5EF4-FFF2-40B4-BE49-F238E27FC236}">
                <a16:creationId xmlns:a16="http://schemas.microsoft.com/office/drawing/2014/main" id="{07AB38AA-85DC-3DF3-4ED4-B78FB670FFA9}"/>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9" name="Rectangle 8">
            <a:extLst>
              <a:ext uri="{FF2B5EF4-FFF2-40B4-BE49-F238E27FC236}">
                <a16:creationId xmlns:a16="http://schemas.microsoft.com/office/drawing/2014/main" id="{8F2DD44F-3200-BF06-94F9-C6A07EAD76B9}"/>
              </a:ext>
              <a:ext uri="{C183D7F6-B498-43B3-948B-1728B52AA6E4}">
                <adec:decorative xmlns:adec="http://schemas.microsoft.com/office/drawing/2017/decorative" val="1"/>
              </a:ext>
            </a:extLst>
          </p:cNvPr>
          <p:cNvSpPr/>
          <p:nvPr userDrawn="1"/>
        </p:nvSpPr>
        <p:spPr>
          <a:xfrm>
            <a:off x="914400" y="777240"/>
            <a:ext cx="10361676" cy="530352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1092361" y="777240"/>
            <a:ext cx="10007278" cy="1283843"/>
          </a:xfrm>
        </p:spPr>
        <p:txBody>
          <a:bodyPr anchor="b" anchorCtr="0">
            <a:noAutofit/>
          </a:bodyPr>
          <a:lstStyle>
            <a:lvl1pPr algn="ctr">
              <a:defRPr sz="3600"/>
            </a:lvl1pPr>
          </a:lstStyle>
          <a:p>
            <a:r>
              <a:rPr lang="en-US" dirty="0"/>
              <a:t>Click to add title</a:t>
            </a:r>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hasCustomPrompt="1"/>
          </p:nvPr>
        </p:nvSpPr>
        <p:spPr>
          <a:xfrm>
            <a:off x="1447029" y="2261313"/>
            <a:ext cx="3275746" cy="3653350"/>
          </a:xfrm>
        </p:spPr>
        <p:txBody>
          <a:bodyPr>
            <a:normAutofit/>
          </a:bodyPr>
          <a:lstStyle>
            <a:lvl1pPr marL="0" indent="0">
              <a:lnSpc>
                <a:spcPct val="100000"/>
              </a:lnSpc>
              <a:spcBef>
                <a:spcPts val="1000"/>
              </a:spcBef>
              <a:spcAft>
                <a:spcPts val="600"/>
              </a:spcAft>
              <a:buNone/>
              <a:defRPr sz="1800"/>
            </a:lvl1pPr>
            <a:lvl2pPr marL="228600" indent="0">
              <a:lnSpc>
                <a:spcPct val="100000"/>
              </a:lnSpc>
              <a:spcBef>
                <a:spcPts val="1000"/>
              </a:spcBef>
              <a:spcAft>
                <a:spcPts val="600"/>
              </a:spcAft>
              <a:buNone/>
              <a:defRPr sz="1800"/>
            </a:lvl2pPr>
            <a:lvl3pPr marL="914400" indent="0">
              <a:lnSpc>
                <a:spcPct val="100000"/>
              </a:lnSpc>
              <a:spcBef>
                <a:spcPts val="1000"/>
              </a:spcBef>
              <a:spcAft>
                <a:spcPts val="600"/>
              </a:spcAft>
              <a:buNone/>
              <a:defRPr sz="1800"/>
            </a:lvl3pPr>
            <a:lvl4pPr marL="1143000" indent="0">
              <a:lnSpc>
                <a:spcPct val="100000"/>
              </a:lnSpc>
              <a:spcBef>
                <a:spcPts val="1000"/>
              </a:spcBef>
              <a:spcAft>
                <a:spcPts val="600"/>
              </a:spcAft>
              <a:buNone/>
              <a:defRPr sz="1800"/>
            </a:lvl4pPr>
            <a:lvl5pPr marL="1600200" indent="0">
              <a:lnSpc>
                <a:spcPct val="100000"/>
              </a:lnSpc>
              <a:spcBef>
                <a:spcPts val="1000"/>
              </a:spcBef>
              <a:spcAft>
                <a:spcPts val="600"/>
              </a:spcAft>
              <a:buNone/>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4/18/24</a:t>
            </a:fld>
            <a:endParaRPr lang="en-US" dirty="0"/>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dirty="0"/>
          </a:p>
        </p:txBody>
      </p:sp>
      <p:sp>
        <p:nvSpPr>
          <p:cNvPr id="10" name="Content Placeholder 2">
            <a:extLst>
              <a:ext uri="{FF2B5EF4-FFF2-40B4-BE49-F238E27FC236}">
                <a16:creationId xmlns:a16="http://schemas.microsoft.com/office/drawing/2014/main" id="{C2AA9CA0-D45C-FE27-D4E4-DD219364E4FB}"/>
              </a:ext>
            </a:extLst>
          </p:cNvPr>
          <p:cNvSpPr>
            <a:spLocks noGrp="1"/>
          </p:cNvSpPr>
          <p:nvPr>
            <p:ph sz="half" idx="13" hasCustomPrompt="1"/>
          </p:nvPr>
        </p:nvSpPr>
        <p:spPr>
          <a:xfrm>
            <a:off x="5150734" y="2261313"/>
            <a:ext cx="5594236" cy="3653350"/>
          </a:xfrm>
        </p:spPr>
        <p:txBody>
          <a:bodyPr>
            <a:normAutofit/>
          </a:bodyPr>
          <a:lstStyle>
            <a:lvl1pPr marL="0" indent="0">
              <a:spcBef>
                <a:spcPts val="600"/>
              </a:spcBef>
              <a:spcAft>
                <a:spcPts val="600"/>
              </a:spcAft>
              <a:buNone/>
              <a:defRPr sz="1800"/>
            </a:lvl1pPr>
            <a:lvl2pPr marL="228600">
              <a:spcBef>
                <a:spcPts val="600"/>
              </a:spcBef>
              <a:spcAft>
                <a:spcPts val="600"/>
              </a:spcAft>
              <a:defRPr sz="1800"/>
            </a:lvl2pPr>
            <a:lvl3pPr marL="685800">
              <a:spcBef>
                <a:spcPts val="600"/>
              </a:spcBef>
              <a:spcAft>
                <a:spcPts val="600"/>
              </a:spcAft>
              <a:defRPr sz="1800"/>
            </a:lvl3pPr>
            <a:lvl4pPr marL="1143000">
              <a:spcBef>
                <a:spcPts val="600"/>
              </a:spcBef>
              <a:spcAft>
                <a:spcPts val="600"/>
              </a:spcAft>
              <a:defRPr sz="1800"/>
            </a:lvl4pPr>
            <a:lvl5pPr marL="1600200">
              <a:spcBef>
                <a:spcPts val="60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57852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 subtitle">
    <p:spTree>
      <p:nvGrpSpPr>
        <p:cNvPr id="1" name=""/>
        <p:cNvGrpSpPr/>
        <p:nvPr/>
      </p:nvGrpSpPr>
      <p:grpSpPr>
        <a:xfrm>
          <a:off x="0" y="0"/>
          <a:ext cx="0" cy="0"/>
          <a:chOff x="0" y="0"/>
          <a:chExt cx="0" cy="0"/>
        </a:xfrm>
      </p:grpSpPr>
      <p:pic>
        <p:nvPicPr>
          <p:cNvPr id="7" name="Picture Placeholder 8">
            <a:extLst>
              <a:ext uri="{FF2B5EF4-FFF2-40B4-BE49-F238E27FC236}">
                <a16:creationId xmlns:a16="http://schemas.microsoft.com/office/drawing/2014/main" id="{F1219773-33FA-E4F9-4EAE-0764613F621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8" name="Rectangle 7">
            <a:extLst>
              <a:ext uri="{FF2B5EF4-FFF2-40B4-BE49-F238E27FC236}">
                <a16:creationId xmlns:a16="http://schemas.microsoft.com/office/drawing/2014/main" id="{92817C37-9292-1CF3-6529-DEF7174273E0}"/>
              </a:ext>
              <a:ext uri="{C183D7F6-B498-43B3-948B-1728B52AA6E4}">
                <adec:decorative xmlns:adec="http://schemas.microsoft.com/office/drawing/2017/decorative" val="1"/>
              </a:ext>
            </a:extLst>
          </p:cNvPr>
          <p:cNvSpPr/>
          <p:nvPr userDrawn="1"/>
        </p:nvSpPr>
        <p:spPr>
          <a:xfrm>
            <a:off x="915924" y="777240"/>
            <a:ext cx="10360152" cy="530352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772C41-A024-2F33-1F04-21E003FA7291}"/>
              </a:ext>
            </a:extLst>
          </p:cNvPr>
          <p:cNvSpPr>
            <a:spLocks noGrp="1"/>
          </p:cNvSpPr>
          <p:nvPr>
            <p:ph type="ctrTitle" hasCustomPrompt="1"/>
          </p:nvPr>
        </p:nvSpPr>
        <p:spPr>
          <a:xfrm>
            <a:off x="6061275" y="1134320"/>
            <a:ext cx="4803494" cy="1956122"/>
          </a:xfrm>
        </p:spPr>
        <p:txBody>
          <a:bodyPr anchor="b">
            <a:noAutofit/>
          </a:bodyPr>
          <a:lstStyle>
            <a:lvl1pPr algn="l">
              <a:defRPr sz="3600"/>
            </a:lvl1pPr>
          </a:lstStyle>
          <a:p>
            <a:r>
              <a:rPr lang="en-US" dirty="0"/>
              <a:t>Click to add title</a:t>
            </a:r>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6061275" y="3418271"/>
            <a:ext cx="4803494" cy="2305409"/>
          </a:xfrm>
        </p:spPr>
        <p:txBody>
          <a:bodyPr>
            <a:noAutofit/>
          </a:bodyPr>
          <a:lstStyle>
            <a:lvl1pPr marL="0" indent="0" algn="l">
              <a:spcAft>
                <a:spcPts val="1000"/>
              </a:spcAft>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text</a:t>
            </a:r>
          </a:p>
        </p:txBody>
      </p:sp>
      <p:sp>
        <p:nvSpPr>
          <p:cNvPr id="12" name="Picture Placeholder 11">
            <a:extLst>
              <a:ext uri="{FF2B5EF4-FFF2-40B4-BE49-F238E27FC236}">
                <a16:creationId xmlns:a16="http://schemas.microsoft.com/office/drawing/2014/main" id="{E5D7B0DF-23EB-406B-9FAA-0182626A919B}"/>
              </a:ext>
            </a:extLst>
          </p:cNvPr>
          <p:cNvSpPr>
            <a:spLocks noGrp="1"/>
          </p:cNvSpPr>
          <p:nvPr>
            <p:ph type="pic" sz="quarter" idx="13"/>
          </p:nvPr>
        </p:nvSpPr>
        <p:spPr>
          <a:xfrm>
            <a:off x="1308563" y="1146638"/>
            <a:ext cx="4389120" cy="4572000"/>
          </a:xfrm>
        </p:spPr>
        <p:txBody>
          <a:bodyPr>
            <a:normAutofit/>
          </a:bodyPr>
          <a:lstStyle>
            <a:lvl1pPr marL="0" indent="0" algn="ctr">
              <a:buNone/>
              <a:defRPr sz="2000"/>
            </a:lvl1pPr>
          </a:lstStyle>
          <a:p>
            <a:r>
              <a:rPr lang="en-US"/>
              <a:t>Click icon to add picture</a:t>
            </a:r>
            <a:endParaRPr lang="en-US" dirty="0"/>
          </a:p>
        </p:txBody>
      </p:sp>
      <p:sp>
        <p:nvSpPr>
          <p:cNvPr id="4" name="Date Placeholder 3">
            <a:extLst>
              <a:ext uri="{FF2B5EF4-FFF2-40B4-BE49-F238E27FC236}">
                <a16:creationId xmlns:a16="http://schemas.microsoft.com/office/drawing/2014/main" id="{C0070940-5919-2C95-2278-32E50BF14DD1}"/>
              </a:ext>
            </a:extLst>
          </p:cNvPr>
          <p:cNvSpPr>
            <a:spLocks noGrp="1"/>
          </p:cNvSpPr>
          <p:nvPr>
            <p:ph type="dt" sz="half" idx="10"/>
          </p:nvPr>
        </p:nvSpPr>
        <p:spPr/>
        <p:txBody>
          <a:bodyPr/>
          <a:lstStyle/>
          <a:p>
            <a:fld id="{D6D8061D-18C3-4F4F-85EF-561633F58754}" type="datetimeFigureOut">
              <a:rPr lang="en-US" smtClean="0"/>
              <a:t>4/18/24</a:t>
            </a:fld>
            <a:endParaRPr lang="en-US" dirty="0"/>
          </a:p>
        </p:txBody>
      </p:sp>
      <p:sp>
        <p:nvSpPr>
          <p:cNvPr id="5" name="Footer Placeholder 4">
            <a:extLst>
              <a:ext uri="{FF2B5EF4-FFF2-40B4-BE49-F238E27FC236}">
                <a16:creationId xmlns:a16="http://schemas.microsoft.com/office/drawing/2014/main" id="{1957D599-49CF-19FE-6D86-C5EDB765F41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8931DF1-1C8D-86B9-BFDD-098FFC00FDC2}"/>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1563727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table">
    <p:spTree>
      <p:nvGrpSpPr>
        <p:cNvPr id="1" name=""/>
        <p:cNvGrpSpPr/>
        <p:nvPr/>
      </p:nvGrpSpPr>
      <p:grpSpPr>
        <a:xfrm>
          <a:off x="0" y="0"/>
          <a:ext cx="0" cy="0"/>
          <a:chOff x="0" y="0"/>
          <a:chExt cx="0" cy="0"/>
        </a:xfrm>
      </p:grpSpPr>
      <p:pic>
        <p:nvPicPr>
          <p:cNvPr id="4" name="Picture Placeholder 64">
            <a:extLst>
              <a:ext uri="{FF2B5EF4-FFF2-40B4-BE49-F238E27FC236}">
                <a16:creationId xmlns:a16="http://schemas.microsoft.com/office/drawing/2014/main" id="{7C62E1FE-8CAE-1FE1-6A91-DFE7F1D87083}"/>
              </a:ext>
              <a:ext uri="{C183D7F6-B498-43B3-948B-1728B52AA6E4}">
                <adec:decorative xmlns:adec="http://schemas.microsoft.com/office/drawing/2017/decorative" val="1"/>
              </a:ext>
            </a:extLst>
          </p:cNvPr>
          <p:cNvPicPr>
            <a:picLocks noChangeAspect="1"/>
          </p:cNvPicPr>
          <p:nvPr userDrawn="1"/>
        </p:nvPicPr>
        <p:blipFill rotWithShape="1">
          <a:blip r:embed="rId2">
            <a:alphaModFix amt="44000"/>
            <a:extLst>
              <a:ext uri="{28A0092B-C50C-407E-A947-70E740481C1C}">
                <a14:useLocalDpi xmlns:a14="http://schemas.microsoft.com/office/drawing/2010/main"/>
              </a:ext>
            </a:extLst>
          </a:blip>
          <a:srcRect/>
          <a:stretch/>
        </p:blipFill>
        <p:spPr>
          <a:xfrm rot="10800000">
            <a:off x="0" y="0"/>
            <a:ext cx="12188825" cy="6858000"/>
          </a:xfrm>
          <a:prstGeom prst="rect">
            <a:avLst/>
          </a:prstGeom>
          <a:solidFill>
            <a:schemeClr val="accent1"/>
          </a:solidFill>
        </p:spPr>
      </p:pic>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838200" y="266219"/>
            <a:ext cx="10389243" cy="1424470"/>
          </a:xfrm>
        </p:spPr>
        <p:txBody>
          <a:bodyPr anchor="ctr" anchorCtr="0">
            <a:noAutofit/>
          </a:bodyPr>
          <a:lstStyle>
            <a:lvl1pPr>
              <a:defRPr sz="3600"/>
            </a:lvl1pPr>
          </a:lstStyle>
          <a:p>
            <a:r>
              <a:rPr lang="en-US" dirty="0"/>
              <a:t>Click to add title</a:t>
            </a:r>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hasCustomPrompt="1"/>
          </p:nvPr>
        </p:nvSpPr>
        <p:spPr>
          <a:xfrm>
            <a:off x="838200" y="1779325"/>
            <a:ext cx="3490732" cy="4297680"/>
          </a:xfrm>
        </p:spPr>
        <p:txBody>
          <a:bodyPr tIns="274320">
            <a:normAutofit/>
          </a:bodyPr>
          <a:lstStyle>
            <a:lvl1pPr marL="0" indent="0">
              <a:spcBef>
                <a:spcPts val="1000"/>
              </a:spcBef>
              <a:spcAft>
                <a:spcPts val="1000"/>
              </a:spcAft>
              <a:buNone/>
              <a:defRPr sz="1800"/>
            </a:lvl1pPr>
            <a:lvl2pPr marL="228600" indent="0">
              <a:spcBef>
                <a:spcPts val="1000"/>
              </a:spcBef>
              <a:spcAft>
                <a:spcPts val="1000"/>
              </a:spcAft>
              <a:buNone/>
              <a:defRPr sz="1800"/>
            </a:lvl2pPr>
            <a:lvl3pPr marL="685800" indent="0">
              <a:spcBef>
                <a:spcPts val="1000"/>
              </a:spcBef>
              <a:spcAft>
                <a:spcPts val="1000"/>
              </a:spcAft>
              <a:buNone/>
              <a:defRPr sz="1800"/>
            </a:lvl3pPr>
            <a:lvl4pPr marL="1143000" indent="0">
              <a:spcBef>
                <a:spcPts val="1000"/>
              </a:spcBef>
              <a:spcAft>
                <a:spcPts val="1000"/>
              </a:spcAft>
              <a:buNone/>
              <a:defRPr sz="1800"/>
            </a:lvl4pPr>
            <a:lvl5pPr marL="1600200" indent="0">
              <a:spcBef>
                <a:spcPts val="1000"/>
              </a:spcBef>
              <a:spcAft>
                <a:spcPts val="1000"/>
              </a:spcAft>
              <a:buNone/>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able Placeholder 7">
            <a:extLst>
              <a:ext uri="{FF2B5EF4-FFF2-40B4-BE49-F238E27FC236}">
                <a16:creationId xmlns:a16="http://schemas.microsoft.com/office/drawing/2014/main" id="{423FEB60-8FB5-7F10-EDD7-8AB4B3139EF6}"/>
              </a:ext>
            </a:extLst>
          </p:cNvPr>
          <p:cNvSpPr>
            <a:spLocks noGrp="1"/>
          </p:cNvSpPr>
          <p:nvPr>
            <p:ph type="tbl" sz="quarter" idx="13"/>
          </p:nvPr>
        </p:nvSpPr>
        <p:spPr>
          <a:xfrm>
            <a:off x="4502552" y="1779325"/>
            <a:ext cx="6724891" cy="4297680"/>
          </a:xfrm>
        </p:spPr>
        <p:txBody>
          <a:bodyPr/>
          <a:lstStyle/>
          <a:p>
            <a:r>
              <a:rPr lang="en-US"/>
              <a:t>Click icon to add table</a:t>
            </a:r>
            <a:endParaRPr lang="en-US" dirty="0"/>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4/18/24</a:t>
            </a:fld>
            <a:endParaRPr lang="en-US" dirty="0"/>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280815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4AE3E3AD-1296-8D48-AFA8-764EA91DEF29}"/>
              </a:ext>
            </a:extLst>
          </p:cNvPr>
          <p:cNvSpPr>
            <a:spLocks noGrp="1"/>
          </p:cNvSpPr>
          <p:nvPr>
            <p:ph type="sldNum" sz="quarter" idx="12"/>
          </p:nvPr>
        </p:nvSpPr>
        <p:spPr>
          <a:xfrm>
            <a:off x="2486525" y="6529805"/>
            <a:ext cx="768000" cy="322364"/>
          </a:xfrm>
        </p:spPr>
        <p:txBody>
          <a:bodyPr/>
          <a:lstStyle/>
          <a:p>
            <a:fld id="{220B6647-BD7A-7942-B66E-0DFF9B72D92D}" type="slidenum">
              <a:rPr lang="en-US" smtClean="0"/>
              <a:pPr/>
              <a:t>‹#›</a:t>
            </a:fld>
            <a:endParaRPr lang="en-US"/>
          </a:p>
        </p:txBody>
      </p:sp>
      <p:sp>
        <p:nvSpPr>
          <p:cNvPr id="3" name="Freihandform 10">
            <a:extLst>
              <a:ext uri="{FF2B5EF4-FFF2-40B4-BE49-F238E27FC236}">
                <a16:creationId xmlns:a16="http://schemas.microsoft.com/office/drawing/2014/main" id="{0F3257C4-869B-C2A0-F84A-899F089A68D6}"/>
              </a:ext>
            </a:extLst>
          </p:cNvPr>
          <p:cNvSpPr/>
          <p:nvPr userDrawn="1"/>
        </p:nvSpPr>
        <p:spPr>
          <a:xfrm>
            <a:off x="1" y="6514560"/>
            <a:ext cx="2382252" cy="3456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432000" tIns="0" rIns="0" bIns="0" rtlCol="0" anchor="ctr"/>
          <a:lstStyle/>
          <a:p>
            <a:pPr marL="0" marR="0" lvl="0" indent="0" algn="l" defTabSz="1097253" rtl="0" eaLnBrk="1" fontAlgn="auto" latinLnBrk="0" hangingPunct="1">
              <a:lnSpc>
                <a:spcPct val="100000"/>
              </a:lnSpc>
              <a:spcBef>
                <a:spcPts val="0"/>
              </a:spcBef>
              <a:spcAft>
                <a:spcPts val="0"/>
              </a:spcAft>
              <a:buClrTx/>
              <a:buSzTx/>
              <a:buFontTx/>
              <a:buNone/>
              <a:tabLst/>
              <a:defRPr/>
            </a:pPr>
            <a:r>
              <a:rPr lang="en-GB" altLang="de-DE" sz="720" noProof="0" dirty="0">
                <a:solidFill>
                  <a:schemeClr val="tx1"/>
                </a:solidFill>
                <a:latin typeface="Avenir Next LT Pro" panose="020B0504020202020204" pitchFamily="34" charset="0"/>
                <a:ea typeface="Arial" charset="0"/>
                <a:cs typeface="Arial" charset="0"/>
              </a:rPr>
              <a:t>These slides are derived from a presentation of Sebastian </a:t>
            </a:r>
            <a:r>
              <a:rPr lang="en-GB" altLang="de-DE" sz="720" noProof="0" dirty="0" err="1">
                <a:solidFill>
                  <a:schemeClr val="tx1"/>
                </a:solidFill>
                <a:latin typeface="Avenir Next LT Pro" panose="020B0504020202020204" pitchFamily="34" charset="0"/>
                <a:ea typeface="Arial" charset="0"/>
                <a:cs typeface="Arial" charset="0"/>
              </a:rPr>
              <a:t>Jaques</a:t>
            </a:r>
            <a:r>
              <a:rPr lang="en-GB" altLang="de-DE" sz="720" noProof="0" dirty="0">
                <a:solidFill>
                  <a:schemeClr val="tx1"/>
                </a:solidFill>
                <a:latin typeface="Avenir Next LT Pro" panose="020B0504020202020204" pitchFamily="34" charset="0"/>
                <a:ea typeface="Arial" charset="0"/>
                <a:cs typeface="Arial" charset="0"/>
              </a:rPr>
              <a:t> used under </a:t>
            </a:r>
            <a:r>
              <a:rPr lang="en-GB" altLang="de-DE" sz="720" noProof="0" dirty="0">
                <a:solidFill>
                  <a:schemeClr val="tx1"/>
                </a:solidFill>
                <a:latin typeface="Avenir Next LT Pro" panose="020B0504020202020204" pitchFamily="34" charset="0"/>
                <a:ea typeface="Arial" charset="0"/>
                <a:cs typeface="Arial" charset="0"/>
                <a:hlinkClick r:id="rId2"/>
              </a:rPr>
              <a:t>CC BY 4.0</a:t>
            </a:r>
            <a:endParaRPr lang="en-GB" altLang="de-DE" sz="720" noProof="0" dirty="0">
              <a:solidFill>
                <a:schemeClr val="tx1"/>
              </a:solidFill>
              <a:latin typeface="Avenir Next LT Pro" panose="020B0504020202020204" pitchFamily="34" charset="0"/>
              <a:ea typeface="Arial" charset="0"/>
              <a:cs typeface="Arial" charset="0"/>
            </a:endParaRPr>
          </a:p>
        </p:txBody>
      </p:sp>
      <p:sp>
        <p:nvSpPr>
          <p:cNvPr id="9" name="TextBox 8">
            <a:extLst>
              <a:ext uri="{FF2B5EF4-FFF2-40B4-BE49-F238E27FC236}">
                <a16:creationId xmlns:a16="http://schemas.microsoft.com/office/drawing/2014/main" id="{AB5EF2CF-6C6A-14BF-75D3-634CC96E394A}"/>
              </a:ext>
            </a:extLst>
          </p:cNvPr>
          <p:cNvSpPr txBox="1"/>
          <p:nvPr userDrawn="1"/>
        </p:nvSpPr>
        <p:spPr>
          <a:xfrm>
            <a:off x="429686" y="299349"/>
            <a:ext cx="6319943" cy="589380"/>
          </a:xfrm>
          <a:prstGeom prst="rect">
            <a:avLst/>
          </a:prstGeom>
          <a:noFill/>
          <a:ln w="15875">
            <a:noFill/>
          </a:ln>
        </p:spPr>
        <p:txBody>
          <a:bodyPr wrap="square" lIns="48000" tIns="48000" rIns="48000" bIns="48000" rtlCol="0" anchor="b" anchorCtr="0">
            <a:spAutoFit/>
          </a:bodyPr>
          <a:lstStyle/>
          <a:p>
            <a:pPr algn="l"/>
            <a:r>
              <a:rPr lang="en-DE" sz="3200" dirty="0">
                <a:latin typeface="+mj-lt"/>
              </a:rPr>
              <a:t>Agenda</a:t>
            </a:r>
          </a:p>
        </p:txBody>
      </p:sp>
      <p:sp>
        <p:nvSpPr>
          <p:cNvPr id="11" name="Date Placeholder 10">
            <a:extLst>
              <a:ext uri="{FF2B5EF4-FFF2-40B4-BE49-F238E27FC236}">
                <a16:creationId xmlns:a16="http://schemas.microsoft.com/office/drawing/2014/main" id="{8395D398-6C1B-7AD3-F6A0-612D90F7B8D6}"/>
              </a:ext>
            </a:extLst>
          </p:cNvPr>
          <p:cNvSpPr>
            <a:spLocks noGrp="1"/>
          </p:cNvSpPr>
          <p:nvPr>
            <p:ph type="dt" sz="half" idx="13"/>
          </p:nvPr>
        </p:nvSpPr>
        <p:spPr/>
        <p:txBody>
          <a:bodyPr/>
          <a:lstStyle/>
          <a:p>
            <a:fld id="{BE94A972-1786-C645-998A-E227C298B3AA}" type="datetime1">
              <a:rPr lang="de-DE" smtClean="0"/>
              <a:t>18.04.24</a:t>
            </a:fld>
            <a:endParaRPr lang="en-DE" dirty="0"/>
          </a:p>
        </p:txBody>
      </p:sp>
      <p:sp>
        <p:nvSpPr>
          <p:cNvPr id="12" name="Footer Placeholder 11">
            <a:extLst>
              <a:ext uri="{FF2B5EF4-FFF2-40B4-BE49-F238E27FC236}">
                <a16:creationId xmlns:a16="http://schemas.microsoft.com/office/drawing/2014/main" id="{86C098C8-4399-2A4F-6ADA-686FB773E484}"/>
              </a:ext>
            </a:extLst>
          </p:cNvPr>
          <p:cNvSpPr>
            <a:spLocks noGrp="1"/>
          </p:cNvSpPr>
          <p:nvPr>
            <p:ph type="ftr" sz="quarter" idx="14"/>
          </p:nvPr>
        </p:nvSpPr>
        <p:spPr/>
        <p:txBody>
          <a:bodyPr/>
          <a:lstStyle/>
          <a:p>
            <a:r>
              <a:rPr lang="en-GB"/>
              <a:t>This is the footer</a:t>
            </a:r>
            <a:endParaRPr lang="en-DE" dirty="0"/>
          </a:p>
        </p:txBody>
      </p:sp>
    </p:spTree>
    <p:extLst>
      <p:ext uri="{BB962C8B-B14F-4D97-AF65-F5344CB8AC3E}">
        <p14:creationId xmlns:p14="http://schemas.microsoft.com/office/powerpoint/2010/main" val="3851763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lvl1pPr>
              <a:defRPr sz="3200"/>
            </a:lvl1pPr>
          </a:lstStyle>
          <a:p>
            <a:r>
              <a:rPr lang="en-US" dirty="0"/>
              <a:t>Click to edit title</a:t>
            </a:r>
          </a:p>
        </p:txBody>
      </p:sp>
      <p:sp>
        <p:nvSpPr>
          <p:cNvPr id="3" name="Content Placeholder 2"/>
          <p:cNvSpPr>
            <a:spLocks noGrp="1"/>
          </p:cNvSpPr>
          <p:nvPr>
            <p:ph idx="1" hasCustomPrompt="1"/>
          </p:nvPr>
        </p:nvSpPr>
        <p:spPr>
          <a:xfrm>
            <a:off x="480000" y="1209600"/>
            <a:ext cx="11236800" cy="4885920"/>
          </a:xfrm>
        </p:spPr>
        <p:txBody>
          <a:bodyPr>
            <a:noAutofit/>
          </a:bodyPr>
          <a:lstStyle>
            <a:lvl1pPr>
              <a:defRPr sz="2133"/>
            </a:lvl1pPr>
            <a:lvl2pPr>
              <a:defRPr sz="1867"/>
            </a:lvl2pPr>
            <a:lvl3pPr>
              <a:defRPr sz="1600"/>
            </a:lvl3pPr>
            <a:lvl4pPr>
              <a:defRPr sz="1600"/>
            </a:lvl4pPr>
            <a:lvl5pPr>
              <a:defRPr sz="16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a:xfrm>
            <a:off x="2486525" y="6535636"/>
            <a:ext cx="768000" cy="315808"/>
          </a:xfrm>
        </p:spPr>
        <p:txBody>
          <a:bodyPr/>
          <a:lstStyle/>
          <a:p>
            <a:fld id="{220B6647-BD7A-7942-B66E-0DFF9B72D92D}" type="slidenum">
              <a:rPr lang="en-US" smtClean="0"/>
              <a:pPr/>
              <a:t>‹#›</a:t>
            </a:fld>
            <a:endParaRPr lang="en-US"/>
          </a:p>
        </p:txBody>
      </p:sp>
      <p:sp>
        <p:nvSpPr>
          <p:cNvPr id="5" name="Date Placeholder 4">
            <a:extLst>
              <a:ext uri="{FF2B5EF4-FFF2-40B4-BE49-F238E27FC236}">
                <a16:creationId xmlns:a16="http://schemas.microsoft.com/office/drawing/2014/main" id="{A6BBE835-68B4-1957-ECEC-82A89178A1FF}"/>
              </a:ext>
            </a:extLst>
          </p:cNvPr>
          <p:cNvSpPr>
            <a:spLocks noGrp="1"/>
          </p:cNvSpPr>
          <p:nvPr>
            <p:ph type="dt" sz="half" idx="13"/>
          </p:nvPr>
        </p:nvSpPr>
        <p:spPr/>
        <p:txBody>
          <a:bodyPr/>
          <a:lstStyle/>
          <a:p>
            <a:fld id="{6D9EE7F8-CB8D-864A-8166-632D4EE401A6}" type="datetime1">
              <a:rPr lang="de-DE" smtClean="0"/>
              <a:t>18.04.24</a:t>
            </a:fld>
            <a:endParaRPr lang="en-DE"/>
          </a:p>
        </p:txBody>
      </p:sp>
      <p:sp>
        <p:nvSpPr>
          <p:cNvPr id="7" name="Footer Placeholder 6">
            <a:extLst>
              <a:ext uri="{FF2B5EF4-FFF2-40B4-BE49-F238E27FC236}">
                <a16:creationId xmlns:a16="http://schemas.microsoft.com/office/drawing/2014/main" id="{4B5E6110-4A0A-C3E8-3718-46CBDA826539}"/>
              </a:ext>
            </a:extLst>
          </p:cNvPr>
          <p:cNvSpPr>
            <a:spLocks noGrp="1"/>
          </p:cNvSpPr>
          <p:nvPr>
            <p:ph type="ftr" sz="quarter" idx="14"/>
          </p:nvPr>
        </p:nvSpPr>
        <p:spPr/>
        <p:txBody>
          <a:bodyPr/>
          <a:lstStyle/>
          <a:p>
            <a:r>
              <a:rPr lang="en-GB"/>
              <a:t>This is the footer</a:t>
            </a:r>
            <a:endParaRPr lang="en-DE"/>
          </a:p>
        </p:txBody>
      </p:sp>
    </p:spTree>
    <p:extLst>
      <p:ext uri="{BB962C8B-B14F-4D97-AF65-F5344CB8AC3E}">
        <p14:creationId xmlns:p14="http://schemas.microsoft.com/office/powerpoint/2010/main" val="3760815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80000" y="1555200"/>
            <a:ext cx="11236800" cy="4536000"/>
          </a:xfrm>
        </p:spPr>
        <p:txBody>
          <a:bodyPr>
            <a:noAutofit/>
          </a:bodyPr>
          <a:lstStyle>
            <a:lvl1pPr>
              <a:defRPr sz="2133"/>
            </a:lvl1pPr>
            <a:lvl2pPr>
              <a:defRPr sz="1867"/>
            </a:lvl2pPr>
            <a:lvl3pPr>
              <a:defRPr sz="1600"/>
            </a:lvl3pPr>
            <a:lvl4pPr>
              <a:defRPr sz="1600"/>
            </a:lvl4pPr>
            <a:lvl5pPr>
              <a:defRPr sz="16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7" name="Text Placeholder 6">
            <a:extLst>
              <a:ext uri="{FF2B5EF4-FFF2-40B4-BE49-F238E27FC236}">
                <a16:creationId xmlns:a16="http://schemas.microsoft.com/office/drawing/2014/main" id="{46DB905E-E99C-3641-BF4C-1FCE98B4950F}"/>
              </a:ext>
            </a:extLst>
          </p:cNvPr>
          <p:cNvSpPr>
            <a:spLocks noGrp="1"/>
          </p:cNvSpPr>
          <p:nvPr>
            <p:ph type="body" sz="quarter" idx="13" hasCustomPrompt="1"/>
          </p:nvPr>
        </p:nvSpPr>
        <p:spPr>
          <a:xfrm>
            <a:off x="480484" y="907202"/>
            <a:ext cx="11236800" cy="380157"/>
          </a:xfrm>
        </p:spPr>
        <p:txBody>
          <a:bodyPr anchor="ctr" anchorCtr="0">
            <a:noAutofit/>
          </a:bodyPr>
          <a:lstStyle>
            <a:lvl1pPr marL="0" indent="0">
              <a:buNone/>
              <a:defRPr sz="2133" b="1" i="0">
                <a:latin typeface="+mj-lt"/>
              </a:defRPr>
            </a:lvl1pPr>
            <a:lvl2pPr marL="345591" indent="0">
              <a:buNone/>
              <a:defRPr/>
            </a:lvl2pPr>
            <a:lvl3pPr marL="777581" indent="0">
              <a:buNone/>
              <a:defRPr/>
            </a:lvl3pPr>
            <a:lvl4pPr marL="1209570" indent="0">
              <a:buNone/>
              <a:defRPr/>
            </a:lvl4pPr>
            <a:lvl5pPr marL="1641559" indent="0">
              <a:buNone/>
              <a:defRPr/>
            </a:lvl5pPr>
          </a:lstStyle>
          <a:p>
            <a:pPr lvl="0"/>
            <a:r>
              <a:rPr lang="en-US" dirty="0"/>
              <a:t>Click to edit subtitle</a:t>
            </a:r>
          </a:p>
        </p:txBody>
      </p:sp>
      <p:sp>
        <p:nvSpPr>
          <p:cNvPr id="5" name="Title 4">
            <a:extLst>
              <a:ext uri="{FF2B5EF4-FFF2-40B4-BE49-F238E27FC236}">
                <a16:creationId xmlns:a16="http://schemas.microsoft.com/office/drawing/2014/main" id="{E9F50E69-DAF1-0E58-6025-2F6E6A1BD104}"/>
              </a:ext>
            </a:extLst>
          </p:cNvPr>
          <p:cNvSpPr>
            <a:spLocks noGrp="1"/>
          </p:cNvSpPr>
          <p:nvPr>
            <p:ph type="title" hasCustomPrompt="1"/>
          </p:nvPr>
        </p:nvSpPr>
        <p:spPr/>
        <p:txBody>
          <a:bodyPr/>
          <a:lstStyle/>
          <a:p>
            <a:r>
              <a:rPr lang="en-US" dirty="0"/>
              <a:t>Click to edit title</a:t>
            </a:r>
            <a:endParaRPr lang="en-DE" dirty="0"/>
          </a:p>
        </p:txBody>
      </p:sp>
      <p:sp>
        <p:nvSpPr>
          <p:cNvPr id="2" name="Date Placeholder 1">
            <a:extLst>
              <a:ext uri="{FF2B5EF4-FFF2-40B4-BE49-F238E27FC236}">
                <a16:creationId xmlns:a16="http://schemas.microsoft.com/office/drawing/2014/main" id="{2BA66AE3-999F-0AC0-B48A-D4169C4F7F2E}"/>
              </a:ext>
            </a:extLst>
          </p:cNvPr>
          <p:cNvSpPr>
            <a:spLocks noGrp="1"/>
          </p:cNvSpPr>
          <p:nvPr>
            <p:ph type="dt" sz="half" idx="14"/>
          </p:nvPr>
        </p:nvSpPr>
        <p:spPr/>
        <p:txBody>
          <a:bodyPr/>
          <a:lstStyle/>
          <a:p>
            <a:fld id="{D62332C7-386D-1447-8FC1-3CBA8D9FB842}" type="datetime1">
              <a:rPr lang="de-DE" smtClean="0"/>
              <a:t>18.04.24</a:t>
            </a:fld>
            <a:endParaRPr lang="en-DE"/>
          </a:p>
        </p:txBody>
      </p:sp>
      <p:sp>
        <p:nvSpPr>
          <p:cNvPr id="8" name="Footer Placeholder 7">
            <a:extLst>
              <a:ext uri="{FF2B5EF4-FFF2-40B4-BE49-F238E27FC236}">
                <a16:creationId xmlns:a16="http://schemas.microsoft.com/office/drawing/2014/main" id="{807A24F2-2050-AA6A-CCD1-4F6B9CA0E6A9}"/>
              </a:ext>
            </a:extLst>
          </p:cNvPr>
          <p:cNvSpPr>
            <a:spLocks noGrp="1"/>
          </p:cNvSpPr>
          <p:nvPr>
            <p:ph type="ftr" sz="quarter" idx="15"/>
          </p:nvPr>
        </p:nvSpPr>
        <p:spPr/>
        <p:txBody>
          <a:bodyPr/>
          <a:lstStyle/>
          <a:p>
            <a:r>
              <a:rPr lang="en-GB"/>
              <a:t>This is the footer</a:t>
            </a:r>
            <a:endParaRPr lang="en-DE"/>
          </a:p>
        </p:txBody>
      </p:sp>
    </p:spTree>
    <p:extLst>
      <p:ext uri="{BB962C8B-B14F-4D97-AF65-F5344CB8AC3E}">
        <p14:creationId xmlns:p14="http://schemas.microsoft.com/office/powerpoint/2010/main" val="2208091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small">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80000" y="1209600"/>
            <a:ext cx="7636800" cy="4885920"/>
          </a:xfrm>
        </p:spPr>
        <p:txBody>
          <a:bodyPr>
            <a:noAutofit/>
          </a:bodyPr>
          <a:lstStyle>
            <a:lvl1pPr>
              <a:defRPr sz="2133"/>
            </a:lvl1pPr>
            <a:lvl2pPr>
              <a:defRPr sz="1867"/>
            </a:lvl2pPr>
            <a:lvl3pPr>
              <a:defRPr sz="1600"/>
            </a:lvl3pPr>
            <a:lvl4pPr>
              <a:defRPr sz="1600"/>
            </a:lvl4pPr>
            <a:lvl5pPr>
              <a:defRPr sz="16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5" name="Title 4">
            <a:extLst>
              <a:ext uri="{FF2B5EF4-FFF2-40B4-BE49-F238E27FC236}">
                <a16:creationId xmlns:a16="http://schemas.microsoft.com/office/drawing/2014/main" id="{FF6BB43A-8A53-F372-989B-B8AAB0A584E2}"/>
              </a:ext>
            </a:extLst>
          </p:cNvPr>
          <p:cNvSpPr>
            <a:spLocks noGrp="1"/>
          </p:cNvSpPr>
          <p:nvPr>
            <p:ph type="title" hasCustomPrompt="1"/>
          </p:nvPr>
        </p:nvSpPr>
        <p:spPr/>
        <p:txBody>
          <a:bodyPr/>
          <a:lstStyle/>
          <a:p>
            <a:r>
              <a:rPr lang="en-US" dirty="0"/>
              <a:t>Click to edit title</a:t>
            </a:r>
            <a:endParaRPr lang="en-DE" dirty="0"/>
          </a:p>
        </p:txBody>
      </p:sp>
      <p:sp>
        <p:nvSpPr>
          <p:cNvPr id="2" name="Date Placeholder 1">
            <a:extLst>
              <a:ext uri="{FF2B5EF4-FFF2-40B4-BE49-F238E27FC236}">
                <a16:creationId xmlns:a16="http://schemas.microsoft.com/office/drawing/2014/main" id="{93A79589-DFBF-550D-AEF3-7D621846BDA4}"/>
              </a:ext>
            </a:extLst>
          </p:cNvPr>
          <p:cNvSpPr>
            <a:spLocks noGrp="1"/>
          </p:cNvSpPr>
          <p:nvPr>
            <p:ph type="dt" sz="half" idx="13"/>
          </p:nvPr>
        </p:nvSpPr>
        <p:spPr/>
        <p:txBody>
          <a:bodyPr/>
          <a:lstStyle/>
          <a:p>
            <a:fld id="{9F2FCDD3-D8F1-0A41-80EA-36A468AE2E62}" type="datetime1">
              <a:rPr lang="de-DE" smtClean="0"/>
              <a:t>18.04.24</a:t>
            </a:fld>
            <a:endParaRPr lang="en-DE"/>
          </a:p>
        </p:txBody>
      </p:sp>
      <p:sp>
        <p:nvSpPr>
          <p:cNvPr id="7" name="Footer Placeholder 6">
            <a:extLst>
              <a:ext uri="{FF2B5EF4-FFF2-40B4-BE49-F238E27FC236}">
                <a16:creationId xmlns:a16="http://schemas.microsoft.com/office/drawing/2014/main" id="{E07A711B-4293-77EE-A4BE-AE56E43C2199}"/>
              </a:ext>
            </a:extLst>
          </p:cNvPr>
          <p:cNvSpPr>
            <a:spLocks noGrp="1"/>
          </p:cNvSpPr>
          <p:nvPr>
            <p:ph type="ftr" sz="quarter" idx="14"/>
          </p:nvPr>
        </p:nvSpPr>
        <p:spPr/>
        <p:txBody>
          <a:bodyPr/>
          <a:lstStyle/>
          <a:p>
            <a:r>
              <a:rPr lang="en-GB"/>
              <a:t>This is the footer</a:t>
            </a:r>
            <a:endParaRPr lang="en-DE"/>
          </a:p>
        </p:txBody>
      </p:sp>
    </p:spTree>
    <p:extLst>
      <p:ext uri="{BB962C8B-B14F-4D97-AF65-F5344CB8AC3E}">
        <p14:creationId xmlns:p14="http://schemas.microsoft.com/office/powerpoint/2010/main" val="945645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239997" y="1209600"/>
            <a:ext cx="5472000" cy="4885920"/>
          </a:xfrm>
          <a:noFill/>
          <a:ln w="15875">
            <a:noFill/>
            <a:miter lim="800000"/>
          </a:ln>
        </p:spPr>
        <p:txBody>
          <a:bodyPr lIns="108000" tIns="108000" rIns="108000" bIns="108000">
            <a:noAutofit/>
          </a:bodyPr>
          <a:lstStyle>
            <a:lvl1pPr>
              <a:defRPr sz="2133"/>
            </a:lvl1pPr>
            <a:lvl2pPr>
              <a:defRPr sz="1867"/>
            </a:lvl2pPr>
            <a:lvl3pPr>
              <a:defRPr sz="1600"/>
            </a:lvl3pPr>
            <a:lvl4pPr>
              <a:defRPr sz="1600"/>
            </a:lvl4pPr>
            <a:lvl5pPr>
              <a:defRPr sz="16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220B6647-BD7A-7942-B66E-0DFF9B72D92D}" type="slidenum">
              <a:rPr lang="en-US" smtClean="0"/>
              <a:t>‹#›</a:t>
            </a:fld>
            <a:endParaRPr lang="en-US"/>
          </a:p>
        </p:txBody>
      </p:sp>
      <p:sp>
        <p:nvSpPr>
          <p:cNvPr id="9" name="Text Placeholder 5">
            <a:extLst>
              <a:ext uri="{FF2B5EF4-FFF2-40B4-BE49-F238E27FC236}">
                <a16:creationId xmlns:a16="http://schemas.microsoft.com/office/drawing/2014/main" id="{9603632F-4CD5-4F12-B58B-285C1B2C72A1}"/>
              </a:ext>
            </a:extLst>
          </p:cNvPr>
          <p:cNvSpPr>
            <a:spLocks noGrp="1"/>
          </p:cNvSpPr>
          <p:nvPr>
            <p:ph type="body" sz="quarter" idx="13" hasCustomPrompt="1"/>
          </p:nvPr>
        </p:nvSpPr>
        <p:spPr>
          <a:xfrm>
            <a:off x="483256" y="1203873"/>
            <a:ext cx="5471997" cy="4891648"/>
          </a:xfrm>
          <a:noFill/>
          <a:ln w="15875">
            <a:noFill/>
            <a:miter lim="800000"/>
          </a:ln>
        </p:spPr>
        <p:txBody>
          <a:bodyPr vert="horz" lIns="108000" tIns="108000" rIns="108000" bIns="108000" rtlCol="0">
            <a:noAutofit/>
          </a:bodyPr>
          <a:lstStyle>
            <a:lvl1pPr>
              <a:defRPr lang="en-US" sz="2133" smtClean="0"/>
            </a:lvl1pPr>
            <a:lvl2pPr>
              <a:defRPr lang="en-US" sz="1867" smtClean="0"/>
            </a:lvl2pPr>
            <a:lvl3pPr>
              <a:defRPr lang="en-US" sz="1600" smtClean="0"/>
            </a:lvl3pPr>
            <a:lvl4pPr>
              <a:defRPr lang="en-US" sz="1600" smtClean="0"/>
            </a:lvl4pPr>
            <a:lvl5pPr>
              <a:defRPr lang="en-DE" sz="16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endParaRPr lang="en-DE" dirty="0"/>
          </a:p>
        </p:txBody>
      </p:sp>
      <p:sp>
        <p:nvSpPr>
          <p:cNvPr id="5" name="Title 4">
            <a:extLst>
              <a:ext uri="{FF2B5EF4-FFF2-40B4-BE49-F238E27FC236}">
                <a16:creationId xmlns:a16="http://schemas.microsoft.com/office/drawing/2014/main" id="{AA911F0B-4171-E6F2-16F9-0102EB503DE9}"/>
              </a:ext>
            </a:extLst>
          </p:cNvPr>
          <p:cNvSpPr>
            <a:spLocks noGrp="1"/>
          </p:cNvSpPr>
          <p:nvPr>
            <p:ph type="title" hasCustomPrompt="1"/>
          </p:nvPr>
        </p:nvSpPr>
        <p:spPr/>
        <p:txBody>
          <a:bodyPr/>
          <a:lstStyle/>
          <a:p>
            <a:r>
              <a:rPr lang="en-US" dirty="0"/>
              <a:t>Click to edit title</a:t>
            </a:r>
            <a:endParaRPr lang="en-DE" dirty="0"/>
          </a:p>
        </p:txBody>
      </p:sp>
      <p:sp>
        <p:nvSpPr>
          <p:cNvPr id="2" name="Date Placeholder 1">
            <a:extLst>
              <a:ext uri="{FF2B5EF4-FFF2-40B4-BE49-F238E27FC236}">
                <a16:creationId xmlns:a16="http://schemas.microsoft.com/office/drawing/2014/main" id="{A00FF65C-21E1-A957-1A9F-664E9F845336}"/>
              </a:ext>
            </a:extLst>
          </p:cNvPr>
          <p:cNvSpPr>
            <a:spLocks noGrp="1"/>
          </p:cNvSpPr>
          <p:nvPr>
            <p:ph type="dt" sz="half" idx="14"/>
          </p:nvPr>
        </p:nvSpPr>
        <p:spPr/>
        <p:txBody>
          <a:bodyPr/>
          <a:lstStyle/>
          <a:p>
            <a:fld id="{83AAECEF-DCD3-9C40-BBEB-712A34DD1F96}" type="datetime1">
              <a:rPr lang="de-DE" smtClean="0"/>
              <a:t>18.04.24</a:t>
            </a:fld>
            <a:endParaRPr lang="en-DE"/>
          </a:p>
        </p:txBody>
      </p:sp>
      <p:sp>
        <p:nvSpPr>
          <p:cNvPr id="6" name="Footer Placeholder 5">
            <a:extLst>
              <a:ext uri="{FF2B5EF4-FFF2-40B4-BE49-F238E27FC236}">
                <a16:creationId xmlns:a16="http://schemas.microsoft.com/office/drawing/2014/main" id="{FAEBFDBB-AADF-653B-F1DF-9CFF3421EE1B}"/>
              </a:ext>
            </a:extLst>
          </p:cNvPr>
          <p:cNvSpPr>
            <a:spLocks noGrp="1"/>
          </p:cNvSpPr>
          <p:nvPr>
            <p:ph type="ftr" sz="quarter" idx="15"/>
          </p:nvPr>
        </p:nvSpPr>
        <p:spPr/>
        <p:txBody>
          <a:bodyPr/>
          <a:lstStyle/>
          <a:p>
            <a:r>
              <a:rPr lang="en-GB"/>
              <a:t>This is the footer</a:t>
            </a:r>
            <a:endParaRPr lang="en-DE"/>
          </a:p>
        </p:txBody>
      </p:sp>
    </p:spTree>
    <p:extLst>
      <p:ext uri="{BB962C8B-B14F-4D97-AF65-F5344CB8AC3E}">
        <p14:creationId xmlns:p14="http://schemas.microsoft.com/office/powerpoint/2010/main" val="3878202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3" name="Title 2">
            <a:extLst>
              <a:ext uri="{FF2B5EF4-FFF2-40B4-BE49-F238E27FC236}">
                <a16:creationId xmlns:a16="http://schemas.microsoft.com/office/drawing/2014/main" id="{38F7D926-E37B-FADF-0A5A-1CDA9E0562CE}"/>
              </a:ext>
            </a:extLst>
          </p:cNvPr>
          <p:cNvSpPr>
            <a:spLocks noGrp="1"/>
          </p:cNvSpPr>
          <p:nvPr>
            <p:ph type="title" hasCustomPrompt="1"/>
          </p:nvPr>
        </p:nvSpPr>
        <p:spPr/>
        <p:txBody>
          <a:bodyPr/>
          <a:lstStyle/>
          <a:p>
            <a:r>
              <a:rPr lang="en-US" dirty="0"/>
              <a:t>Click to edit title</a:t>
            </a:r>
            <a:endParaRPr lang="en-DE" dirty="0"/>
          </a:p>
        </p:txBody>
      </p:sp>
      <p:sp>
        <p:nvSpPr>
          <p:cNvPr id="4" name="Date Placeholder 3">
            <a:extLst>
              <a:ext uri="{FF2B5EF4-FFF2-40B4-BE49-F238E27FC236}">
                <a16:creationId xmlns:a16="http://schemas.microsoft.com/office/drawing/2014/main" id="{BFE3BC75-E348-3E6E-FE5C-85B125AAE7C2}"/>
              </a:ext>
            </a:extLst>
          </p:cNvPr>
          <p:cNvSpPr>
            <a:spLocks noGrp="1"/>
          </p:cNvSpPr>
          <p:nvPr>
            <p:ph type="dt" sz="half" idx="13"/>
          </p:nvPr>
        </p:nvSpPr>
        <p:spPr/>
        <p:txBody>
          <a:bodyPr/>
          <a:lstStyle/>
          <a:p>
            <a:fld id="{1BF20CF2-686C-2648-96E4-28A48950B34D}" type="datetime1">
              <a:rPr lang="de-DE" smtClean="0"/>
              <a:t>18.04.24</a:t>
            </a:fld>
            <a:endParaRPr lang="en-DE"/>
          </a:p>
        </p:txBody>
      </p:sp>
      <p:sp>
        <p:nvSpPr>
          <p:cNvPr id="5" name="Footer Placeholder 4">
            <a:extLst>
              <a:ext uri="{FF2B5EF4-FFF2-40B4-BE49-F238E27FC236}">
                <a16:creationId xmlns:a16="http://schemas.microsoft.com/office/drawing/2014/main" id="{AC78A690-BDAD-D304-AD7A-62E9EEA3543F}"/>
              </a:ext>
            </a:extLst>
          </p:cNvPr>
          <p:cNvSpPr>
            <a:spLocks noGrp="1"/>
          </p:cNvSpPr>
          <p:nvPr>
            <p:ph type="ftr" sz="quarter" idx="14"/>
          </p:nvPr>
        </p:nvSpPr>
        <p:spPr/>
        <p:txBody>
          <a:bodyPr/>
          <a:lstStyle/>
          <a:p>
            <a:r>
              <a:rPr lang="en-GB"/>
              <a:t>This is the footer</a:t>
            </a:r>
            <a:endParaRPr lang="en-DE"/>
          </a:p>
        </p:txBody>
      </p:sp>
    </p:spTree>
    <p:extLst>
      <p:ext uri="{BB962C8B-B14F-4D97-AF65-F5344CB8AC3E}">
        <p14:creationId xmlns:p14="http://schemas.microsoft.com/office/powerpoint/2010/main" val="3054333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3B35208-EA6F-8B4A-A07B-820525C98C32}"/>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2" name="Date Placeholder 1">
            <a:extLst>
              <a:ext uri="{FF2B5EF4-FFF2-40B4-BE49-F238E27FC236}">
                <a16:creationId xmlns:a16="http://schemas.microsoft.com/office/drawing/2014/main" id="{D481B99C-A5F7-C92F-252E-BBDC38E068A4}"/>
              </a:ext>
            </a:extLst>
          </p:cNvPr>
          <p:cNvSpPr>
            <a:spLocks noGrp="1"/>
          </p:cNvSpPr>
          <p:nvPr>
            <p:ph type="dt" sz="half" idx="13"/>
          </p:nvPr>
        </p:nvSpPr>
        <p:spPr/>
        <p:txBody>
          <a:bodyPr/>
          <a:lstStyle/>
          <a:p>
            <a:fld id="{D13E1BDA-B430-A949-ACB6-B37BBD05FACA}" type="datetime1">
              <a:rPr lang="de-DE" smtClean="0"/>
              <a:t>18.04.24</a:t>
            </a:fld>
            <a:endParaRPr lang="en-DE"/>
          </a:p>
        </p:txBody>
      </p:sp>
      <p:sp>
        <p:nvSpPr>
          <p:cNvPr id="3" name="Footer Placeholder 2">
            <a:extLst>
              <a:ext uri="{FF2B5EF4-FFF2-40B4-BE49-F238E27FC236}">
                <a16:creationId xmlns:a16="http://schemas.microsoft.com/office/drawing/2014/main" id="{4CE07C7F-C7C7-F1FE-531C-32F692D630D4}"/>
              </a:ext>
            </a:extLst>
          </p:cNvPr>
          <p:cNvSpPr>
            <a:spLocks noGrp="1"/>
          </p:cNvSpPr>
          <p:nvPr>
            <p:ph type="ftr" sz="quarter" idx="14"/>
          </p:nvPr>
        </p:nvSpPr>
        <p:spPr/>
        <p:txBody>
          <a:bodyPr/>
          <a:lstStyle/>
          <a:p>
            <a:r>
              <a:rPr lang="en-GB"/>
              <a:t>This is the footer</a:t>
            </a:r>
            <a:endParaRPr lang="en-DE"/>
          </a:p>
        </p:txBody>
      </p:sp>
    </p:spTree>
    <p:extLst>
      <p:ext uri="{BB962C8B-B14F-4D97-AF65-F5344CB8AC3E}">
        <p14:creationId xmlns:p14="http://schemas.microsoft.com/office/powerpoint/2010/main" val="2180499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Freihandform 10">
            <a:extLst>
              <a:ext uri="{FF2B5EF4-FFF2-40B4-BE49-F238E27FC236}">
                <a16:creationId xmlns:a16="http://schemas.microsoft.com/office/drawing/2014/main" id="{8BC812D6-AB02-7F49-A0C9-C4590F5FFC63}"/>
              </a:ext>
            </a:extLst>
          </p:cNvPr>
          <p:cNvSpPr/>
          <p:nvPr userDrawn="1"/>
        </p:nvSpPr>
        <p:spPr>
          <a:xfrm>
            <a:off x="1" y="6514560"/>
            <a:ext cx="2382252" cy="3456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432000" tIns="0" rIns="0" bIns="0" rtlCol="0" anchor="ctr"/>
          <a:lstStyle/>
          <a:p>
            <a:pPr marL="0" marR="0" lvl="0" indent="0" algn="l" defTabSz="1097253" rtl="0" eaLnBrk="1" fontAlgn="auto" latinLnBrk="0" hangingPunct="1">
              <a:lnSpc>
                <a:spcPct val="100000"/>
              </a:lnSpc>
              <a:spcBef>
                <a:spcPts val="0"/>
              </a:spcBef>
              <a:spcAft>
                <a:spcPts val="0"/>
              </a:spcAft>
              <a:buClrTx/>
              <a:buSzTx/>
              <a:buFontTx/>
              <a:buNone/>
              <a:tabLst/>
              <a:defRPr/>
            </a:pPr>
            <a:r>
              <a:rPr lang="en-GB" altLang="de-DE" sz="720" noProof="0" dirty="0">
                <a:solidFill>
                  <a:schemeClr val="tx1"/>
                </a:solidFill>
                <a:latin typeface="Avenir Next LT Pro" panose="020B0504020202020204" pitchFamily="34" charset="0"/>
                <a:ea typeface="Arial" charset="0"/>
                <a:cs typeface="Arial" charset="0"/>
              </a:rPr>
              <a:t>These slides are derived from a presentation of Sebastian </a:t>
            </a:r>
            <a:r>
              <a:rPr lang="en-GB" altLang="de-DE" sz="720" noProof="0" dirty="0" err="1">
                <a:solidFill>
                  <a:schemeClr val="tx1"/>
                </a:solidFill>
                <a:latin typeface="Avenir Next LT Pro" panose="020B0504020202020204" pitchFamily="34" charset="0"/>
                <a:ea typeface="Arial" charset="0"/>
                <a:cs typeface="Arial" charset="0"/>
              </a:rPr>
              <a:t>Jaques</a:t>
            </a:r>
            <a:r>
              <a:rPr lang="en-GB" altLang="de-DE" sz="720" noProof="0" dirty="0">
                <a:solidFill>
                  <a:schemeClr val="tx1"/>
                </a:solidFill>
                <a:latin typeface="Avenir Next LT Pro" panose="020B0504020202020204" pitchFamily="34" charset="0"/>
                <a:ea typeface="Arial" charset="0"/>
                <a:cs typeface="Arial" charset="0"/>
              </a:rPr>
              <a:t> used under </a:t>
            </a:r>
            <a:r>
              <a:rPr lang="en-GB" altLang="de-DE" sz="720" noProof="0" dirty="0">
                <a:solidFill>
                  <a:schemeClr val="tx1"/>
                </a:solidFill>
                <a:latin typeface="Avenir Next LT Pro" panose="020B0504020202020204" pitchFamily="34" charset="0"/>
                <a:ea typeface="Arial" charset="0"/>
                <a:cs typeface="Arial" charset="0"/>
                <a:hlinkClick r:id="rId25"/>
              </a:rPr>
              <a:t>CC BY 4.0</a:t>
            </a:r>
            <a:endParaRPr lang="en-GB" altLang="de-DE" sz="720" noProof="0" dirty="0">
              <a:solidFill>
                <a:schemeClr val="tx1"/>
              </a:solidFill>
              <a:latin typeface="Avenir Next LT Pro" panose="020B0504020202020204" pitchFamily="34" charset="0"/>
              <a:ea typeface="Arial" charset="0"/>
              <a:cs typeface="Arial" charset="0"/>
            </a:endParaRPr>
          </a:p>
        </p:txBody>
      </p:sp>
      <p:sp>
        <p:nvSpPr>
          <p:cNvPr id="2" name="Title Placeholder 1"/>
          <p:cNvSpPr>
            <a:spLocks noGrp="1"/>
          </p:cNvSpPr>
          <p:nvPr>
            <p:ph type="title"/>
          </p:nvPr>
        </p:nvSpPr>
        <p:spPr>
          <a:xfrm>
            <a:off x="480000" y="344860"/>
            <a:ext cx="11236800" cy="482805"/>
          </a:xfrm>
          <a:prstGeom prst="rect">
            <a:avLst/>
          </a:prstGeom>
        </p:spPr>
        <p:txBody>
          <a:bodyPr vert="horz" lIns="0" tIns="0" rIns="0" bIns="0" rtlCol="0" anchor="ctr" anchorCtr="0">
            <a:noAutofit/>
          </a:bodyPr>
          <a:lstStyle/>
          <a:p>
            <a:r>
              <a:rPr lang="en-US" dirty="0"/>
              <a:t>Click to edit title</a:t>
            </a:r>
          </a:p>
        </p:txBody>
      </p:sp>
      <p:sp>
        <p:nvSpPr>
          <p:cNvPr id="3" name="Text Placeholder 2"/>
          <p:cNvSpPr>
            <a:spLocks noGrp="1"/>
          </p:cNvSpPr>
          <p:nvPr>
            <p:ph type="body" idx="1"/>
          </p:nvPr>
        </p:nvSpPr>
        <p:spPr>
          <a:xfrm>
            <a:off x="480000" y="1209600"/>
            <a:ext cx="11236800" cy="4881600"/>
          </a:xfrm>
          <a:prstGeom prst="rect">
            <a:avLst/>
          </a:prstGeom>
        </p:spPr>
        <p:txBody>
          <a:bodyPr vert="horz" lIns="0" tIns="0" rIns="0" bIns="0" rtlCol="0">
            <a:noAutofit/>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486525" y="6535636"/>
            <a:ext cx="768000" cy="315808"/>
          </a:xfrm>
          <a:prstGeom prst="rect">
            <a:avLst/>
          </a:prstGeom>
        </p:spPr>
        <p:txBody>
          <a:bodyPr vert="horz" lIns="0" tIns="0" rIns="0" bIns="0" rtlCol="0" anchor="ctr"/>
          <a:lstStyle>
            <a:lvl1pPr algn="l">
              <a:defRPr sz="1067">
                <a:solidFill>
                  <a:schemeClr val="tx1"/>
                </a:solidFill>
                <a:latin typeface="Avenir Next LT Pro" panose="020B0504020202020204" pitchFamily="34" charset="0"/>
              </a:defRPr>
            </a:lvl1pPr>
          </a:lstStyle>
          <a:p>
            <a:fld id="{220B6647-BD7A-7942-B66E-0DFF9B72D92D}" type="slidenum">
              <a:rPr lang="en-US" smtClean="0"/>
              <a:pPr/>
              <a:t>‹#›</a:t>
            </a:fld>
            <a:endParaRPr lang="en-US"/>
          </a:p>
        </p:txBody>
      </p:sp>
      <p:sp>
        <p:nvSpPr>
          <p:cNvPr id="4" name="Footer Placeholder 3">
            <a:extLst>
              <a:ext uri="{FF2B5EF4-FFF2-40B4-BE49-F238E27FC236}">
                <a16:creationId xmlns:a16="http://schemas.microsoft.com/office/drawing/2014/main" id="{A8639687-8D17-E166-82DF-01BC9C5021E6}"/>
              </a:ext>
            </a:extLst>
          </p:cNvPr>
          <p:cNvSpPr>
            <a:spLocks noGrp="1"/>
          </p:cNvSpPr>
          <p:nvPr>
            <p:ph type="ftr" sz="quarter" idx="3"/>
          </p:nvPr>
        </p:nvSpPr>
        <p:spPr>
          <a:xfrm>
            <a:off x="3357602" y="6534972"/>
            <a:ext cx="5476799" cy="326176"/>
          </a:xfrm>
          <a:prstGeom prst="rect">
            <a:avLst/>
          </a:prstGeom>
        </p:spPr>
        <p:txBody>
          <a:bodyPr vert="horz" lIns="91440" tIns="45720" rIns="91440" bIns="45720" rtlCol="0" anchor="ctr"/>
          <a:lstStyle>
            <a:lvl1pPr algn="ctr">
              <a:defRPr sz="1067">
                <a:solidFill>
                  <a:schemeClr val="tx1"/>
                </a:solidFill>
              </a:defRPr>
            </a:lvl1pPr>
          </a:lstStyle>
          <a:p>
            <a:r>
              <a:rPr lang="en-GB"/>
              <a:t>This is the footer</a:t>
            </a:r>
            <a:endParaRPr lang="en-DE" dirty="0"/>
          </a:p>
        </p:txBody>
      </p:sp>
      <p:sp>
        <p:nvSpPr>
          <p:cNvPr id="7" name="Date Placeholder 6">
            <a:extLst>
              <a:ext uri="{FF2B5EF4-FFF2-40B4-BE49-F238E27FC236}">
                <a16:creationId xmlns:a16="http://schemas.microsoft.com/office/drawing/2014/main" id="{2A9A3500-5CF8-A539-E940-A702FE134979}"/>
              </a:ext>
            </a:extLst>
          </p:cNvPr>
          <p:cNvSpPr>
            <a:spLocks noGrp="1"/>
          </p:cNvSpPr>
          <p:nvPr>
            <p:ph type="dt" sz="half" idx="2"/>
          </p:nvPr>
        </p:nvSpPr>
        <p:spPr>
          <a:xfrm>
            <a:off x="8937475" y="6534972"/>
            <a:ext cx="2025299" cy="326176"/>
          </a:xfrm>
          <a:prstGeom prst="rect">
            <a:avLst/>
          </a:prstGeom>
        </p:spPr>
        <p:txBody>
          <a:bodyPr vert="horz" lIns="91440" tIns="45720" rIns="91440" bIns="45720" rtlCol="0" anchor="ctr"/>
          <a:lstStyle>
            <a:lvl1pPr algn="l">
              <a:defRPr sz="1067">
                <a:solidFill>
                  <a:schemeClr val="tx1"/>
                </a:solidFill>
              </a:defRPr>
            </a:lvl1pPr>
          </a:lstStyle>
          <a:p>
            <a:fld id="{DF0C4849-7E46-AB48-A178-7DC4C5BBA83E}" type="datetime1">
              <a:rPr lang="de-DE" smtClean="0"/>
              <a:t>18.04.24</a:t>
            </a:fld>
            <a:endParaRPr lang="en-DE" dirty="0"/>
          </a:p>
        </p:txBody>
      </p:sp>
    </p:spTree>
    <p:extLst>
      <p:ext uri="{BB962C8B-B14F-4D97-AF65-F5344CB8AC3E}">
        <p14:creationId xmlns:p14="http://schemas.microsoft.com/office/powerpoint/2010/main" val="71880940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54" r:id="rId19"/>
    <p:sldLayoutId id="2147483652" r:id="rId20"/>
    <p:sldLayoutId id="2147483663" r:id="rId21"/>
    <p:sldLayoutId id="2147483649" r:id="rId22"/>
    <p:sldLayoutId id="2147483666" r:id="rId2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822939"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345591" indent="-345591" algn="l" defTabSz="822939" rtl="0" eaLnBrk="1" latinLnBrk="0" hangingPunct="1">
        <a:lnSpc>
          <a:spcPct val="100000"/>
        </a:lnSpc>
        <a:spcBef>
          <a:spcPts val="720"/>
        </a:spcBef>
        <a:buClr>
          <a:schemeClr val="bg1">
            <a:lumMod val="50000"/>
          </a:schemeClr>
        </a:buClr>
        <a:buFont typeface="Wingdings" pitchFamily="2" charset="2"/>
        <a:buChar char="§"/>
        <a:defRPr sz="2133" kern="1200">
          <a:solidFill>
            <a:schemeClr val="tx1"/>
          </a:solidFill>
          <a:latin typeface="+mn-lt"/>
          <a:ea typeface="+mn-ea"/>
          <a:cs typeface="+mn-cs"/>
        </a:defRPr>
      </a:lvl1pPr>
      <a:lvl2pPr marL="561586" indent="-215995" algn="l" defTabSz="822939" rtl="0" eaLnBrk="1" latinLnBrk="0" hangingPunct="1">
        <a:lnSpc>
          <a:spcPct val="100000"/>
        </a:lnSpc>
        <a:spcBef>
          <a:spcPts val="360"/>
        </a:spcBef>
        <a:buClr>
          <a:schemeClr val="bg1">
            <a:lumMod val="85000"/>
          </a:schemeClr>
        </a:buClr>
        <a:buFont typeface="Wingdings" pitchFamily="2" charset="2"/>
        <a:buChar char="§"/>
        <a:defRPr sz="1867" kern="1200">
          <a:solidFill>
            <a:schemeClr val="tx1"/>
          </a:solidFill>
          <a:latin typeface="+mn-lt"/>
          <a:ea typeface="+mn-ea"/>
          <a:cs typeface="+mn-cs"/>
        </a:defRPr>
      </a:lvl2pPr>
      <a:lvl3pPr marL="993575" indent="-215995" algn="l" defTabSz="822939" rtl="0" eaLnBrk="1" latinLnBrk="0" hangingPunct="1">
        <a:lnSpc>
          <a:spcPct val="100000"/>
        </a:lnSpc>
        <a:spcBef>
          <a:spcPts val="360"/>
        </a:spcBef>
        <a:buClr>
          <a:schemeClr val="bg1">
            <a:lumMod val="85000"/>
          </a:schemeClr>
        </a:buClr>
        <a:buFont typeface="Wingdings" pitchFamily="2" charset="2"/>
        <a:buChar char="§"/>
        <a:defRPr sz="1600" kern="1200">
          <a:solidFill>
            <a:schemeClr val="tx1"/>
          </a:solidFill>
          <a:latin typeface="+mn-lt"/>
          <a:ea typeface="+mn-ea"/>
          <a:cs typeface="+mn-cs"/>
        </a:defRPr>
      </a:lvl3pPr>
      <a:lvl4pPr marL="1425564" indent="-215995" algn="l" defTabSz="822939" rtl="0" eaLnBrk="1" latinLnBrk="0" hangingPunct="1">
        <a:lnSpc>
          <a:spcPct val="100000"/>
        </a:lnSpc>
        <a:spcBef>
          <a:spcPts val="360"/>
        </a:spcBef>
        <a:buClr>
          <a:schemeClr val="bg1">
            <a:lumMod val="85000"/>
          </a:schemeClr>
        </a:buClr>
        <a:buFont typeface="Wingdings" pitchFamily="2" charset="2"/>
        <a:buChar char="§"/>
        <a:defRPr sz="1600" kern="1200">
          <a:solidFill>
            <a:schemeClr val="tx1"/>
          </a:solidFill>
          <a:latin typeface="+mn-lt"/>
          <a:ea typeface="+mn-ea"/>
          <a:cs typeface="+mn-cs"/>
        </a:defRPr>
      </a:lvl4pPr>
      <a:lvl5pPr marL="1857554" indent="-215995" algn="l" defTabSz="822939" rtl="0" eaLnBrk="1" latinLnBrk="0" hangingPunct="1">
        <a:lnSpc>
          <a:spcPct val="100000"/>
        </a:lnSpc>
        <a:spcBef>
          <a:spcPts val="360"/>
        </a:spcBef>
        <a:buClr>
          <a:schemeClr val="bg1">
            <a:lumMod val="85000"/>
          </a:schemeClr>
        </a:buClr>
        <a:buFont typeface="Wingdings" pitchFamily="2" charset="2"/>
        <a:buChar char="§"/>
        <a:defRPr sz="1600" kern="1200">
          <a:solidFill>
            <a:schemeClr val="tx1"/>
          </a:solidFill>
          <a:latin typeface="+mn-lt"/>
          <a:ea typeface="+mn-ea"/>
          <a:cs typeface="+mn-cs"/>
        </a:defRPr>
      </a:lvl5pPr>
      <a:lvl6pPr marL="2289543" indent="-215995" algn="l" defTabSz="822939" rtl="0" eaLnBrk="1" latinLnBrk="0" hangingPunct="1">
        <a:lnSpc>
          <a:spcPct val="100000"/>
        </a:lnSpc>
        <a:spcBef>
          <a:spcPts val="360"/>
        </a:spcBef>
        <a:buClr>
          <a:schemeClr val="accent2"/>
        </a:buClr>
        <a:buFont typeface="Wingdings" pitchFamily="2" charset="2"/>
        <a:buChar char="§"/>
        <a:defRPr sz="1620" kern="1200">
          <a:solidFill>
            <a:schemeClr val="tx1"/>
          </a:solidFill>
          <a:latin typeface="+mn-lt"/>
          <a:ea typeface="+mn-ea"/>
          <a:cs typeface="+mn-cs"/>
        </a:defRPr>
      </a:lvl6pPr>
      <a:lvl7pPr marL="2721532" indent="-215995" algn="l" defTabSz="822939" rtl="0" eaLnBrk="1" latinLnBrk="0" hangingPunct="1">
        <a:lnSpc>
          <a:spcPct val="100000"/>
        </a:lnSpc>
        <a:spcBef>
          <a:spcPts val="360"/>
        </a:spcBef>
        <a:buClr>
          <a:schemeClr val="accent2"/>
        </a:buClr>
        <a:buFont typeface="Wingdings" pitchFamily="2" charset="2"/>
        <a:buChar char="§"/>
        <a:defRPr sz="1620" kern="1200">
          <a:solidFill>
            <a:schemeClr val="tx1"/>
          </a:solidFill>
          <a:latin typeface="+mn-lt"/>
          <a:ea typeface="+mn-ea"/>
          <a:cs typeface="+mn-cs"/>
        </a:defRPr>
      </a:lvl7pPr>
      <a:lvl8pPr marL="3153521" indent="-215995" algn="l" defTabSz="822939" rtl="0" eaLnBrk="1" latinLnBrk="0" hangingPunct="1">
        <a:lnSpc>
          <a:spcPct val="100000"/>
        </a:lnSpc>
        <a:spcBef>
          <a:spcPts val="360"/>
        </a:spcBef>
        <a:buClr>
          <a:schemeClr val="accent2"/>
        </a:buClr>
        <a:buFont typeface="Wingdings" pitchFamily="2" charset="2"/>
        <a:buChar char="§"/>
        <a:defRPr sz="1620" kern="1200">
          <a:solidFill>
            <a:schemeClr val="tx1"/>
          </a:solidFill>
          <a:latin typeface="+mn-lt"/>
          <a:ea typeface="+mn-ea"/>
          <a:cs typeface="+mn-cs"/>
        </a:defRPr>
      </a:lvl8pPr>
      <a:lvl9pPr marL="3497493"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9pPr>
    </p:bodyStyle>
    <p:otherStyle>
      <a:defPPr>
        <a:defRPr lang="en-US"/>
      </a:defPPr>
      <a:lvl1pPr marL="0" algn="l" defTabSz="822939" rtl="0" eaLnBrk="1" latinLnBrk="0" hangingPunct="1">
        <a:defRPr sz="1620" kern="1200">
          <a:solidFill>
            <a:schemeClr val="tx1"/>
          </a:solidFill>
          <a:latin typeface="+mn-lt"/>
          <a:ea typeface="+mn-ea"/>
          <a:cs typeface="+mn-cs"/>
        </a:defRPr>
      </a:lvl1pPr>
      <a:lvl2pPr marL="411470" algn="l" defTabSz="822939" rtl="0" eaLnBrk="1" latinLnBrk="0" hangingPunct="1">
        <a:defRPr sz="1620" kern="1200">
          <a:solidFill>
            <a:schemeClr val="tx1"/>
          </a:solidFill>
          <a:latin typeface="+mn-lt"/>
          <a:ea typeface="+mn-ea"/>
          <a:cs typeface="+mn-cs"/>
        </a:defRPr>
      </a:lvl2pPr>
      <a:lvl3pPr marL="822939" algn="l" defTabSz="822939" rtl="0" eaLnBrk="1" latinLnBrk="0" hangingPunct="1">
        <a:defRPr sz="1620" kern="1200">
          <a:solidFill>
            <a:schemeClr val="tx1"/>
          </a:solidFill>
          <a:latin typeface="+mn-lt"/>
          <a:ea typeface="+mn-ea"/>
          <a:cs typeface="+mn-cs"/>
        </a:defRPr>
      </a:lvl3pPr>
      <a:lvl4pPr marL="1234409" algn="l" defTabSz="822939" rtl="0" eaLnBrk="1" latinLnBrk="0" hangingPunct="1">
        <a:defRPr sz="1620" kern="1200">
          <a:solidFill>
            <a:schemeClr val="tx1"/>
          </a:solidFill>
          <a:latin typeface="+mn-lt"/>
          <a:ea typeface="+mn-ea"/>
          <a:cs typeface="+mn-cs"/>
        </a:defRPr>
      </a:lvl4pPr>
      <a:lvl5pPr marL="1645879" algn="l" defTabSz="822939" rtl="0" eaLnBrk="1" latinLnBrk="0" hangingPunct="1">
        <a:defRPr sz="1620" kern="1200">
          <a:solidFill>
            <a:schemeClr val="tx1"/>
          </a:solidFill>
          <a:latin typeface="+mn-lt"/>
          <a:ea typeface="+mn-ea"/>
          <a:cs typeface="+mn-cs"/>
        </a:defRPr>
      </a:lvl5pPr>
      <a:lvl6pPr marL="2057349" algn="l" defTabSz="822939" rtl="0" eaLnBrk="1" latinLnBrk="0" hangingPunct="1">
        <a:defRPr sz="1620" kern="1200">
          <a:solidFill>
            <a:schemeClr val="tx1"/>
          </a:solidFill>
          <a:latin typeface="+mn-lt"/>
          <a:ea typeface="+mn-ea"/>
          <a:cs typeface="+mn-cs"/>
        </a:defRPr>
      </a:lvl6pPr>
      <a:lvl7pPr marL="2468818" algn="l" defTabSz="822939" rtl="0" eaLnBrk="1" latinLnBrk="0" hangingPunct="1">
        <a:defRPr sz="1620" kern="1200">
          <a:solidFill>
            <a:schemeClr val="tx1"/>
          </a:solidFill>
          <a:latin typeface="+mn-lt"/>
          <a:ea typeface="+mn-ea"/>
          <a:cs typeface="+mn-cs"/>
        </a:defRPr>
      </a:lvl7pPr>
      <a:lvl8pPr marL="2880288" algn="l" defTabSz="822939" rtl="0" eaLnBrk="1" latinLnBrk="0" hangingPunct="1">
        <a:defRPr sz="1620" kern="1200">
          <a:solidFill>
            <a:schemeClr val="tx1"/>
          </a:solidFill>
          <a:latin typeface="+mn-lt"/>
          <a:ea typeface="+mn-ea"/>
          <a:cs typeface="+mn-cs"/>
        </a:defRPr>
      </a:lvl8pPr>
      <a:lvl9pPr marL="3291758" algn="l" defTabSz="822939" rtl="0" eaLnBrk="1" latinLnBrk="0" hangingPunct="1">
        <a:defRPr sz="162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2B94B1"/>
          </p15:clr>
        </p15:guide>
        <p15:guide id="2" pos="158">
          <p15:clr>
            <a:srgbClr val="2B94B1"/>
          </p15:clr>
        </p15:guide>
        <p15:guide id="3" orient="horz" pos="571">
          <p15:clr>
            <a:srgbClr val="2B94B1"/>
          </p15:clr>
        </p15:guide>
        <p15:guide id="4" pos="5602">
          <p15:clr>
            <a:srgbClr val="2B94B1"/>
          </p15:clr>
        </p15:guide>
        <p15:guide id="5" pos="5534">
          <p15:clr>
            <a:srgbClr val="2B94B1"/>
          </p15:clr>
        </p15:guide>
        <p15:guide id="8" orient="horz" pos="3140">
          <p15:clr>
            <a:srgbClr val="2B94B1"/>
          </p15:clr>
        </p15:guide>
        <p15:guide id="9" orient="horz" pos="3094">
          <p15:clr>
            <a:srgbClr val="2B94B1"/>
          </p15:clr>
        </p15:guide>
        <p15:guide id="10" pos="3833">
          <p15:clr>
            <a:srgbClr val="2B94B1"/>
          </p15:clr>
        </p15:guide>
        <p15:guide id="11" pos="2812">
          <p15:clr>
            <a:srgbClr val="2B94B1"/>
          </p15:clr>
        </p15:guide>
        <p15:guide id="12" pos="4721">
          <p15:clr>
            <a:srgbClr val="2B94B1"/>
          </p15:clr>
        </p15:guide>
        <p15:guide id="13" pos="2948">
          <p15:clr>
            <a:srgbClr val="2B94B1"/>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047101-8D42-6100-9CEA-AEC0FAEAB606}"/>
              </a:ext>
            </a:extLst>
          </p:cNvPr>
          <p:cNvSpPr>
            <a:spLocks noGrp="1"/>
          </p:cNvSpPr>
          <p:nvPr>
            <p:ph type="ctrTitle"/>
          </p:nvPr>
        </p:nvSpPr>
        <p:spPr>
          <a:xfrm>
            <a:off x="978568" y="2687051"/>
            <a:ext cx="6416843" cy="1023828"/>
          </a:xfrm>
          <a:noFill/>
        </p:spPr>
        <p:txBody>
          <a:bodyPr>
            <a:noAutofit/>
          </a:bodyPr>
          <a:lstStyle/>
          <a:p>
            <a:r>
              <a:rPr lang="en-US" dirty="0"/>
              <a:t>Heparin Therapeutic Monitoring and Calculation with KNIME</a:t>
            </a:r>
          </a:p>
        </p:txBody>
      </p:sp>
      <p:sp>
        <p:nvSpPr>
          <p:cNvPr id="2" name="Subtitle 1">
            <a:extLst>
              <a:ext uri="{FF2B5EF4-FFF2-40B4-BE49-F238E27FC236}">
                <a16:creationId xmlns:a16="http://schemas.microsoft.com/office/drawing/2014/main" id="{BD021BAD-D1E8-8051-64BB-25EB6A732B46}"/>
              </a:ext>
            </a:extLst>
          </p:cNvPr>
          <p:cNvSpPr>
            <a:spLocks noGrp="1"/>
          </p:cNvSpPr>
          <p:nvPr>
            <p:ph type="subTitle" idx="1"/>
          </p:nvPr>
        </p:nvSpPr>
        <p:spPr>
          <a:xfrm>
            <a:off x="976312" y="3833813"/>
            <a:ext cx="5262563" cy="303212"/>
          </a:xfrm>
        </p:spPr>
        <p:txBody>
          <a:bodyPr/>
          <a:lstStyle/>
          <a:p>
            <a:r>
              <a:rPr lang="en-US" sz="1600" dirty="0"/>
              <a:t>Sebastian </a:t>
            </a:r>
            <a:r>
              <a:rPr lang="en-US" sz="1600" dirty="0" err="1"/>
              <a:t>Jaques</a:t>
            </a:r>
            <a:r>
              <a:rPr lang="en-US" sz="1600" dirty="0"/>
              <a:t>, PharmD Candidate</a:t>
            </a:r>
            <a:br>
              <a:rPr lang="en-US" sz="1600" dirty="0"/>
            </a:br>
            <a:r>
              <a:rPr lang="en-US" sz="1600" dirty="0"/>
              <a:t>VCU School of Pharmacy Class of 2024</a:t>
            </a:r>
          </a:p>
        </p:txBody>
      </p:sp>
      <p:sp>
        <p:nvSpPr>
          <p:cNvPr id="3" name="Text Placeholder 2">
            <a:extLst>
              <a:ext uri="{FF2B5EF4-FFF2-40B4-BE49-F238E27FC236}">
                <a16:creationId xmlns:a16="http://schemas.microsoft.com/office/drawing/2014/main" id="{EE0F1CB9-1512-E044-35D2-E2B8CFC7D7AA}"/>
              </a:ext>
            </a:extLst>
          </p:cNvPr>
          <p:cNvSpPr>
            <a:spLocks noGrp="1"/>
          </p:cNvSpPr>
          <p:nvPr>
            <p:ph type="body" sz="quarter" idx="15"/>
          </p:nvPr>
        </p:nvSpPr>
        <p:spPr>
          <a:xfrm>
            <a:off x="977901" y="4303847"/>
            <a:ext cx="5261425" cy="314876"/>
          </a:xfrm>
        </p:spPr>
        <p:txBody>
          <a:bodyPr/>
          <a:lstStyle/>
          <a:p>
            <a:r>
              <a:rPr lang="en-US" dirty="0"/>
              <a:t>March 6, 2024</a:t>
            </a:r>
          </a:p>
        </p:txBody>
      </p:sp>
    </p:spTree>
    <p:extLst>
      <p:ext uri="{BB962C8B-B14F-4D97-AF65-F5344CB8AC3E}">
        <p14:creationId xmlns:p14="http://schemas.microsoft.com/office/powerpoint/2010/main" val="2083028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479E42C-72B4-5D10-0EDB-764F2C3AA5EF}"/>
              </a:ext>
            </a:extLst>
          </p:cNvPr>
          <p:cNvSpPr/>
          <p:nvPr/>
        </p:nvSpPr>
        <p:spPr>
          <a:xfrm>
            <a:off x="0" y="0"/>
            <a:ext cx="12192000" cy="111117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FFF38C89-6812-9D59-4C8F-A86A9980FB07}"/>
              </a:ext>
            </a:extLst>
          </p:cNvPr>
          <p:cNvSpPr>
            <a:spLocks noGrp="1"/>
          </p:cNvSpPr>
          <p:nvPr>
            <p:ph type="title"/>
          </p:nvPr>
        </p:nvSpPr>
        <p:spPr>
          <a:noFill/>
        </p:spPr>
        <p:txBody>
          <a:bodyPr anchor="b"/>
          <a:lstStyle/>
          <a:p>
            <a:r>
              <a:rPr lang="en-US" sz="3200" dirty="0"/>
              <a:t>Final Nomogram: Heparin Infusion Adjustment Closer Look</a:t>
            </a:r>
          </a:p>
        </p:txBody>
      </p:sp>
      <p:sp>
        <p:nvSpPr>
          <p:cNvPr id="2" name="Content Placeholder 1">
            <a:extLst>
              <a:ext uri="{FF2B5EF4-FFF2-40B4-BE49-F238E27FC236}">
                <a16:creationId xmlns:a16="http://schemas.microsoft.com/office/drawing/2014/main" id="{507B915D-5E95-A697-2B86-B1FA46F1DB77}"/>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7380C92E-A4F6-19D4-3099-5EEDD35174F2}"/>
              </a:ext>
            </a:extLst>
          </p:cNvPr>
          <p:cNvPicPr>
            <a:picLocks noChangeAspect="1"/>
          </p:cNvPicPr>
          <p:nvPr/>
        </p:nvPicPr>
        <p:blipFill>
          <a:blip r:embed="rId2"/>
          <a:stretch>
            <a:fillRect/>
          </a:stretch>
        </p:blipFill>
        <p:spPr>
          <a:xfrm>
            <a:off x="2190205" y="1283843"/>
            <a:ext cx="7811590" cy="5106113"/>
          </a:xfrm>
          <a:prstGeom prst="rect">
            <a:avLst/>
          </a:prstGeom>
        </p:spPr>
      </p:pic>
    </p:spTree>
    <p:extLst>
      <p:ext uri="{BB962C8B-B14F-4D97-AF65-F5344CB8AC3E}">
        <p14:creationId xmlns:p14="http://schemas.microsoft.com/office/powerpoint/2010/main" val="267162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E98EFF-197D-3136-70B9-7BBD30A48931}"/>
              </a:ext>
            </a:extLst>
          </p:cNvPr>
          <p:cNvSpPr>
            <a:spLocks noGrp="1"/>
          </p:cNvSpPr>
          <p:nvPr>
            <p:ph type="subTitle" idx="1"/>
          </p:nvPr>
        </p:nvSpPr>
        <p:spPr>
          <a:noFill/>
        </p:spPr>
        <p:txBody>
          <a:bodyPr anchor="t">
            <a:normAutofit/>
          </a:bodyPr>
          <a:lstStyle/>
          <a:p>
            <a:r>
              <a:rPr lang="en-US" dirty="0"/>
              <a:t>Thank you!</a:t>
            </a:r>
          </a:p>
        </p:txBody>
      </p:sp>
      <p:sp>
        <p:nvSpPr>
          <p:cNvPr id="4" name="Picture Placeholder 3">
            <a:extLst>
              <a:ext uri="{FF2B5EF4-FFF2-40B4-BE49-F238E27FC236}">
                <a16:creationId xmlns:a16="http://schemas.microsoft.com/office/drawing/2014/main" id="{84EAD584-72C8-76C5-CDEB-52594FA1CE7E}"/>
              </a:ext>
            </a:extLst>
          </p:cNvPr>
          <p:cNvSpPr>
            <a:spLocks noGrp="1"/>
          </p:cNvSpPr>
          <p:nvPr>
            <p:ph type="pic" sz="quarter" idx="16"/>
          </p:nvPr>
        </p:nvSpPr>
        <p:spPr/>
        <p:txBody>
          <a:bodyPr/>
          <a:lstStyle/>
          <a:p>
            <a:endParaRPr lang="en-US"/>
          </a:p>
        </p:txBody>
      </p:sp>
    </p:spTree>
    <p:extLst>
      <p:ext uri="{BB962C8B-B14F-4D97-AF65-F5344CB8AC3E}">
        <p14:creationId xmlns:p14="http://schemas.microsoft.com/office/powerpoint/2010/main" val="6115671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6" descr="team member&#10;">
            <a:extLst>
              <a:ext uri="{FF2B5EF4-FFF2-40B4-BE49-F238E27FC236}">
                <a16:creationId xmlns:a16="http://schemas.microsoft.com/office/drawing/2014/main" id="{A7CE32F5-A0B3-2021-DCFD-DD6B651F758E}"/>
              </a:ext>
            </a:extLst>
          </p:cNvPr>
          <p:cNvPicPr>
            <a:picLocks noGrp="1" noChangeAspect="1"/>
          </p:cNvPicPr>
          <p:nvPr>
            <p:ph sz="half" idx="1"/>
          </p:nvPr>
        </p:nvPicPr>
        <p:blipFill rotWithShape="1">
          <a:blip r:embed="rId2" cstate="print">
            <a:extLst>
              <a:ext uri="{28A0092B-C50C-407E-A947-70E740481C1C}">
                <a14:useLocalDpi xmlns:a14="http://schemas.microsoft.com/office/drawing/2010/main"/>
              </a:ext>
            </a:extLst>
          </a:blip>
          <a:stretch/>
        </p:blipFill>
        <p:spPr>
          <a:xfrm>
            <a:off x="6586087" y="1209675"/>
            <a:ext cx="4780864" cy="4886325"/>
          </a:xfrm>
        </p:spPr>
      </p:pic>
      <p:sp>
        <p:nvSpPr>
          <p:cNvPr id="2" name="Text Placeholder 1">
            <a:extLst>
              <a:ext uri="{FF2B5EF4-FFF2-40B4-BE49-F238E27FC236}">
                <a16:creationId xmlns:a16="http://schemas.microsoft.com/office/drawing/2014/main" id="{1EAC2B59-47BB-4A75-C808-5C2CCAE6872D}"/>
              </a:ext>
            </a:extLst>
          </p:cNvPr>
          <p:cNvSpPr>
            <a:spLocks noGrp="1"/>
          </p:cNvSpPr>
          <p:nvPr>
            <p:ph type="body" sz="quarter" idx="13"/>
          </p:nvPr>
        </p:nvSpPr>
        <p:spPr/>
        <p:txBody>
          <a:bodyPr/>
          <a:lstStyle/>
          <a:p>
            <a:pPr marL="0" indent="0">
              <a:buNone/>
            </a:pPr>
            <a:r>
              <a:rPr lang="en-US" sz="2400" u="sng" dirty="0"/>
              <a:t>Initial Brainstorming Ideas:</a:t>
            </a:r>
            <a:br>
              <a:rPr lang="en-US" sz="2400" dirty="0"/>
            </a:br>
            <a:r>
              <a:rPr lang="en-US" sz="2400" dirty="0"/>
              <a:t>Pharmacokinetics with KNIME</a:t>
            </a:r>
            <a:endParaRPr lang="en-US" dirty="0"/>
          </a:p>
        </p:txBody>
      </p:sp>
      <p:sp>
        <p:nvSpPr>
          <p:cNvPr id="3" name="Title 2">
            <a:extLst>
              <a:ext uri="{FF2B5EF4-FFF2-40B4-BE49-F238E27FC236}">
                <a16:creationId xmlns:a16="http://schemas.microsoft.com/office/drawing/2014/main" id="{A0034E89-1952-5288-08A0-70A4A73BE39E}"/>
              </a:ext>
            </a:extLst>
          </p:cNvPr>
          <p:cNvSpPr>
            <a:spLocks noGrp="1"/>
          </p:cNvSpPr>
          <p:nvPr>
            <p:ph type="title"/>
          </p:nvPr>
        </p:nvSpPr>
        <p:spPr>
          <a:solidFill>
            <a:schemeClr val="bg1">
              <a:alpha val="95000"/>
            </a:schemeClr>
          </a:solidFill>
        </p:spPr>
        <p:txBody>
          <a:bodyPr anchor="ctr"/>
          <a:lstStyle/>
          <a:p>
            <a:endParaRPr lang="en-US" sz="3200" dirty="0"/>
          </a:p>
        </p:txBody>
      </p:sp>
      <p:pic>
        <p:nvPicPr>
          <p:cNvPr id="4" name="Picture 3" descr="A screenshot of a cell phone&#10;&#10;Description automatically generated">
            <a:extLst>
              <a:ext uri="{FF2B5EF4-FFF2-40B4-BE49-F238E27FC236}">
                <a16:creationId xmlns:a16="http://schemas.microsoft.com/office/drawing/2014/main" id="{F120DBC4-5869-FF40-4194-0CD2D5859CE0}"/>
              </a:ext>
            </a:extLst>
          </p:cNvPr>
          <p:cNvPicPr>
            <a:picLocks noChangeAspect="1"/>
          </p:cNvPicPr>
          <p:nvPr/>
        </p:nvPicPr>
        <p:blipFill rotWithShape="1">
          <a:blip r:embed="rId3">
            <a:extLst>
              <a:ext uri="{28A0092B-C50C-407E-A947-70E740481C1C}">
                <a14:useLocalDpi xmlns:a14="http://schemas.microsoft.com/office/drawing/2010/main" val="0"/>
              </a:ext>
            </a:extLst>
          </a:blip>
          <a:srcRect l="3623" t="6349" r="4310" b="38730"/>
          <a:stretch/>
        </p:blipFill>
        <p:spPr>
          <a:xfrm>
            <a:off x="6053405" y="77139"/>
            <a:ext cx="5252228" cy="6780861"/>
          </a:xfrm>
          <a:prstGeom prst="rect">
            <a:avLst/>
          </a:prstGeom>
        </p:spPr>
      </p:pic>
    </p:spTree>
    <p:extLst>
      <p:ext uri="{BB962C8B-B14F-4D97-AF65-F5344CB8AC3E}">
        <p14:creationId xmlns:p14="http://schemas.microsoft.com/office/powerpoint/2010/main" val="370945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1D7CB56-035D-33EC-E853-EBA92D4A97C9}"/>
              </a:ext>
            </a:extLst>
          </p:cNvPr>
          <p:cNvSpPr/>
          <p:nvPr/>
        </p:nvSpPr>
        <p:spPr>
          <a:xfrm>
            <a:off x="924560" y="0"/>
            <a:ext cx="10345420" cy="84074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4ABE40-AA00-F366-A36A-B3F1AADBF025}"/>
              </a:ext>
            </a:extLst>
          </p:cNvPr>
          <p:cNvSpPr>
            <a:spLocks noGrp="1"/>
          </p:cNvSpPr>
          <p:nvPr>
            <p:ph type="title"/>
          </p:nvPr>
        </p:nvSpPr>
        <p:spPr>
          <a:xfrm>
            <a:off x="480000" y="344860"/>
            <a:ext cx="11236800" cy="482805"/>
          </a:xfrm>
          <a:noFill/>
        </p:spPr>
        <p:txBody>
          <a:bodyPr anchor="t">
            <a:noAutofit/>
          </a:bodyPr>
          <a:lstStyle/>
          <a:p>
            <a:r>
              <a:rPr lang="en-US" dirty="0"/>
              <a:t>Thinking of how to implement equations in KNIME</a:t>
            </a:r>
          </a:p>
        </p:txBody>
      </p:sp>
      <p:sp>
        <p:nvSpPr>
          <p:cNvPr id="6" name="Content Placeholder 5">
            <a:extLst>
              <a:ext uri="{FF2B5EF4-FFF2-40B4-BE49-F238E27FC236}">
                <a16:creationId xmlns:a16="http://schemas.microsoft.com/office/drawing/2014/main" id="{4D8A0B2E-D994-7B5C-C440-D8236CDC495F}"/>
              </a:ext>
            </a:extLst>
          </p:cNvPr>
          <p:cNvSpPr>
            <a:spLocks noGrp="1"/>
          </p:cNvSpPr>
          <p:nvPr>
            <p:ph idx="1"/>
          </p:nvPr>
        </p:nvSpPr>
        <p:spPr/>
        <p:txBody>
          <a:bodyPr/>
          <a:lstStyle/>
          <a:p>
            <a:endParaRPr lang="en-US"/>
          </a:p>
        </p:txBody>
      </p:sp>
      <p:pic>
        <p:nvPicPr>
          <p:cNvPr id="7" name="Picture 6" descr="A whiteboard with writing on it&#10;&#10;Description automatically generated">
            <a:extLst>
              <a:ext uri="{FF2B5EF4-FFF2-40B4-BE49-F238E27FC236}">
                <a16:creationId xmlns:a16="http://schemas.microsoft.com/office/drawing/2014/main" id="{8E7062F5-51E4-E5F9-BC18-511BDC4A2C45}"/>
              </a:ext>
            </a:extLst>
          </p:cNvPr>
          <p:cNvPicPr>
            <a:picLocks noChangeAspect="1"/>
          </p:cNvPicPr>
          <p:nvPr/>
        </p:nvPicPr>
        <p:blipFill rotWithShape="1">
          <a:blip r:embed="rId3">
            <a:extLst>
              <a:ext uri="{28A0092B-C50C-407E-A947-70E740481C1C}">
                <a14:useLocalDpi xmlns:a14="http://schemas.microsoft.com/office/drawing/2010/main" val="0"/>
              </a:ext>
            </a:extLst>
          </a:blip>
          <a:srcRect l="-443" t="14305" r="9074" b="16924"/>
          <a:stretch/>
        </p:blipFill>
        <p:spPr>
          <a:xfrm>
            <a:off x="1229360" y="1383644"/>
            <a:ext cx="4704230" cy="4716370"/>
          </a:xfrm>
          <a:prstGeom prst="rect">
            <a:avLst/>
          </a:prstGeom>
        </p:spPr>
      </p:pic>
      <p:pic>
        <p:nvPicPr>
          <p:cNvPr id="12" name="Picture 11" descr="A white board with writing on it&#10;&#10;Description automatically generated">
            <a:extLst>
              <a:ext uri="{FF2B5EF4-FFF2-40B4-BE49-F238E27FC236}">
                <a16:creationId xmlns:a16="http://schemas.microsoft.com/office/drawing/2014/main" id="{4944C9E9-2D3F-DCCA-3D2B-EA52427424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91179" y="1383644"/>
            <a:ext cx="4343797" cy="4716370"/>
          </a:xfrm>
          <a:prstGeom prst="rect">
            <a:avLst/>
          </a:prstGeom>
        </p:spPr>
      </p:pic>
    </p:spTree>
    <p:extLst>
      <p:ext uri="{BB962C8B-B14F-4D97-AF65-F5344CB8AC3E}">
        <p14:creationId xmlns:p14="http://schemas.microsoft.com/office/powerpoint/2010/main" val="10080375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5F5E3-2B1C-7C0A-8581-67A9052D13AA}"/>
              </a:ext>
            </a:extLst>
          </p:cNvPr>
          <p:cNvSpPr>
            <a:spLocks noGrp="1"/>
          </p:cNvSpPr>
          <p:nvPr>
            <p:ph type="title"/>
          </p:nvPr>
        </p:nvSpPr>
        <p:spPr>
          <a:xfrm>
            <a:off x="480000" y="344860"/>
            <a:ext cx="11236800" cy="482805"/>
          </a:xfrm>
          <a:noFill/>
        </p:spPr>
        <p:txBody>
          <a:bodyPr/>
          <a:lstStyle/>
          <a:p>
            <a:r>
              <a:rPr lang="en-US" dirty="0"/>
              <a:t>VCU Health Heparin Nomogram</a:t>
            </a:r>
          </a:p>
        </p:txBody>
      </p:sp>
      <p:pic>
        <p:nvPicPr>
          <p:cNvPr id="7" name="Picture 6">
            <a:extLst>
              <a:ext uri="{FF2B5EF4-FFF2-40B4-BE49-F238E27FC236}">
                <a16:creationId xmlns:a16="http://schemas.microsoft.com/office/drawing/2014/main" id="{CA72FF28-869D-58E3-AA0F-C7AC6364E4C9}"/>
              </a:ext>
            </a:extLst>
          </p:cNvPr>
          <p:cNvPicPr>
            <a:picLocks noChangeAspect="1"/>
          </p:cNvPicPr>
          <p:nvPr/>
        </p:nvPicPr>
        <p:blipFill>
          <a:blip r:embed="rId2"/>
          <a:stretch>
            <a:fillRect/>
          </a:stretch>
        </p:blipFill>
        <p:spPr>
          <a:xfrm>
            <a:off x="3815302" y="1126055"/>
            <a:ext cx="4561393" cy="5232408"/>
          </a:xfrm>
          <a:prstGeom prst="rect">
            <a:avLst/>
          </a:prstGeom>
        </p:spPr>
      </p:pic>
    </p:spTree>
    <p:extLst>
      <p:ext uri="{BB962C8B-B14F-4D97-AF65-F5344CB8AC3E}">
        <p14:creationId xmlns:p14="http://schemas.microsoft.com/office/powerpoint/2010/main" val="16674620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9874B-BCA9-8420-1595-EDD1865A099A}"/>
              </a:ext>
            </a:extLst>
          </p:cNvPr>
          <p:cNvSpPr>
            <a:spLocks noGrp="1"/>
          </p:cNvSpPr>
          <p:nvPr>
            <p:ph type="title"/>
          </p:nvPr>
        </p:nvSpPr>
        <p:spPr>
          <a:noFill/>
        </p:spPr>
        <p:txBody>
          <a:bodyPr/>
          <a:lstStyle/>
          <a:p>
            <a:r>
              <a:rPr lang="en-US" dirty="0"/>
              <a:t>Organizing Nomogram to KNIME Workflow</a:t>
            </a:r>
          </a:p>
        </p:txBody>
      </p:sp>
      <p:sp>
        <p:nvSpPr>
          <p:cNvPr id="3" name="Content Placeholder 2">
            <a:extLst>
              <a:ext uri="{FF2B5EF4-FFF2-40B4-BE49-F238E27FC236}">
                <a16:creationId xmlns:a16="http://schemas.microsoft.com/office/drawing/2014/main" id="{7A7BF601-7BDC-4D25-9854-44197F155261}"/>
              </a:ext>
            </a:extLst>
          </p:cNvPr>
          <p:cNvSpPr>
            <a:spLocks noGrp="1"/>
          </p:cNvSpPr>
          <p:nvPr>
            <p:ph idx="1"/>
          </p:nvPr>
        </p:nvSpPr>
        <p:spPr/>
        <p:txBody>
          <a:bodyPr/>
          <a:lstStyle/>
          <a:p>
            <a:endParaRPr lang="en-US"/>
          </a:p>
        </p:txBody>
      </p:sp>
      <p:pic>
        <p:nvPicPr>
          <p:cNvPr id="10" name="Picture 9" descr="A whiteboard with red marker on it&#10;&#10;Description automatically generated">
            <a:extLst>
              <a:ext uri="{FF2B5EF4-FFF2-40B4-BE49-F238E27FC236}">
                <a16:creationId xmlns:a16="http://schemas.microsoft.com/office/drawing/2014/main" id="{60603C6D-5EDF-5F08-13F6-C4F4F73E2828}"/>
              </a:ext>
            </a:extLst>
          </p:cNvPr>
          <p:cNvPicPr>
            <a:picLocks noChangeAspect="1"/>
          </p:cNvPicPr>
          <p:nvPr/>
        </p:nvPicPr>
        <p:blipFill rotWithShape="1">
          <a:blip r:embed="rId2">
            <a:extLst>
              <a:ext uri="{28A0092B-C50C-407E-A947-70E740481C1C}">
                <a14:useLocalDpi xmlns:a14="http://schemas.microsoft.com/office/drawing/2010/main" val="0"/>
              </a:ext>
            </a:extLst>
          </a:blip>
          <a:srcRect l="4852" t="12995" r="4894" b="7173"/>
          <a:stretch/>
        </p:blipFill>
        <p:spPr>
          <a:xfrm>
            <a:off x="2731624" y="1447621"/>
            <a:ext cx="7083707" cy="4640663"/>
          </a:xfrm>
          <a:prstGeom prst="rect">
            <a:avLst/>
          </a:prstGeom>
        </p:spPr>
      </p:pic>
    </p:spTree>
    <p:extLst>
      <p:ext uri="{BB962C8B-B14F-4D97-AF65-F5344CB8AC3E}">
        <p14:creationId xmlns:p14="http://schemas.microsoft.com/office/powerpoint/2010/main" val="1420595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479E42C-72B4-5D10-0EDB-764F2C3AA5EF}"/>
              </a:ext>
            </a:extLst>
          </p:cNvPr>
          <p:cNvSpPr/>
          <p:nvPr/>
        </p:nvSpPr>
        <p:spPr>
          <a:xfrm>
            <a:off x="0" y="0"/>
            <a:ext cx="12192000" cy="111117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E4FD6A9-8FE2-FDF3-DA45-DCD7F1720F73}"/>
              </a:ext>
            </a:extLst>
          </p:cNvPr>
          <p:cNvPicPr>
            <a:picLocks noChangeAspect="1"/>
          </p:cNvPicPr>
          <p:nvPr/>
        </p:nvPicPr>
        <p:blipFill>
          <a:blip r:embed="rId2"/>
          <a:stretch>
            <a:fillRect/>
          </a:stretch>
        </p:blipFill>
        <p:spPr>
          <a:xfrm>
            <a:off x="0" y="1111170"/>
            <a:ext cx="12192000" cy="5746830"/>
          </a:xfrm>
          <a:prstGeom prst="rect">
            <a:avLst/>
          </a:prstGeom>
        </p:spPr>
      </p:pic>
      <p:sp>
        <p:nvSpPr>
          <p:cNvPr id="6" name="Title 1">
            <a:extLst>
              <a:ext uri="{FF2B5EF4-FFF2-40B4-BE49-F238E27FC236}">
                <a16:creationId xmlns:a16="http://schemas.microsoft.com/office/drawing/2014/main" id="{FFF38C89-6812-9D59-4C8F-A86A9980FB07}"/>
              </a:ext>
            </a:extLst>
          </p:cNvPr>
          <p:cNvSpPr>
            <a:spLocks noGrp="1"/>
          </p:cNvSpPr>
          <p:nvPr>
            <p:ph type="title"/>
          </p:nvPr>
        </p:nvSpPr>
        <p:spPr>
          <a:noFill/>
        </p:spPr>
        <p:txBody>
          <a:bodyPr anchor="b"/>
          <a:lstStyle/>
          <a:p>
            <a:r>
              <a:rPr lang="en-US" dirty="0"/>
              <a:t>Final Nomogram: Initial Bolus and Infusion Rate</a:t>
            </a:r>
          </a:p>
        </p:txBody>
      </p:sp>
    </p:spTree>
    <p:extLst>
      <p:ext uri="{BB962C8B-B14F-4D97-AF65-F5344CB8AC3E}">
        <p14:creationId xmlns:p14="http://schemas.microsoft.com/office/powerpoint/2010/main" val="2662291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479E42C-72B4-5D10-0EDB-764F2C3AA5EF}"/>
              </a:ext>
            </a:extLst>
          </p:cNvPr>
          <p:cNvSpPr/>
          <p:nvPr/>
        </p:nvSpPr>
        <p:spPr>
          <a:xfrm>
            <a:off x="0" y="0"/>
            <a:ext cx="12192000" cy="111117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FFF38C89-6812-9D59-4C8F-A86A9980FB07}"/>
              </a:ext>
            </a:extLst>
          </p:cNvPr>
          <p:cNvSpPr>
            <a:spLocks noGrp="1"/>
          </p:cNvSpPr>
          <p:nvPr>
            <p:ph type="title"/>
          </p:nvPr>
        </p:nvSpPr>
        <p:spPr>
          <a:noFill/>
        </p:spPr>
        <p:txBody>
          <a:bodyPr anchor="b"/>
          <a:lstStyle/>
          <a:p>
            <a:r>
              <a:rPr lang="en-US" dirty="0"/>
              <a:t>Final Nomogram: Heparin Infusion Adjustment</a:t>
            </a:r>
          </a:p>
        </p:txBody>
      </p:sp>
      <p:pic>
        <p:nvPicPr>
          <p:cNvPr id="3" name="Picture 2">
            <a:extLst>
              <a:ext uri="{FF2B5EF4-FFF2-40B4-BE49-F238E27FC236}">
                <a16:creationId xmlns:a16="http://schemas.microsoft.com/office/drawing/2014/main" id="{72B18A5F-EAEC-9C7E-A0F2-AD48437327ED}"/>
              </a:ext>
            </a:extLst>
          </p:cNvPr>
          <p:cNvPicPr>
            <a:picLocks noChangeAspect="1"/>
          </p:cNvPicPr>
          <p:nvPr/>
        </p:nvPicPr>
        <p:blipFill>
          <a:blip r:embed="rId2"/>
          <a:stretch>
            <a:fillRect/>
          </a:stretch>
        </p:blipFill>
        <p:spPr>
          <a:xfrm>
            <a:off x="355601" y="1111170"/>
            <a:ext cx="12192000" cy="5746830"/>
          </a:xfrm>
          <a:prstGeom prst="rect">
            <a:avLst/>
          </a:prstGeom>
        </p:spPr>
      </p:pic>
    </p:spTree>
    <p:extLst>
      <p:ext uri="{BB962C8B-B14F-4D97-AF65-F5344CB8AC3E}">
        <p14:creationId xmlns:p14="http://schemas.microsoft.com/office/powerpoint/2010/main" val="1192481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479E42C-72B4-5D10-0EDB-764F2C3AA5EF}"/>
              </a:ext>
            </a:extLst>
          </p:cNvPr>
          <p:cNvSpPr/>
          <p:nvPr/>
        </p:nvSpPr>
        <p:spPr>
          <a:xfrm>
            <a:off x="0" y="0"/>
            <a:ext cx="12192000" cy="111117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FFF38C89-6812-9D59-4C8F-A86A9980FB07}"/>
              </a:ext>
            </a:extLst>
          </p:cNvPr>
          <p:cNvSpPr>
            <a:spLocks noGrp="1"/>
          </p:cNvSpPr>
          <p:nvPr>
            <p:ph type="title"/>
          </p:nvPr>
        </p:nvSpPr>
        <p:spPr>
          <a:noFill/>
        </p:spPr>
        <p:txBody>
          <a:bodyPr anchor="b"/>
          <a:lstStyle/>
          <a:p>
            <a:r>
              <a:rPr lang="en-US" sz="3200" dirty="0"/>
              <a:t>Final Nomogram: Heparin Infusion Adjustment Closer Look</a:t>
            </a:r>
          </a:p>
        </p:txBody>
      </p:sp>
      <p:sp>
        <p:nvSpPr>
          <p:cNvPr id="2" name="Content Placeholder 1">
            <a:extLst>
              <a:ext uri="{FF2B5EF4-FFF2-40B4-BE49-F238E27FC236}">
                <a16:creationId xmlns:a16="http://schemas.microsoft.com/office/drawing/2014/main" id="{DA2AEE88-46FE-863D-6780-6BCF9E36D097}"/>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BEA410E1-CB88-0010-B993-FEE280CD6EA9}"/>
              </a:ext>
            </a:extLst>
          </p:cNvPr>
          <p:cNvPicPr>
            <a:picLocks noChangeAspect="1"/>
          </p:cNvPicPr>
          <p:nvPr/>
        </p:nvPicPr>
        <p:blipFill>
          <a:blip r:embed="rId2"/>
          <a:stretch>
            <a:fillRect/>
          </a:stretch>
        </p:blipFill>
        <p:spPr>
          <a:xfrm>
            <a:off x="2748477" y="992637"/>
            <a:ext cx="6695046" cy="5280717"/>
          </a:xfrm>
          <a:prstGeom prst="rect">
            <a:avLst/>
          </a:prstGeom>
        </p:spPr>
      </p:pic>
    </p:spTree>
    <p:extLst>
      <p:ext uri="{BB962C8B-B14F-4D97-AF65-F5344CB8AC3E}">
        <p14:creationId xmlns:p14="http://schemas.microsoft.com/office/powerpoint/2010/main" val="18813013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479E42C-72B4-5D10-0EDB-764F2C3AA5EF}"/>
              </a:ext>
            </a:extLst>
          </p:cNvPr>
          <p:cNvSpPr/>
          <p:nvPr/>
        </p:nvSpPr>
        <p:spPr>
          <a:xfrm>
            <a:off x="0" y="0"/>
            <a:ext cx="12192000" cy="111117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FFF38C89-6812-9D59-4C8F-A86A9980FB07}"/>
              </a:ext>
            </a:extLst>
          </p:cNvPr>
          <p:cNvSpPr>
            <a:spLocks noGrp="1"/>
          </p:cNvSpPr>
          <p:nvPr>
            <p:ph type="title"/>
          </p:nvPr>
        </p:nvSpPr>
        <p:spPr>
          <a:noFill/>
        </p:spPr>
        <p:txBody>
          <a:bodyPr anchor="b"/>
          <a:lstStyle/>
          <a:p>
            <a:r>
              <a:rPr lang="en-US" sz="3200" dirty="0"/>
              <a:t>Final Nomogram: Heparin Infusion Adjustment Closer Look</a:t>
            </a:r>
          </a:p>
        </p:txBody>
      </p:sp>
      <p:sp>
        <p:nvSpPr>
          <p:cNvPr id="2" name="Content Placeholder 1">
            <a:extLst>
              <a:ext uri="{FF2B5EF4-FFF2-40B4-BE49-F238E27FC236}">
                <a16:creationId xmlns:a16="http://schemas.microsoft.com/office/drawing/2014/main" id="{B32326DE-B8CC-BEAE-DF80-83B61A44A60E}"/>
              </a:ext>
            </a:extLst>
          </p:cNvPr>
          <p:cNvSpPr>
            <a:spLocks noGrp="1"/>
          </p:cNvSpPr>
          <p:nvPr>
            <p:ph idx="1"/>
          </p:nvPr>
        </p:nvSpPr>
        <p:spPr/>
        <p:txBody>
          <a:bodyPr/>
          <a:lstStyle/>
          <a:p>
            <a:endParaRPr lang="en-US"/>
          </a:p>
        </p:txBody>
      </p:sp>
      <p:pic>
        <p:nvPicPr>
          <p:cNvPr id="3" name="Picture 2">
            <a:extLst>
              <a:ext uri="{FF2B5EF4-FFF2-40B4-BE49-F238E27FC236}">
                <a16:creationId xmlns:a16="http://schemas.microsoft.com/office/drawing/2014/main" id="{59ED5779-887C-F815-39DE-B8353848B4ED}"/>
              </a:ext>
            </a:extLst>
          </p:cNvPr>
          <p:cNvPicPr>
            <a:picLocks noChangeAspect="1"/>
          </p:cNvPicPr>
          <p:nvPr/>
        </p:nvPicPr>
        <p:blipFill>
          <a:blip r:embed="rId2"/>
          <a:stretch>
            <a:fillRect/>
          </a:stretch>
        </p:blipFill>
        <p:spPr>
          <a:xfrm>
            <a:off x="0" y="2343198"/>
            <a:ext cx="12192000" cy="2171603"/>
          </a:xfrm>
          <a:prstGeom prst="rect">
            <a:avLst/>
          </a:prstGeom>
        </p:spPr>
      </p:pic>
    </p:spTree>
    <p:extLst>
      <p:ext uri="{BB962C8B-B14F-4D97-AF65-F5344CB8AC3E}">
        <p14:creationId xmlns:p14="http://schemas.microsoft.com/office/powerpoint/2010/main" val="18543698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KNIME Color Theme">
      <a:dk1>
        <a:srgbClr val="201E1E"/>
      </a:dk1>
      <a:lt1>
        <a:srgbClr val="FFFFFF"/>
      </a:lt1>
      <a:dk2>
        <a:srgbClr val="479990"/>
      </a:dk2>
      <a:lt2>
        <a:srgbClr val="F9F3D8"/>
      </a:lt2>
      <a:accent1>
        <a:srgbClr val="FFD800"/>
      </a:accent1>
      <a:accent2>
        <a:srgbClr val="975692"/>
      </a:accent2>
      <a:accent3>
        <a:srgbClr val="2C93B1"/>
      </a:accent3>
      <a:accent4>
        <a:srgbClr val="C7DA3E"/>
      </a:accent4>
      <a:accent5>
        <a:srgbClr val="F89638"/>
      </a:accent5>
      <a:accent6>
        <a:srgbClr val="F04F50"/>
      </a:accent6>
      <a:hlink>
        <a:srgbClr val="2C93B1"/>
      </a:hlink>
      <a:folHlink>
        <a:srgbClr val="F89638"/>
      </a:folHlink>
    </a:clrScheme>
    <a:fontScheme name="KNIME Avenir">
      <a:majorFont>
        <a:latin typeface="Avenir Next LT Pro Demi"/>
        <a:ea typeface=""/>
        <a:cs typeface=""/>
      </a:majorFont>
      <a:minorFont>
        <a:latin typeface="Avenir Next LT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0">
          <a:solidFill>
            <a:schemeClr val="accent1"/>
          </a:solidFill>
          <a:miter lim="800000"/>
        </a:ln>
      </a:spPr>
      <a:bodyPr wrap="square" lIns="108000" tIns="108000" rIns="108000" bIns="108000" rtlCol="0" anchor="ctr"/>
      <a:lstStyle>
        <a:defPPr algn="ctr">
          <a:defRPr sz="14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0">
          <a:solidFill>
            <a:schemeClr val="accent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ln w="15875">
          <a:noFill/>
        </a:ln>
      </a:spPr>
      <a:bodyPr wrap="square" lIns="36000" tIns="36000" rIns="36000" bIns="36000" rtlCol="0" anchor="ctr" anchorCtr="0">
        <a:spAutoFit/>
      </a:bodyPr>
      <a:lstStyle>
        <a:defPPr algn="l">
          <a:defRPr dirty="0" err="1" smtClean="0"/>
        </a:defPPr>
      </a:lstStyle>
    </a:txDef>
  </a:objectDefaults>
  <a:extraClrSchemeLst/>
  <a:custClrLst>
    <a:custClr name="Node-Color Olive">
      <a:srgbClr val="9B9B61"/>
    </a:custClr>
    <a:custClr name="Node-Color Green">
      <a:srgbClr val="1F773F"/>
    </a:custClr>
    <a:custClr name="Node-Color Teal">
      <a:srgbClr val="005559"/>
    </a:custClr>
    <a:custClr name="Node-Color Aqua">
      <a:srgbClr val="2B94B1"/>
    </a:custClr>
    <a:custClr name="Node-Color Navy">
      <a:srgbClr val="1A417A"/>
    </a:custClr>
    <a:custClr name="Node-Color Purple">
      <a:srgbClr val="623266"/>
    </a:custClr>
    <a:custClr name="Node-Color Pink">
      <a:srgbClr val="DC2D87"/>
    </a:custClr>
    <a:custClr name="Node-Color Red">
      <a:srgbClr val="B22020"/>
    </a:custClr>
    <a:custClr name="Node-Color Orange">
      <a:srgbClr val="DD691B"/>
    </a:custClr>
    <a:custClr name="Node-Color Brown">
      <a:srgbClr val="77563C"/>
    </a:custClr>
  </a:custClrLst>
  <a:extLst>
    <a:ext uri="{05A4C25C-085E-4340-85A3-A5531E510DB2}">
      <thm15:themeFamily xmlns:thm15="http://schemas.microsoft.com/office/thememl/2012/main" name="Educators Alliance 2024" id="{EF26841E-8643-7C4A-9859-67742A210684}" vid="{2CE77549-8BBF-AD47-8112-614E4853D8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349358-775F-4CF9-9AE6-33A7901637EF}">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FB2D96AF-4C9E-4DD0-A165-CD22BB87D090}">
  <ds:schemaRefs>
    <ds:schemaRef ds:uri="http://schemas.microsoft.com/sharepoint/v3/contenttype/forms"/>
  </ds:schemaRefs>
</ds:datastoreItem>
</file>

<file path=customXml/itemProps3.xml><?xml version="1.0" encoding="utf-8"?>
<ds:datastoreItem xmlns:ds="http://schemas.openxmlformats.org/officeDocument/2006/customXml" ds:itemID="{FAF1DBB7-4BA2-49E3-BEC8-A38406CA50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39</TotalTime>
  <Words>91</Words>
  <Application>Microsoft Macintosh PowerPoint</Application>
  <PresentationFormat>Widescreen</PresentationFormat>
  <Paragraphs>14</Paragraphs>
  <Slides>11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Aptos</vt:lpstr>
      <vt:lpstr>Arial</vt:lpstr>
      <vt:lpstr>Avenir Next LT Pro</vt:lpstr>
      <vt:lpstr>Avenir Next LT Pro Demi</vt:lpstr>
      <vt:lpstr>Calibri</vt:lpstr>
      <vt:lpstr>Wingdings</vt:lpstr>
      <vt:lpstr>Office Theme</vt:lpstr>
      <vt:lpstr>Heparin Therapeutic Monitoring and Calculation with KNIME</vt:lpstr>
      <vt:lpstr>PowerPoint Presentation</vt:lpstr>
      <vt:lpstr>Thinking of how to implement equations in KNIME</vt:lpstr>
      <vt:lpstr>VCU Health Heparin Nomogram</vt:lpstr>
      <vt:lpstr>Organizing Nomogram to KNIME Workflow</vt:lpstr>
      <vt:lpstr>Final Nomogram: Initial Bolus and Infusion Rate</vt:lpstr>
      <vt:lpstr>Final Nomogram: Heparin Infusion Adjustment</vt:lpstr>
      <vt:lpstr>Final Nomogram: Heparin Infusion Adjustment Closer Look</vt:lpstr>
      <vt:lpstr>Final Nomogram: Heparin Infusion Adjustment Closer Look</vt:lpstr>
      <vt:lpstr>Final Nomogram: Heparin Infusion Adjustment Closer Look</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Heparin Therapeutic Monitoring and Calculation with KNIME  By Sebastian Jaques, PharmD Candidate VCU School of Pharmacy Class of 2024</dc:title>
  <dc:creator>Sebastian Jaques Garcia</dc:creator>
  <cp:lastModifiedBy>Stefan Helfrich</cp:lastModifiedBy>
  <cp:revision>3</cp:revision>
  <dcterms:created xsi:type="dcterms:W3CDTF">2024-04-16T16:59:23Z</dcterms:created>
  <dcterms:modified xsi:type="dcterms:W3CDTF">2024-04-18T14:56:24Z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