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30"/>
  </p:notesMasterIdLst>
  <p:sldIdLst>
    <p:sldId id="256" r:id="rId5"/>
    <p:sldId id="273" r:id="rId6"/>
    <p:sldId id="279" r:id="rId7"/>
    <p:sldId id="327" r:id="rId8"/>
    <p:sldId id="292" r:id="rId9"/>
    <p:sldId id="289" r:id="rId10"/>
    <p:sldId id="301" r:id="rId11"/>
    <p:sldId id="302" r:id="rId12"/>
    <p:sldId id="303" r:id="rId13"/>
    <p:sldId id="304" r:id="rId14"/>
    <p:sldId id="305" r:id="rId15"/>
    <p:sldId id="290" r:id="rId16"/>
    <p:sldId id="326" r:id="rId17"/>
    <p:sldId id="276" r:id="rId18"/>
    <p:sldId id="283" r:id="rId19"/>
    <p:sldId id="282" r:id="rId20"/>
    <p:sldId id="284" r:id="rId21"/>
    <p:sldId id="280" r:id="rId22"/>
    <p:sldId id="322" r:id="rId23"/>
    <p:sldId id="2139118807" r:id="rId24"/>
    <p:sldId id="2139118808" r:id="rId25"/>
    <p:sldId id="286" r:id="rId26"/>
    <p:sldId id="2139118809" r:id="rId27"/>
    <p:sldId id="2139118810" r:id="rId28"/>
    <p:sldId id="308" r:id="rId2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2322"/>
    <a:srgbClr val="479990"/>
    <a:srgbClr val="F89639"/>
    <a:srgbClr val="FDD8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73A0DAA-6AF3-43AB-8588-CEC1D06C72B9}">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Helle Formatvorlag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lt2"/>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2"/>
              </a:solidFill>
            </a:ln>
          </a:left>
          <a:right>
            <a:ln w="12700" cmpd="sng">
              <a:solidFill>
                <a:schemeClr val="lt2"/>
              </a:solidFill>
            </a:ln>
          </a:right>
          <a:top>
            <a:ln w="0" cmpd="sng">
              <a:solidFill>
                <a:schemeClr val="lt1"/>
              </a:solidFill>
            </a:ln>
          </a:top>
          <a:bottom>
            <a:ln w="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lt1">
              <a:tint val="100000"/>
            </a:schemeClr>
          </a:solidFill>
        </a:fill>
      </a:tcStyle>
    </a:band1H>
    <a:band2H>
      <a:tcStyle>
        <a:tcBdr/>
        <a:fill>
          <a:solidFill>
            <a:schemeClr val="lt2">
              <a:tint val="100000"/>
            </a:schemeClr>
          </a:solidFill>
        </a:fill>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dk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757" autoAdjust="0"/>
    <p:restoredTop sz="95915"/>
  </p:normalViewPr>
  <p:slideViewPr>
    <p:cSldViewPr snapToGrid="0" snapToObjects="1">
      <p:cViewPr varScale="1">
        <p:scale>
          <a:sx n="192" d="100"/>
          <a:sy n="192" d="100"/>
        </p:scale>
        <p:origin x="192" y="520"/>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1130D3-101D-B742-9F58-D4C15DFC8D02}" type="datetimeFigureOut">
              <a:rPr lang="en-US" smtClean="0"/>
              <a:t>4/30/24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EC437D-9682-8345-9EAA-7E1D93A0C843}" type="slidenum">
              <a:rPr lang="en-US" smtClean="0"/>
              <a:t>‹#›</a:t>
            </a:fld>
            <a:endParaRPr lang="en-US"/>
          </a:p>
        </p:txBody>
      </p:sp>
    </p:spTree>
    <p:extLst>
      <p:ext uri="{BB962C8B-B14F-4D97-AF65-F5344CB8AC3E}">
        <p14:creationId xmlns:p14="http://schemas.microsoft.com/office/powerpoint/2010/main" val="4134718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A796880-9730-42BD-9C9F-F119C5B087C3}" type="slidenum">
              <a:rPr lang="en-US" smtClean="0"/>
              <a:t>1</a:t>
            </a:fld>
            <a:endParaRPr lang="en-US"/>
          </a:p>
        </p:txBody>
      </p:sp>
    </p:spTree>
    <p:extLst>
      <p:ext uri="{BB962C8B-B14F-4D97-AF65-F5344CB8AC3E}">
        <p14:creationId xmlns:p14="http://schemas.microsoft.com/office/powerpoint/2010/main" val="1374289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image" Target="../media/image2.svg"/><Relationship Id="rId7" Type="http://schemas.openxmlformats.org/officeDocument/2006/relationships/hyperlink" Target="https://www.knime.com/"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33926" y="2015288"/>
            <a:ext cx="4812632" cy="767871"/>
          </a:xfrm>
        </p:spPr>
        <p:txBody>
          <a:bodyPr lIns="91440" tIns="0" rIns="0" anchor="ctr" anchorCtr="0">
            <a:noAutofit/>
          </a:bodyPr>
          <a:lstStyle>
            <a:lvl1pPr algn="l">
              <a:defRPr sz="2400">
                <a:latin typeface="+mj-lt"/>
              </a:defRPr>
            </a:lvl1pPr>
          </a:lstStyle>
          <a:p>
            <a:r>
              <a:rPr lang="en-GB" dirty="0"/>
              <a:t>Click to edit title</a:t>
            </a:r>
            <a:br>
              <a:rPr lang="en-GB" dirty="0"/>
            </a:br>
            <a:r>
              <a:rPr lang="en-GB" dirty="0"/>
              <a:t>max 2 Lines</a:t>
            </a:r>
            <a:endParaRPr lang="en-US" dirty="0"/>
          </a:p>
        </p:txBody>
      </p:sp>
      <p:sp>
        <p:nvSpPr>
          <p:cNvPr id="3" name="Subtitle 2"/>
          <p:cNvSpPr>
            <a:spLocks noGrp="1"/>
          </p:cNvSpPr>
          <p:nvPr>
            <p:ph type="subTitle" idx="1" hasCustomPrompt="1"/>
          </p:nvPr>
        </p:nvSpPr>
        <p:spPr>
          <a:xfrm>
            <a:off x="733926" y="2913680"/>
            <a:ext cx="3946074" cy="226799"/>
          </a:xfrm>
        </p:spPr>
        <p:txBody>
          <a:bodyPr lIns="91440" anchor="ctr" anchorCtr="0">
            <a:noAutofit/>
          </a:bodyPr>
          <a:lstStyle>
            <a:lvl1pPr marL="0" indent="0" algn="l">
              <a:spcBef>
                <a:spcPts val="0"/>
              </a:spcBef>
              <a:buNone/>
              <a:defRPr sz="1400">
                <a:latin typeface="+mn-lt"/>
              </a:defRPr>
            </a:lvl1pPr>
            <a:lvl2pPr marL="308610" indent="0" algn="ctr">
              <a:buNone/>
              <a:defRPr sz="1350"/>
            </a:lvl2pPr>
            <a:lvl3pPr marL="617220" indent="0" algn="ctr">
              <a:buNone/>
              <a:defRPr sz="1215"/>
            </a:lvl3pPr>
            <a:lvl4pPr marL="925830" indent="0" algn="ctr">
              <a:buNone/>
              <a:defRPr sz="1080"/>
            </a:lvl4pPr>
            <a:lvl5pPr marL="1234440" indent="0" algn="ctr">
              <a:buNone/>
              <a:defRPr sz="1080"/>
            </a:lvl5pPr>
            <a:lvl6pPr marL="1543050" indent="0" algn="ctr">
              <a:buNone/>
              <a:defRPr sz="1080"/>
            </a:lvl6pPr>
            <a:lvl7pPr marL="1851660" indent="0" algn="ctr">
              <a:buNone/>
              <a:defRPr sz="1080"/>
            </a:lvl7pPr>
            <a:lvl8pPr marL="2160270" indent="0" algn="ctr">
              <a:buNone/>
              <a:defRPr sz="1080"/>
            </a:lvl8pPr>
            <a:lvl9pPr marL="2468880" indent="0" algn="ctr">
              <a:buNone/>
              <a:defRPr sz="1080"/>
            </a:lvl9pPr>
          </a:lstStyle>
          <a:p>
            <a:r>
              <a:rPr lang="en-GB" dirty="0"/>
              <a:t>Presenter Name and Title</a:t>
            </a:r>
            <a:endParaRPr lang="en-US" dirty="0"/>
          </a:p>
        </p:txBody>
      </p:sp>
      <p:sp>
        <p:nvSpPr>
          <p:cNvPr id="6" name="Slide Number Placeholder 5" hidden="1">
            <a:extLst>
              <a:ext uri="{FF2B5EF4-FFF2-40B4-BE49-F238E27FC236}">
                <a16:creationId xmlns:a16="http://schemas.microsoft.com/office/drawing/2014/main" id="{0B01FEE6-F0A8-B441-9C55-EBE6F3D0E13A}"/>
              </a:ext>
            </a:extLst>
          </p:cNvPr>
          <p:cNvSpPr>
            <a:spLocks noGrp="1"/>
          </p:cNvSpPr>
          <p:nvPr>
            <p:ph type="sldNum" sz="quarter" idx="14"/>
          </p:nvPr>
        </p:nvSpPr>
        <p:spPr/>
        <p:txBody>
          <a:bodyPr/>
          <a:lstStyle/>
          <a:p>
            <a:fld id="{220B6647-BD7A-7942-B66E-0DFF9B72D92D}" type="slidenum">
              <a:rPr lang="en-US" smtClean="0"/>
              <a:pPr/>
              <a:t>‹#›</a:t>
            </a:fld>
            <a:endParaRPr lang="en-US"/>
          </a:p>
        </p:txBody>
      </p:sp>
      <p:cxnSp>
        <p:nvCxnSpPr>
          <p:cNvPr id="12" name="Straight Connector 11">
            <a:extLst>
              <a:ext uri="{FF2B5EF4-FFF2-40B4-BE49-F238E27FC236}">
                <a16:creationId xmlns:a16="http://schemas.microsoft.com/office/drawing/2014/main" id="{D64267AA-8E58-B72C-82FC-FD41309A9117}"/>
              </a:ext>
            </a:extLst>
          </p:cNvPr>
          <p:cNvCxnSpPr>
            <a:cxnSpLocks/>
          </p:cNvCxnSpPr>
          <p:nvPr userDrawn="1"/>
        </p:nvCxnSpPr>
        <p:spPr>
          <a:xfrm>
            <a:off x="659006" y="2015288"/>
            <a:ext cx="0" cy="1472818"/>
          </a:xfrm>
          <a:prstGeom prst="line">
            <a:avLst/>
          </a:prstGeom>
          <a:ln w="12700">
            <a:solidFill>
              <a:srgbClr val="201E1E"/>
            </a:solidFill>
            <a:miter lim="800000"/>
          </a:ln>
        </p:spPr>
        <p:style>
          <a:lnRef idx="1">
            <a:schemeClr val="accent1"/>
          </a:lnRef>
          <a:fillRef idx="0">
            <a:schemeClr val="accent1"/>
          </a:fillRef>
          <a:effectRef idx="0">
            <a:schemeClr val="accent1"/>
          </a:effectRef>
          <a:fontRef idx="minor">
            <a:schemeClr val="tx1"/>
          </a:fontRef>
        </p:style>
      </p:cxnSp>
      <p:sp>
        <p:nvSpPr>
          <p:cNvPr id="7" name="Text Placeholder 6">
            <a:extLst>
              <a:ext uri="{FF2B5EF4-FFF2-40B4-BE49-F238E27FC236}">
                <a16:creationId xmlns:a16="http://schemas.microsoft.com/office/drawing/2014/main" id="{1587F054-1D96-EEC4-FA17-6801B69E9118}"/>
              </a:ext>
            </a:extLst>
          </p:cNvPr>
          <p:cNvSpPr>
            <a:spLocks noGrp="1"/>
          </p:cNvSpPr>
          <p:nvPr>
            <p:ph type="body" sz="quarter" idx="15" hasCustomPrompt="1"/>
          </p:nvPr>
        </p:nvSpPr>
        <p:spPr>
          <a:xfrm>
            <a:off x="733425" y="3227885"/>
            <a:ext cx="3946069" cy="236157"/>
          </a:xfrm>
        </p:spPr>
        <p:txBody>
          <a:bodyPr lIns="90000" anchor="ctr"/>
          <a:lstStyle>
            <a:lvl1pPr marL="0" indent="0">
              <a:buNone/>
              <a:defRPr sz="1200"/>
            </a:lvl1pPr>
          </a:lstStyle>
          <a:p>
            <a:pPr lvl="0"/>
            <a:r>
              <a:rPr lang="en-GB" dirty="0"/>
              <a:t>Date</a:t>
            </a:r>
            <a:endParaRPr lang="en-DE" dirty="0"/>
          </a:p>
        </p:txBody>
      </p:sp>
      <p:sp>
        <p:nvSpPr>
          <p:cNvPr id="4" name="TextBox 3">
            <a:extLst>
              <a:ext uri="{FF2B5EF4-FFF2-40B4-BE49-F238E27FC236}">
                <a16:creationId xmlns:a16="http://schemas.microsoft.com/office/drawing/2014/main" id="{0E212C73-6681-46BD-347B-BEB64EB179AE}"/>
              </a:ext>
            </a:extLst>
          </p:cNvPr>
          <p:cNvSpPr txBox="1"/>
          <p:nvPr userDrawn="1"/>
        </p:nvSpPr>
        <p:spPr>
          <a:xfrm>
            <a:off x="5999433" y="157866"/>
            <a:ext cx="2999490" cy="2934534"/>
          </a:xfrm>
          <a:prstGeom prst="rect">
            <a:avLst/>
          </a:prstGeom>
          <a:solidFill>
            <a:schemeClr val="bg1">
              <a:lumMod val="95000"/>
            </a:schemeClr>
          </a:solidFill>
          <a:ln w="15875">
            <a:solidFill>
              <a:schemeClr val="bg1">
                <a:lumMod val="50000"/>
              </a:schemeClr>
            </a:solidFill>
          </a:ln>
        </p:spPr>
        <p:txBody>
          <a:bodyPr wrap="square" lIns="108000" tIns="108000" rIns="108000" bIns="108000" rtlCol="0">
            <a:noAutofit/>
          </a:bodyPr>
          <a:lstStyle/>
          <a:p>
            <a:pPr algn="l"/>
            <a:r>
              <a:rPr lang="en-US" sz="1200" dirty="0"/>
              <a:t>You are free to:</a:t>
            </a:r>
          </a:p>
          <a:p>
            <a:pPr algn="l"/>
            <a:r>
              <a:rPr lang="en-US" sz="1200" b="1" dirty="0"/>
              <a:t>Share</a:t>
            </a:r>
          </a:p>
          <a:p>
            <a:pPr algn="l"/>
            <a:r>
              <a:rPr lang="en-US" sz="1200" b="1" dirty="0"/>
              <a:t>	</a:t>
            </a:r>
            <a:r>
              <a:rPr lang="en-US" sz="1200" dirty="0"/>
              <a:t>copy and redistribute the 	material in any medium or format</a:t>
            </a:r>
          </a:p>
          <a:p>
            <a:pPr algn="l"/>
            <a:r>
              <a:rPr lang="en-US" sz="1200" b="1" dirty="0"/>
              <a:t>Adapt</a:t>
            </a:r>
          </a:p>
          <a:p>
            <a:pPr algn="l"/>
            <a:r>
              <a:rPr lang="en-US" sz="1200" b="1" dirty="0"/>
              <a:t>	</a:t>
            </a:r>
            <a:r>
              <a:rPr lang="en-US" sz="1200" dirty="0"/>
              <a:t>remix, transform, and build upon 	the material for any purpose, 	even commercially.</a:t>
            </a:r>
          </a:p>
          <a:p>
            <a:pPr algn="l"/>
            <a:endParaRPr lang="en-US" sz="1200" dirty="0"/>
          </a:p>
          <a:p>
            <a:pPr algn="l"/>
            <a:r>
              <a:rPr lang="en-US" sz="1200" dirty="0"/>
              <a:t>You must give </a:t>
            </a:r>
            <a:r>
              <a:rPr lang="en-US" sz="1200" b="1" dirty="0"/>
              <a:t>appropriate credit</a:t>
            </a:r>
            <a:r>
              <a:rPr lang="en-US" sz="1200" dirty="0"/>
              <a:t>, provide a link to the license, and indicate if changes were made. You may do so in any reasonable manner, but not in any way that suggests the licensor endorses you or your use.</a:t>
            </a:r>
          </a:p>
        </p:txBody>
      </p:sp>
    </p:spTree>
    <p:extLst>
      <p:ext uri="{BB962C8B-B14F-4D97-AF65-F5344CB8AC3E}">
        <p14:creationId xmlns:p14="http://schemas.microsoft.com/office/powerpoint/2010/main" val="53800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tay in Touch">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000" y="1425600"/>
            <a:ext cx="5400000" cy="648000"/>
          </a:xfrm>
        </p:spPr>
        <p:txBody>
          <a:bodyPr tIns="0" rIns="0" anchor="ctr">
            <a:normAutofit/>
          </a:bodyPr>
          <a:lstStyle>
            <a:lvl1pPr algn="l">
              <a:defRPr sz="2400"/>
            </a:lvl1pPr>
          </a:lstStyle>
          <a:p>
            <a:r>
              <a:rPr lang="en-US" dirty="0"/>
              <a:t>Let's Stay in touch!</a:t>
            </a:r>
          </a:p>
        </p:txBody>
      </p:sp>
      <p:sp>
        <p:nvSpPr>
          <p:cNvPr id="7" name="Slide Number Placeholder 6">
            <a:extLst>
              <a:ext uri="{FF2B5EF4-FFF2-40B4-BE49-F238E27FC236}">
                <a16:creationId xmlns:a16="http://schemas.microsoft.com/office/drawing/2014/main" id="{8386C1EC-AB07-F94A-9F69-EA2C58DD858B}"/>
              </a:ext>
            </a:extLst>
          </p:cNvPr>
          <p:cNvSpPr>
            <a:spLocks noGrp="1"/>
          </p:cNvSpPr>
          <p:nvPr>
            <p:ph type="sldNum" sz="quarter" idx="12"/>
          </p:nvPr>
        </p:nvSpPr>
        <p:spPr/>
        <p:txBody>
          <a:bodyPr/>
          <a:lstStyle/>
          <a:p>
            <a:fld id="{220B6647-BD7A-7942-B66E-0DFF9B72D92D}" type="slidenum">
              <a:rPr lang="en-US" smtClean="0"/>
              <a:pPr/>
              <a:t>‹#›</a:t>
            </a:fld>
            <a:endParaRPr lang="en-US"/>
          </a:p>
        </p:txBody>
      </p:sp>
      <p:pic>
        <p:nvPicPr>
          <p:cNvPr id="11" name="Graphic 10">
            <a:extLst>
              <a:ext uri="{FF2B5EF4-FFF2-40B4-BE49-F238E27FC236}">
                <a16:creationId xmlns:a16="http://schemas.microsoft.com/office/drawing/2014/main" id="{D126442A-B2A7-42DF-B149-2E441431435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53454" y="3453002"/>
            <a:ext cx="304800" cy="274320"/>
          </a:xfrm>
          <a:prstGeom prst="rect">
            <a:avLst/>
          </a:prstGeom>
        </p:spPr>
      </p:pic>
      <p:pic>
        <p:nvPicPr>
          <p:cNvPr id="15" name="Picture 14">
            <a:extLst>
              <a:ext uri="{FF2B5EF4-FFF2-40B4-BE49-F238E27FC236}">
                <a16:creationId xmlns:a16="http://schemas.microsoft.com/office/drawing/2014/main" id="{3D224257-2FB5-4259-BD0E-7E754DD93A1E}"/>
              </a:ext>
            </a:extLst>
          </p:cNvPr>
          <p:cNvPicPr>
            <a:picLocks noChangeAspect="1"/>
          </p:cNvPicPr>
          <p:nvPr userDrawn="1"/>
        </p:nvPicPr>
        <p:blipFill>
          <a:blip r:embed="rId4"/>
          <a:stretch>
            <a:fillRect/>
          </a:stretch>
        </p:blipFill>
        <p:spPr>
          <a:xfrm>
            <a:off x="1035155" y="2581225"/>
            <a:ext cx="741401" cy="199411"/>
          </a:xfrm>
          <a:prstGeom prst="rect">
            <a:avLst/>
          </a:prstGeom>
        </p:spPr>
      </p:pic>
      <p:pic>
        <p:nvPicPr>
          <p:cNvPr id="9" name="Graphic 8">
            <a:extLst>
              <a:ext uri="{FF2B5EF4-FFF2-40B4-BE49-F238E27FC236}">
                <a16:creationId xmlns:a16="http://schemas.microsoft.com/office/drawing/2014/main" id="{2F00EA32-EFF0-48A0-9916-33080861F892}"/>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253454" y="3000790"/>
            <a:ext cx="304800" cy="274320"/>
          </a:xfrm>
          <a:prstGeom prst="rect">
            <a:avLst/>
          </a:prstGeom>
        </p:spPr>
      </p:pic>
      <p:sp>
        <p:nvSpPr>
          <p:cNvPr id="27" name="Text Placeholder 7">
            <a:extLst>
              <a:ext uri="{FF2B5EF4-FFF2-40B4-BE49-F238E27FC236}">
                <a16:creationId xmlns:a16="http://schemas.microsoft.com/office/drawing/2014/main" id="{85F266D7-F232-4CAE-8862-CB17F8FE7F01}"/>
              </a:ext>
            </a:extLst>
          </p:cNvPr>
          <p:cNvSpPr>
            <a:spLocks noGrp="1"/>
          </p:cNvSpPr>
          <p:nvPr>
            <p:ph type="body" sz="quarter" idx="17" hasCustomPrompt="1"/>
          </p:nvPr>
        </p:nvSpPr>
        <p:spPr>
          <a:xfrm>
            <a:off x="1966025" y="2988759"/>
            <a:ext cx="4572000" cy="329184"/>
          </a:xfrm>
        </p:spPr>
        <p:txBody>
          <a:bodyPr anchor="ctr" anchorCtr="0"/>
          <a:lstStyle>
            <a:lvl1pPr marL="0" indent="0">
              <a:buNone/>
              <a:defRPr sz="1400">
                <a:latin typeface="Avenir Next LT Pro" panose="020B0504020202020204" pitchFamily="34" charset="0"/>
              </a:defRPr>
            </a:lvl1pPr>
          </a:lstStyle>
          <a:p>
            <a:pPr lvl="0"/>
            <a:r>
              <a:rPr lang="en-US" dirty="0"/>
              <a:t>Your E-Mail Address</a:t>
            </a:r>
          </a:p>
        </p:txBody>
      </p:sp>
      <p:sp>
        <p:nvSpPr>
          <p:cNvPr id="13" name="Text Placeholder 12">
            <a:extLst>
              <a:ext uri="{FF2B5EF4-FFF2-40B4-BE49-F238E27FC236}">
                <a16:creationId xmlns:a16="http://schemas.microsoft.com/office/drawing/2014/main" id="{7BEA622E-3344-40E0-A98D-23AFB914490E}"/>
              </a:ext>
            </a:extLst>
          </p:cNvPr>
          <p:cNvSpPr>
            <a:spLocks noGrp="1"/>
          </p:cNvSpPr>
          <p:nvPr>
            <p:ph type="body" sz="quarter" idx="18" hasCustomPrompt="1"/>
          </p:nvPr>
        </p:nvSpPr>
        <p:spPr>
          <a:xfrm>
            <a:off x="1966025" y="3440970"/>
            <a:ext cx="4572000" cy="329184"/>
          </a:xfrm>
        </p:spPr>
        <p:txBody>
          <a:bodyPr anchor="ctr" anchorCtr="0"/>
          <a:lstStyle>
            <a:lvl1pPr marL="0" indent="0">
              <a:buNone/>
              <a:defRPr sz="1400">
                <a:latin typeface="Avenir Next LT Pro" panose="020B0504020202020204" pitchFamily="34" charset="0"/>
              </a:defRPr>
            </a:lvl1pPr>
          </a:lstStyle>
          <a:p>
            <a:pPr lvl="0"/>
            <a:r>
              <a:rPr lang="en-US" dirty="0"/>
              <a:t>Link to your LinkedIn Profile</a:t>
            </a:r>
          </a:p>
        </p:txBody>
      </p:sp>
      <p:sp>
        <p:nvSpPr>
          <p:cNvPr id="28" name="Text Placeholder 27">
            <a:extLst>
              <a:ext uri="{FF2B5EF4-FFF2-40B4-BE49-F238E27FC236}">
                <a16:creationId xmlns:a16="http://schemas.microsoft.com/office/drawing/2014/main" id="{3ED0C215-C366-4B59-943B-9B6EF6FA8670}"/>
              </a:ext>
            </a:extLst>
          </p:cNvPr>
          <p:cNvSpPr>
            <a:spLocks noGrp="1"/>
          </p:cNvSpPr>
          <p:nvPr>
            <p:ph type="body" sz="quarter" idx="19" hasCustomPrompt="1"/>
          </p:nvPr>
        </p:nvSpPr>
        <p:spPr>
          <a:xfrm>
            <a:off x="1966025" y="2536547"/>
            <a:ext cx="4572000" cy="329184"/>
          </a:xfrm>
        </p:spPr>
        <p:txBody>
          <a:bodyPr anchor="ctr" anchorCtr="0"/>
          <a:lstStyle>
            <a:lvl1pPr marL="0" indent="0">
              <a:buNone/>
              <a:defRPr sz="1400">
                <a:latin typeface="Avenir Next LT Pro" panose="020B0504020202020204" pitchFamily="34" charset="0"/>
              </a:defRPr>
            </a:lvl1pPr>
          </a:lstStyle>
          <a:p>
            <a:pPr lvl="0"/>
            <a:r>
              <a:rPr lang="en-US" dirty="0"/>
              <a:t>Link to your KNIME Hub Profile</a:t>
            </a:r>
          </a:p>
        </p:txBody>
      </p:sp>
      <p:sp>
        <p:nvSpPr>
          <p:cNvPr id="35" name="Picture Placeholder 34">
            <a:extLst>
              <a:ext uri="{FF2B5EF4-FFF2-40B4-BE49-F238E27FC236}">
                <a16:creationId xmlns:a16="http://schemas.microsoft.com/office/drawing/2014/main" id="{F4640EEF-C454-44D1-AA48-27DDA09035FC}"/>
              </a:ext>
            </a:extLst>
          </p:cNvPr>
          <p:cNvSpPr>
            <a:spLocks noGrp="1"/>
          </p:cNvSpPr>
          <p:nvPr>
            <p:ph type="pic" sz="quarter" idx="21" hasCustomPrompt="1"/>
          </p:nvPr>
        </p:nvSpPr>
        <p:spPr>
          <a:xfrm>
            <a:off x="831338" y="181723"/>
            <a:ext cx="1080655" cy="1069848"/>
          </a:xfrm>
          <a:prstGeom prst="ellipse">
            <a:avLst/>
          </a:prstGeom>
        </p:spPr>
        <p:txBody>
          <a:bodyPr/>
          <a:lstStyle>
            <a:lvl1pPr marL="0" indent="0">
              <a:buNone/>
              <a:defRPr/>
            </a:lvl1pPr>
          </a:lstStyle>
          <a:p>
            <a:r>
              <a:rPr lang="en-US" dirty="0"/>
              <a:t>Picture</a:t>
            </a:r>
          </a:p>
        </p:txBody>
      </p:sp>
      <p:sp>
        <p:nvSpPr>
          <p:cNvPr id="4" name="Freihandform 10">
            <a:extLst>
              <a:ext uri="{FF2B5EF4-FFF2-40B4-BE49-F238E27FC236}">
                <a16:creationId xmlns:a16="http://schemas.microsoft.com/office/drawing/2014/main" id="{8B3D073D-A32A-B56B-F954-91CDCEE1730E}"/>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7"/>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8"/>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
        <p:nvSpPr>
          <p:cNvPr id="5" name="Date Placeholder 4">
            <a:extLst>
              <a:ext uri="{FF2B5EF4-FFF2-40B4-BE49-F238E27FC236}">
                <a16:creationId xmlns:a16="http://schemas.microsoft.com/office/drawing/2014/main" id="{8ECDD9E5-4342-4A12-1839-304736CD0459}"/>
              </a:ext>
            </a:extLst>
          </p:cNvPr>
          <p:cNvSpPr>
            <a:spLocks noGrp="1"/>
          </p:cNvSpPr>
          <p:nvPr>
            <p:ph type="dt" sz="half" idx="22"/>
          </p:nvPr>
        </p:nvSpPr>
        <p:spPr/>
        <p:txBody>
          <a:bodyPr/>
          <a:lstStyle/>
          <a:p>
            <a:fld id="{F403B3B2-F978-8F48-840A-7A6ADAA46E5E}" type="datetime1">
              <a:rPr lang="de-DE" smtClean="0"/>
              <a:t>30.04.24</a:t>
            </a:fld>
            <a:endParaRPr lang="en-DE"/>
          </a:p>
        </p:txBody>
      </p:sp>
      <p:sp>
        <p:nvSpPr>
          <p:cNvPr id="6" name="Footer Placeholder 5">
            <a:extLst>
              <a:ext uri="{FF2B5EF4-FFF2-40B4-BE49-F238E27FC236}">
                <a16:creationId xmlns:a16="http://schemas.microsoft.com/office/drawing/2014/main" id="{FEBC0E12-2F25-560F-88BF-68BE57EFE854}"/>
              </a:ext>
            </a:extLst>
          </p:cNvPr>
          <p:cNvSpPr>
            <a:spLocks noGrp="1"/>
          </p:cNvSpPr>
          <p:nvPr>
            <p:ph type="ftr" sz="quarter" idx="23"/>
          </p:nvPr>
        </p:nvSpPr>
        <p:spPr/>
        <p:txBody>
          <a:bodyPr/>
          <a:lstStyle/>
          <a:p>
            <a:r>
              <a:rPr lang="en-GB"/>
              <a:t>This is the footer</a:t>
            </a:r>
            <a:endParaRPr lang="en-DE"/>
          </a:p>
        </p:txBody>
      </p:sp>
    </p:spTree>
    <p:extLst>
      <p:ext uri="{BB962C8B-B14F-4D97-AF65-F5344CB8AC3E}">
        <p14:creationId xmlns:p14="http://schemas.microsoft.com/office/powerpoint/2010/main" val="80496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360000" y="3923640"/>
            <a:ext cx="5774469" cy="648000"/>
          </a:xfrm>
        </p:spPr>
        <p:txBody>
          <a:bodyPr>
            <a:noAutofit/>
          </a:bodyPr>
          <a:lstStyle>
            <a:lvl1pPr marL="0" indent="0" algn="l">
              <a:buClr>
                <a:schemeClr val="tx1"/>
              </a:buClr>
              <a:buFont typeface="+mj-lt"/>
              <a:buNone/>
              <a:defRPr sz="2000" b="0"/>
            </a:lvl1pPr>
            <a:lvl2pPr marL="617220" indent="-308610" algn="ctr">
              <a:buClr>
                <a:schemeClr val="tx1"/>
              </a:buClr>
              <a:buFont typeface="+mj-lt"/>
              <a:buAutoNum type="arabicPeriod"/>
              <a:defRPr sz="1620"/>
            </a:lvl2pPr>
            <a:lvl3pPr marL="617220" indent="0" algn="ctr">
              <a:buNone/>
              <a:defRPr sz="1215"/>
            </a:lvl3pPr>
            <a:lvl4pPr marL="925830" indent="0" algn="ctr">
              <a:buNone/>
              <a:defRPr sz="1080"/>
            </a:lvl4pPr>
            <a:lvl5pPr marL="1234440" indent="0" algn="ctr">
              <a:buNone/>
              <a:defRPr sz="1080"/>
            </a:lvl5pPr>
            <a:lvl6pPr marL="1543050" indent="0" algn="ctr">
              <a:buNone/>
              <a:defRPr sz="1080"/>
            </a:lvl6pPr>
            <a:lvl7pPr marL="1851660" indent="0" algn="ctr">
              <a:buNone/>
              <a:defRPr sz="1080"/>
            </a:lvl7pPr>
            <a:lvl8pPr marL="2160270" indent="0" algn="ctr">
              <a:buNone/>
              <a:defRPr sz="1080"/>
            </a:lvl8pPr>
            <a:lvl9pPr marL="2468880" indent="0" algn="ctr">
              <a:buNone/>
              <a:defRPr sz="1080"/>
            </a:lvl9pPr>
          </a:lstStyle>
          <a:p>
            <a:pPr lvl="0"/>
            <a:r>
              <a:rPr lang="en-US" dirty="0"/>
              <a:t>Short summarizing or engaging text</a:t>
            </a:r>
          </a:p>
        </p:txBody>
      </p:sp>
      <p:sp>
        <p:nvSpPr>
          <p:cNvPr id="5" name="Picture Placeholder 4">
            <a:extLst>
              <a:ext uri="{FF2B5EF4-FFF2-40B4-BE49-F238E27FC236}">
                <a16:creationId xmlns:a16="http://schemas.microsoft.com/office/drawing/2014/main" id="{7A50A599-BBE0-7141-B5B5-23DA5ED35F4A}"/>
              </a:ext>
            </a:extLst>
          </p:cNvPr>
          <p:cNvSpPr>
            <a:spLocks noGrp="1"/>
          </p:cNvSpPr>
          <p:nvPr>
            <p:ph type="pic" sz="quarter" idx="16" hasCustomPrompt="1"/>
          </p:nvPr>
        </p:nvSpPr>
        <p:spPr>
          <a:xfrm>
            <a:off x="360000" y="907200"/>
            <a:ext cx="5774470" cy="2916000"/>
          </a:xfrm>
          <a:noFill/>
          <a:effectLst/>
        </p:spPr>
        <p:txBody>
          <a:bodyPr lIns="108000" tIns="108000" rIns="108000" bIns="108000"/>
          <a:lstStyle>
            <a:lvl1pPr marL="0" indent="0">
              <a:buNone/>
              <a:defRPr sz="1600"/>
            </a:lvl1pPr>
          </a:lstStyle>
          <a:p>
            <a:r>
              <a:rPr lang="en-US" dirty="0"/>
              <a:t>Image with key message or point to discuss</a:t>
            </a:r>
          </a:p>
        </p:txBody>
      </p:sp>
      <p:sp>
        <p:nvSpPr>
          <p:cNvPr id="8" name="Freihandform 10">
            <a:extLst>
              <a:ext uri="{FF2B5EF4-FFF2-40B4-BE49-F238E27FC236}">
                <a16:creationId xmlns:a16="http://schemas.microsoft.com/office/drawing/2014/main" id="{0B43D1B4-7C8B-76CF-CE27-C60F8C88879A}"/>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
        <p:nvSpPr>
          <p:cNvPr id="9" name="Date Placeholder 8">
            <a:extLst>
              <a:ext uri="{FF2B5EF4-FFF2-40B4-BE49-F238E27FC236}">
                <a16:creationId xmlns:a16="http://schemas.microsoft.com/office/drawing/2014/main" id="{46006457-08A9-A3FC-7486-AD6D000FA573}"/>
              </a:ext>
            </a:extLst>
          </p:cNvPr>
          <p:cNvSpPr>
            <a:spLocks noGrp="1"/>
          </p:cNvSpPr>
          <p:nvPr>
            <p:ph type="dt" sz="half" idx="17"/>
          </p:nvPr>
        </p:nvSpPr>
        <p:spPr/>
        <p:txBody>
          <a:bodyPr/>
          <a:lstStyle/>
          <a:p>
            <a:fld id="{E3F730F8-9638-BC4D-94DB-2FFDE01F85F5}" type="datetime1">
              <a:rPr lang="de-DE" smtClean="0"/>
              <a:t>30.04.24</a:t>
            </a:fld>
            <a:endParaRPr lang="en-DE" dirty="0"/>
          </a:p>
        </p:txBody>
      </p:sp>
      <p:sp>
        <p:nvSpPr>
          <p:cNvPr id="10" name="Footer Placeholder 9">
            <a:extLst>
              <a:ext uri="{FF2B5EF4-FFF2-40B4-BE49-F238E27FC236}">
                <a16:creationId xmlns:a16="http://schemas.microsoft.com/office/drawing/2014/main" id="{A90FE301-0528-7876-0C74-21179121B68F}"/>
              </a:ext>
            </a:extLst>
          </p:cNvPr>
          <p:cNvSpPr>
            <a:spLocks noGrp="1"/>
          </p:cNvSpPr>
          <p:nvPr>
            <p:ph type="ftr" sz="quarter" idx="18"/>
          </p:nvPr>
        </p:nvSpPr>
        <p:spPr/>
        <p:txBody>
          <a:bodyPr/>
          <a:lstStyle/>
          <a:p>
            <a:r>
              <a:rPr lang="en-GB"/>
              <a:t>This is the footer</a:t>
            </a:r>
            <a:endParaRPr lang="en-DE" dirty="0"/>
          </a:p>
        </p:txBody>
      </p:sp>
      <p:sp>
        <p:nvSpPr>
          <p:cNvPr id="11" name="Slide Number Placeholder 10">
            <a:extLst>
              <a:ext uri="{FF2B5EF4-FFF2-40B4-BE49-F238E27FC236}">
                <a16:creationId xmlns:a16="http://schemas.microsoft.com/office/drawing/2014/main" id="{EB8A7B7C-7844-7F24-F7DE-BD8F9E8E16DB}"/>
              </a:ext>
            </a:extLst>
          </p:cNvPr>
          <p:cNvSpPr>
            <a:spLocks noGrp="1"/>
          </p:cNvSpPr>
          <p:nvPr>
            <p:ph type="sldNum" sz="quarter" idx="19"/>
          </p:nvPr>
        </p:nvSpPr>
        <p:spPr/>
        <p:txBody>
          <a:bodyPr/>
          <a:lstStyle/>
          <a:p>
            <a:fld id="{220B6647-BD7A-7942-B66E-0DFF9B72D92D}" type="slidenum">
              <a:rPr lang="en-US" smtClean="0"/>
              <a:pPr/>
              <a:t>‹#›</a:t>
            </a:fld>
            <a:endParaRPr lang="en-US"/>
          </a:p>
        </p:txBody>
      </p:sp>
    </p:spTree>
    <p:extLst>
      <p:ext uri="{BB962C8B-B14F-4D97-AF65-F5344CB8AC3E}">
        <p14:creationId xmlns:p14="http://schemas.microsoft.com/office/powerpoint/2010/main" val="1335061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 Results">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D11C764-3E3B-6C8B-1764-F3C00EFC4F9C}"/>
              </a:ext>
            </a:extLst>
          </p:cNvPr>
          <p:cNvSpPr/>
          <p:nvPr userDrawn="1"/>
        </p:nvSpPr>
        <p:spPr>
          <a:xfrm>
            <a:off x="-11469" y="3079501"/>
            <a:ext cx="9155470" cy="2063999"/>
          </a:xfrm>
          <a:prstGeom prst="rect">
            <a:avLst/>
          </a:prstGeom>
          <a:solidFill>
            <a:schemeClr val="bg1">
              <a:lumMod val="95000"/>
            </a:schemeClr>
          </a:solid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97200" tIns="97200" rIns="97200" bIns="97200" rtlCol="0" anchor="ctr"/>
          <a:lstStyle/>
          <a:p>
            <a:pPr algn="ctr"/>
            <a:endParaRPr lang="en-US" sz="1260" dirty="0">
              <a:solidFill>
                <a:schemeClr val="bg1"/>
              </a:solidFill>
            </a:endParaRPr>
          </a:p>
        </p:txBody>
      </p:sp>
      <p:cxnSp>
        <p:nvCxnSpPr>
          <p:cNvPr id="6" name="Straight Connector 5">
            <a:extLst>
              <a:ext uri="{FF2B5EF4-FFF2-40B4-BE49-F238E27FC236}">
                <a16:creationId xmlns:a16="http://schemas.microsoft.com/office/drawing/2014/main" id="{5FD07C36-9934-CA48-A1E1-8B81A9AFBC79}"/>
              </a:ext>
            </a:extLst>
          </p:cNvPr>
          <p:cNvCxnSpPr>
            <a:cxnSpLocks/>
          </p:cNvCxnSpPr>
          <p:nvPr userDrawn="1"/>
        </p:nvCxnSpPr>
        <p:spPr>
          <a:xfrm>
            <a:off x="4188744" y="676642"/>
            <a:ext cx="765313" cy="0"/>
          </a:xfrm>
          <a:prstGeom prst="line">
            <a:avLst/>
          </a:prstGeom>
          <a:ln w="9525">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25">
            <a:extLst>
              <a:ext uri="{FF2B5EF4-FFF2-40B4-BE49-F238E27FC236}">
                <a16:creationId xmlns:a16="http://schemas.microsoft.com/office/drawing/2014/main" id="{F888119C-FA1E-6E1D-A15B-770DC6BE1545}"/>
              </a:ext>
            </a:extLst>
          </p:cNvPr>
          <p:cNvSpPr>
            <a:spLocks noGrp="1"/>
          </p:cNvSpPr>
          <p:nvPr>
            <p:ph type="body" sz="quarter" idx="20" hasCustomPrompt="1"/>
          </p:nvPr>
        </p:nvSpPr>
        <p:spPr>
          <a:xfrm>
            <a:off x="592151" y="3811186"/>
            <a:ext cx="2338152" cy="905987"/>
          </a:xfrm>
          <a:prstGeom prst="rect">
            <a:avLst/>
          </a:prstGeom>
        </p:spPr>
        <p:txBody>
          <a:bodyPr anchor="t">
            <a:noAutofit/>
          </a:bodyPr>
          <a:lstStyle>
            <a:lvl1pPr marL="0" indent="0">
              <a:buNone/>
              <a:defRPr sz="1100" b="0" i="0" baseline="0">
                <a:latin typeface="Avenir Next LT Pro" panose="020B0504020202020204" pitchFamily="34" charset="77"/>
                <a:ea typeface="Inter" panose="02000503000000020004" pitchFamily="2" charset="0"/>
              </a:defRPr>
            </a:lvl1pPr>
            <a:lvl5pPr marL="1231200" indent="0">
              <a:buNone/>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a:t>
            </a:r>
          </a:p>
        </p:txBody>
      </p:sp>
      <p:sp>
        <p:nvSpPr>
          <p:cNvPr id="17" name="Text Placeholder 2">
            <a:extLst>
              <a:ext uri="{FF2B5EF4-FFF2-40B4-BE49-F238E27FC236}">
                <a16:creationId xmlns:a16="http://schemas.microsoft.com/office/drawing/2014/main" id="{F6734759-4C5C-AD27-C052-AE05246728B1}"/>
              </a:ext>
            </a:extLst>
          </p:cNvPr>
          <p:cNvSpPr>
            <a:spLocks noGrp="1"/>
          </p:cNvSpPr>
          <p:nvPr>
            <p:ph type="body" sz="quarter" idx="21" hasCustomPrompt="1"/>
          </p:nvPr>
        </p:nvSpPr>
        <p:spPr>
          <a:xfrm>
            <a:off x="592152" y="3563703"/>
            <a:ext cx="1278399" cy="229705"/>
          </a:xfrm>
          <a:prstGeom prst="rect">
            <a:avLst/>
          </a:prstGeom>
        </p:spPr>
        <p:txBody>
          <a:bodyPr>
            <a:noAutofit/>
          </a:bodyPr>
          <a:lstStyle>
            <a:lvl1pPr marL="0" indent="0">
              <a:buNone/>
              <a:defRPr sz="1440" b="1" i="0">
                <a:solidFill>
                  <a:schemeClr val="tx1"/>
                </a:solidFill>
                <a:latin typeface="Avenir Next LT Pro Demi" panose="020B0504020202020204" pitchFamily="34" charset="77"/>
              </a:defRPr>
            </a:lvl1pPr>
            <a:lvl2pPr marL="259200" indent="0">
              <a:buNone/>
              <a:defRPr/>
            </a:lvl2pPr>
            <a:lvl3pPr marL="583200" indent="0">
              <a:buNone/>
              <a:defRPr/>
            </a:lvl3pPr>
          </a:lstStyle>
          <a:p>
            <a:pPr lvl="0"/>
            <a:r>
              <a:rPr lang="en-US" dirty="0"/>
              <a:t>Header</a:t>
            </a:r>
          </a:p>
        </p:txBody>
      </p:sp>
      <p:sp>
        <p:nvSpPr>
          <p:cNvPr id="18" name="Text Placeholder 36">
            <a:extLst>
              <a:ext uri="{FF2B5EF4-FFF2-40B4-BE49-F238E27FC236}">
                <a16:creationId xmlns:a16="http://schemas.microsoft.com/office/drawing/2014/main" id="{1736C124-BFF5-9E01-97B4-FB2DD631B165}"/>
              </a:ext>
            </a:extLst>
          </p:cNvPr>
          <p:cNvSpPr>
            <a:spLocks noGrp="1"/>
          </p:cNvSpPr>
          <p:nvPr>
            <p:ph type="body" sz="quarter" idx="28" hasCustomPrompt="1"/>
          </p:nvPr>
        </p:nvSpPr>
        <p:spPr>
          <a:xfrm>
            <a:off x="601879" y="3312232"/>
            <a:ext cx="1364782" cy="229817"/>
          </a:xfrm>
          <a:prstGeom prst="rect">
            <a:avLst/>
          </a:prstGeom>
        </p:spPr>
        <p:txBody>
          <a:bodyPr>
            <a:normAutofit/>
          </a:bodyPr>
          <a:lstStyle>
            <a:lvl1pPr marL="0" indent="0">
              <a:buNone/>
              <a:defRPr sz="900" b="0" i="0" spc="90" baseline="0">
                <a:solidFill>
                  <a:srgbClr val="75471C"/>
                </a:solidFill>
                <a:latin typeface="Avenir Next LT Pro" panose="020B0504020202020204" pitchFamily="34" charset="77"/>
              </a:defRPr>
            </a:lvl1pPr>
            <a:lvl5pPr marL="1231200" indent="0">
              <a:buNone/>
              <a:defRPr/>
            </a:lvl5pPr>
          </a:lstStyle>
          <a:p>
            <a:pPr lvl="0"/>
            <a:r>
              <a:rPr lang="en-US" dirty="0"/>
              <a:t>RESULTS</a:t>
            </a:r>
          </a:p>
        </p:txBody>
      </p:sp>
      <p:sp>
        <p:nvSpPr>
          <p:cNvPr id="19" name="Text Placeholder 25">
            <a:extLst>
              <a:ext uri="{FF2B5EF4-FFF2-40B4-BE49-F238E27FC236}">
                <a16:creationId xmlns:a16="http://schemas.microsoft.com/office/drawing/2014/main" id="{D98B92D5-1CA6-0AB4-14C8-39B3115E1E87}"/>
              </a:ext>
            </a:extLst>
          </p:cNvPr>
          <p:cNvSpPr>
            <a:spLocks noGrp="1"/>
          </p:cNvSpPr>
          <p:nvPr>
            <p:ph type="body" sz="quarter" idx="29" hasCustomPrompt="1"/>
          </p:nvPr>
        </p:nvSpPr>
        <p:spPr>
          <a:xfrm>
            <a:off x="3579546" y="3815063"/>
            <a:ext cx="2338152" cy="817852"/>
          </a:xfrm>
          <a:prstGeom prst="rect">
            <a:avLst/>
          </a:prstGeom>
        </p:spPr>
        <p:txBody>
          <a:bodyPr anchor="t">
            <a:noAutofit/>
          </a:bodyPr>
          <a:lstStyle>
            <a:lvl1pPr marL="0" indent="0">
              <a:buNone/>
              <a:defRPr sz="1100" b="0" i="0" baseline="0">
                <a:latin typeface="Avenir Next LT Pro" panose="020B0504020202020204" pitchFamily="34" charset="77"/>
                <a:ea typeface="Inter" panose="02000503000000020004" pitchFamily="2" charset="0"/>
              </a:defRPr>
            </a:lvl1pPr>
            <a:lvl5pPr marL="1231200" indent="0">
              <a:buNone/>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a:t>
            </a:r>
          </a:p>
        </p:txBody>
      </p:sp>
      <p:sp>
        <p:nvSpPr>
          <p:cNvPr id="20" name="Text Placeholder 2">
            <a:extLst>
              <a:ext uri="{FF2B5EF4-FFF2-40B4-BE49-F238E27FC236}">
                <a16:creationId xmlns:a16="http://schemas.microsoft.com/office/drawing/2014/main" id="{E96CA241-CF27-8094-D339-237DDCF557EA}"/>
              </a:ext>
            </a:extLst>
          </p:cNvPr>
          <p:cNvSpPr>
            <a:spLocks noGrp="1"/>
          </p:cNvSpPr>
          <p:nvPr>
            <p:ph type="body" sz="quarter" idx="30" hasCustomPrompt="1"/>
          </p:nvPr>
        </p:nvSpPr>
        <p:spPr>
          <a:xfrm>
            <a:off x="3579547" y="3563703"/>
            <a:ext cx="1278399" cy="229705"/>
          </a:xfrm>
          <a:prstGeom prst="rect">
            <a:avLst/>
          </a:prstGeom>
        </p:spPr>
        <p:txBody>
          <a:bodyPr>
            <a:noAutofit/>
          </a:bodyPr>
          <a:lstStyle>
            <a:lvl1pPr marL="0" indent="0">
              <a:buNone/>
              <a:defRPr sz="1440" b="1" i="0">
                <a:solidFill>
                  <a:schemeClr val="tx1"/>
                </a:solidFill>
                <a:latin typeface="Avenir Next LT Pro Demi" panose="020B0504020202020204" pitchFamily="34" charset="77"/>
              </a:defRPr>
            </a:lvl1pPr>
            <a:lvl2pPr marL="259200" indent="0">
              <a:buNone/>
              <a:defRPr/>
            </a:lvl2pPr>
            <a:lvl3pPr marL="583200" indent="0">
              <a:buNone/>
              <a:defRPr/>
            </a:lvl3pPr>
          </a:lstStyle>
          <a:p>
            <a:pPr lvl="0"/>
            <a:r>
              <a:rPr lang="en-US" dirty="0"/>
              <a:t>Header</a:t>
            </a:r>
          </a:p>
        </p:txBody>
      </p:sp>
      <p:sp>
        <p:nvSpPr>
          <p:cNvPr id="21" name="Text Placeholder 36">
            <a:extLst>
              <a:ext uri="{FF2B5EF4-FFF2-40B4-BE49-F238E27FC236}">
                <a16:creationId xmlns:a16="http://schemas.microsoft.com/office/drawing/2014/main" id="{D39EC5D3-6AD1-AD51-B019-E6ECB4FE1FD4}"/>
              </a:ext>
            </a:extLst>
          </p:cNvPr>
          <p:cNvSpPr>
            <a:spLocks noGrp="1"/>
          </p:cNvSpPr>
          <p:nvPr>
            <p:ph type="body" sz="quarter" idx="31" hasCustomPrompt="1"/>
          </p:nvPr>
        </p:nvSpPr>
        <p:spPr>
          <a:xfrm>
            <a:off x="3589274" y="3312232"/>
            <a:ext cx="1364782" cy="229817"/>
          </a:xfrm>
          <a:prstGeom prst="rect">
            <a:avLst/>
          </a:prstGeom>
        </p:spPr>
        <p:txBody>
          <a:bodyPr>
            <a:normAutofit/>
          </a:bodyPr>
          <a:lstStyle>
            <a:lvl1pPr marL="0" indent="0">
              <a:buNone/>
              <a:defRPr sz="900" b="0" i="0" spc="90" baseline="0">
                <a:solidFill>
                  <a:srgbClr val="75471C"/>
                </a:solidFill>
                <a:latin typeface="Avenir Next LT Pro" panose="020B0504020202020204" pitchFamily="34" charset="77"/>
              </a:defRPr>
            </a:lvl1pPr>
            <a:lvl5pPr marL="1231200" indent="0">
              <a:buNone/>
              <a:defRPr/>
            </a:lvl5pPr>
          </a:lstStyle>
          <a:p>
            <a:pPr lvl="0"/>
            <a:r>
              <a:rPr lang="en-US" dirty="0"/>
              <a:t>RESULTS</a:t>
            </a:r>
          </a:p>
        </p:txBody>
      </p:sp>
      <p:sp>
        <p:nvSpPr>
          <p:cNvPr id="22" name="Text Placeholder 25">
            <a:extLst>
              <a:ext uri="{FF2B5EF4-FFF2-40B4-BE49-F238E27FC236}">
                <a16:creationId xmlns:a16="http://schemas.microsoft.com/office/drawing/2014/main" id="{BAA373EE-CBAD-3CD5-FEB6-DE0101892636}"/>
              </a:ext>
            </a:extLst>
          </p:cNvPr>
          <p:cNvSpPr>
            <a:spLocks noGrp="1"/>
          </p:cNvSpPr>
          <p:nvPr>
            <p:ph type="body" sz="quarter" idx="32" hasCustomPrompt="1"/>
          </p:nvPr>
        </p:nvSpPr>
        <p:spPr>
          <a:xfrm>
            <a:off x="6481364" y="3815063"/>
            <a:ext cx="2338152" cy="817852"/>
          </a:xfrm>
          <a:prstGeom prst="rect">
            <a:avLst/>
          </a:prstGeom>
        </p:spPr>
        <p:txBody>
          <a:bodyPr anchor="t">
            <a:noAutofit/>
          </a:bodyPr>
          <a:lstStyle>
            <a:lvl1pPr marL="0" indent="0">
              <a:buNone/>
              <a:defRPr sz="1100" b="0" i="0" baseline="0">
                <a:latin typeface="Avenir Next LT Pro" panose="020B0504020202020204" pitchFamily="34" charset="77"/>
                <a:ea typeface="Inter" panose="02000503000000020004" pitchFamily="2" charset="0"/>
              </a:defRPr>
            </a:lvl1pPr>
            <a:lvl5pPr marL="1231200" indent="0">
              <a:buNone/>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a:t>
            </a:r>
          </a:p>
        </p:txBody>
      </p:sp>
      <p:sp>
        <p:nvSpPr>
          <p:cNvPr id="23" name="Text Placeholder 2">
            <a:extLst>
              <a:ext uri="{FF2B5EF4-FFF2-40B4-BE49-F238E27FC236}">
                <a16:creationId xmlns:a16="http://schemas.microsoft.com/office/drawing/2014/main" id="{5056BB30-97CC-2E46-4B68-302FD2A9623B}"/>
              </a:ext>
            </a:extLst>
          </p:cNvPr>
          <p:cNvSpPr>
            <a:spLocks noGrp="1"/>
          </p:cNvSpPr>
          <p:nvPr>
            <p:ph type="body" sz="quarter" idx="33" hasCustomPrompt="1"/>
          </p:nvPr>
        </p:nvSpPr>
        <p:spPr>
          <a:xfrm>
            <a:off x="6481365" y="3563703"/>
            <a:ext cx="1278399" cy="229705"/>
          </a:xfrm>
          <a:prstGeom prst="rect">
            <a:avLst/>
          </a:prstGeom>
        </p:spPr>
        <p:txBody>
          <a:bodyPr>
            <a:noAutofit/>
          </a:bodyPr>
          <a:lstStyle>
            <a:lvl1pPr marL="0" indent="0">
              <a:buNone/>
              <a:defRPr sz="1440" b="1" i="0">
                <a:solidFill>
                  <a:schemeClr val="tx1"/>
                </a:solidFill>
                <a:latin typeface="Avenir Next LT Pro Demi" panose="020B0504020202020204" pitchFamily="34" charset="77"/>
              </a:defRPr>
            </a:lvl1pPr>
            <a:lvl2pPr marL="259200" indent="0">
              <a:buNone/>
              <a:defRPr/>
            </a:lvl2pPr>
            <a:lvl3pPr marL="583200" indent="0">
              <a:buNone/>
              <a:defRPr/>
            </a:lvl3pPr>
          </a:lstStyle>
          <a:p>
            <a:pPr lvl="0"/>
            <a:r>
              <a:rPr lang="en-US" dirty="0"/>
              <a:t>Header</a:t>
            </a:r>
          </a:p>
        </p:txBody>
      </p:sp>
      <p:sp>
        <p:nvSpPr>
          <p:cNvPr id="24" name="Text Placeholder 36">
            <a:extLst>
              <a:ext uri="{FF2B5EF4-FFF2-40B4-BE49-F238E27FC236}">
                <a16:creationId xmlns:a16="http://schemas.microsoft.com/office/drawing/2014/main" id="{B7A2BC1F-AAB2-36F7-EB31-48645E0B961D}"/>
              </a:ext>
            </a:extLst>
          </p:cNvPr>
          <p:cNvSpPr>
            <a:spLocks noGrp="1"/>
          </p:cNvSpPr>
          <p:nvPr>
            <p:ph type="body" sz="quarter" idx="34" hasCustomPrompt="1"/>
          </p:nvPr>
        </p:nvSpPr>
        <p:spPr>
          <a:xfrm>
            <a:off x="6491092" y="3312232"/>
            <a:ext cx="1364782" cy="229817"/>
          </a:xfrm>
          <a:prstGeom prst="rect">
            <a:avLst/>
          </a:prstGeom>
        </p:spPr>
        <p:txBody>
          <a:bodyPr>
            <a:normAutofit/>
          </a:bodyPr>
          <a:lstStyle>
            <a:lvl1pPr marL="0" indent="0">
              <a:buNone/>
              <a:defRPr sz="900" b="0" i="0" spc="90" baseline="0">
                <a:solidFill>
                  <a:srgbClr val="75471C"/>
                </a:solidFill>
                <a:latin typeface="Avenir Next LT Pro" panose="020B0504020202020204" pitchFamily="34" charset="77"/>
              </a:defRPr>
            </a:lvl1pPr>
            <a:lvl5pPr marL="1231200" indent="0">
              <a:buNone/>
              <a:defRPr/>
            </a:lvl5pPr>
          </a:lstStyle>
          <a:p>
            <a:pPr lvl="0"/>
            <a:r>
              <a:rPr lang="en-US" dirty="0"/>
              <a:t>RESULTS</a:t>
            </a:r>
          </a:p>
        </p:txBody>
      </p:sp>
      <p:sp>
        <p:nvSpPr>
          <p:cNvPr id="2" name="Text Placeholder 16">
            <a:extLst>
              <a:ext uri="{FF2B5EF4-FFF2-40B4-BE49-F238E27FC236}">
                <a16:creationId xmlns:a16="http://schemas.microsoft.com/office/drawing/2014/main" id="{69874F0A-B602-ECFB-7B61-C78A1577F0AD}"/>
              </a:ext>
            </a:extLst>
          </p:cNvPr>
          <p:cNvSpPr>
            <a:spLocks noGrp="1"/>
          </p:cNvSpPr>
          <p:nvPr>
            <p:ph type="body" sz="quarter" idx="14" hasCustomPrompt="1"/>
          </p:nvPr>
        </p:nvSpPr>
        <p:spPr>
          <a:xfrm>
            <a:off x="2262188" y="1936065"/>
            <a:ext cx="4619627" cy="368885"/>
          </a:xfrm>
          <a:prstGeom prst="rect">
            <a:avLst/>
          </a:prstGeom>
        </p:spPr>
        <p:txBody>
          <a:bodyPr anchor="ctr">
            <a:noAutofit/>
          </a:bodyPr>
          <a:lstStyle>
            <a:lvl1pPr marL="0" indent="0" algn="ctr">
              <a:buNone/>
              <a:defRPr sz="1440" b="0" i="0">
                <a:solidFill>
                  <a:schemeClr val="tx1"/>
                </a:solidFill>
                <a:latin typeface="Avenir Next LT Pro" panose="020B0504020202020204" pitchFamily="34" charset="77"/>
              </a:defRPr>
            </a:lvl1pPr>
            <a:lvl3pPr marL="583200" indent="0" algn="ctr">
              <a:buNone/>
              <a:defRPr/>
            </a:lvl3pPr>
          </a:lstStyle>
          <a:p>
            <a:pPr lvl="0"/>
            <a:r>
              <a:rPr lang="en-US" dirty="0" err="1"/>
              <a:t>Firstname</a:t>
            </a:r>
            <a:r>
              <a:rPr lang="en-US" dirty="0"/>
              <a:t> </a:t>
            </a:r>
            <a:r>
              <a:rPr lang="en-US" dirty="0" err="1"/>
              <a:t>Lastname</a:t>
            </a:r>
            <a:r>
              <a:rPr lang="en-US" dirty="0"/>
              <a:t> | Job Title, Good Company </a:t>
            </a:r>
          </a:p>
        </p:txBody>
      </p:sp>
      <p:sp>
        <p:nvSpPr>
          <p:cNvPr id="5" name="Title 8">
            <a:extLst>
              <a:ext uri="{FF2B5EF4-FFF2-40B4-BE49-F238E27FC236}">
                <a16:creationId xmlns:a16="http://schemas.microsoft.com/office/drawing/2014/main" id="{C63D6A6D-F503-CC07-953F-375E1E771381}"/>
              </a:ext>
            </a:extLst>
          </p:cNvPr>
          <p:cNvSpPr>
            <a:spLocks noGrp="1"/>
          </p:cNvSpPr>
          <p:nvPr>
            <p:ph type="title" hasCustomPrompt="1"/>
          </p:nvPr>
        </p:nvSpPr>
        <p:spPr>
          <a:xfrm>
            <a:off x="628650" y="915576"/>
            <a:ext cx="7886700" cy="880370"/>
          </a:xfrm>
        </p:spPr>
        <p:txBody>
          <a:bodyPr anchor="ctr"/>
          <a:lstStyle>
            <a:lvl1pPr algn="ctr">
              <a:defRPr sz="2880"/>
            </a:lvl1pPr>
          </a:lstStyle>
          <a:p>
            <a:r>
              <a:rPr lang="en-GB" dirty="0"/>
              <a:t>Sample quote font 32pt to provide a robust overview</a:t>
            </a:r>
            <a:endParaRPr lang="en-DE" dirty="0"/>
          </a:p>
        </p:txBody>
      </p:sp>
      <p:sp>
        <p:nvSpPr>
          <p:cNvPr id="3" name="Date Placeholder 2">
            <a:extLst>
              <a:ext uri="{FF2B5EF4-FFF2-40B4-BE49-F238E27FC236}">
                <a16:creationId xmlns:a16="http://schemas.microsoft.com/office/drawing/2014/main" id="{C2871111-AC85-54E9-78EB-D40FDB734E0F}"/>
              </a:ext>
            </a:extLst>
          </p:cNvPr>
          <p:cNvSpPr>
            <a:spLocks noGrp="1"/>
          </p:cNvSpPr>
          <p:nvPr>
            <p:ph type="dt" sz="half" idx="35"/>
          </p:nvPr>
        </p:nvSpPr>
        <p:spPr/>
        <p:txBody>
          <a:bodyPr/>
          <a:lstStyle/>
          <a:p>
            <a:fld id="{49B14001-6042-9948-B650-4FD35DF86D21}" type="datetime1">
              <a:rPr lang="de-DE" smtClean="0"/>
              <a:t>30.04.24</a:t>
            </a:fld>
            <a:endParaRPr lang="en-DE"/>
          </a:p>
        </p:txBody>
      </p:sp>
      <p:sp>
        <p:nvSpPr>
          <p:cNvPr id="7" name="Footer Placeholder 6">
            <a:extLst>
              <a:ext uri="{FF2B5EF4-FFF2-40B4-BE49-F238E27FC236}">
                <a16:creationId xmlns:a16="http://schemas.microsoft.com/office/drawing/2014/main" id="{797575EE-32DC-837E-6010-7A456EB72335}"/>
              </a:ext>
            </a:extLst>
          </p:cNvPr>
          <p:cNvSpPr>
            <a:spLocks noGrp="1"/>
          </p:cNvSpPr>
          <p:nvPr>
            <p:ph type="ftr" sz="quarter" idx="36"/>
          </p:nvPr>
        </p:nvSpPr>
        <p:spPr/>
        <p:txBody>
          <a:bodyPr/>
          <a:lstStyle/>
          <a:p>
            <a:r>
              <a:rPr lang="en-GB"/>
              <a:t>This is the footer</a:t>
            </a:r>
            <a:endParaRPr lang="en-DE"/>
          </a:p>
        </p:txBody>
      </p:sp>
      <p:sp>
        <p:nvSpPr>
          <p:cNvPr id="8" name="Slide Number Placeholder 7">
            <a:extLst>
              <a:ext uri="{FF2B5EF4-FFF2-40B4-BE49-F238E27FC236}">
                <a16:creationId xmlns:a16="http://schemas.microsoft.com/office/drawing/2014/main" id="{05EEA16D-A1BC-D4B9-CA63-92DE26DB5011}"/>
              </a:ext>
            </a:extLst>
          </p:cNvPr>
          <p:cNvSpPr>
            <a:spLocks noGrp="1"/>
          </p:cNvSpPr>
          <p:nvPr>
            <p:ph type="sldNum" sz="quarter" idx="37"/>
          </p:nvPr>
        </p:nvSpPr>
        <p:spPr/>
        <p:txBody>
          <a:bodyPr/>
          <a:lstStyle/>
          <a:p>
            <a:fld id="{220B6647-BD7A-7942-B66E-0DFF9B72D92D}" type="slidenum">
              <a:rPr lang="en-US" smtClean="0"/>
              <a:pPr/>
              <a:t>‹#›</a:t>
            </a:fld>
            <a:endParaRPr lang="en-US"/>
          </a:p>
        </p:txBody>
      </p:sp>
      <p:sp>
        <p:nvSpPr>
          <p:cNvPr id="9" name="Freihandform 10">
            <a:extLst>
              <a:ext uri="{FF2B5EF4-FFF2-40B4-BE49-F238E27FC236}">
                <a16:creationId xmlns:a16="http://schemas.microsoft.com/office/drawing/2014/main" id="{A8E024FC-C272-74E8-5793-40FA531521BB}"/>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634766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84942" y="2246644"/>
            <a:ext cx="4975058" cy="648000"/>
          </a:xfrm>
        </p:spPr>
        <p:txBody>
          <a:bodyPr tIns="0" rIns="0" anchor="ctr" anchorCtr="0">
            <a:normAutofit/>
          </a:bodyPr>
          <a:lstStyle>
            <a:lvl1pPr algn="l">
              <a:defRPr sz="2400">
                <a:solidFill>
                  <a:schemeClr val="tx1"/>
                </a:solidFill>
              </a:defRPr>
            </a:lvl1pPr>
          </a:lstStyle>
          <a:p>
            <a:r>
              <a:rPr lang="en-GB" dirty="0"/>
              <a:t>Divider headline</a:t>
            </a:r>
            <a:endParaRPr lang="en-US" dirty="0"/>
          </a:p>
        </p:txBody>
      </p:sp>
      <p:cxnSp>
        <p:nvCxnSpPr>
          <p:cNvPr id="5" name="Straight Connector 4">
            <a:extLst>
              <a:ext uri="{FF2B5EF4-FFF2-40B4-BE49-F238E27FC236}">
                <a16:creationId xmlns:a16="http://schemas.microsoft.com/office/drawing/2014/main" id="{89FAE86F-4B93-F91D-3A44-7C5E2C68EE23}"/>
              </a:ext>
            </a:extLst>
          </p:cNvPr>
          <p:cNvCxnSpPr/>
          <p:nvPr userDrawn="1"/>
        </p:nvCxnSpPr>
        <p:spPr>
          <a:xfrm>
            <a:off x="556087" y="1968703"/>
            <a:ext cx="0" cy="1261631"/>
          </a:xfrm>
          <a:prstGeom prst="line">
            <a:avLst/>
          </a:prstGeom>
          <a:ln w="6350">
            <a:solidFill>
              <a:srgbClr val="201E1E"/>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0644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16" name="Slide Number Placeholder 15">
            <a:extLst>
              <a:ext uri="{FF2B5EF4-FFF2-40B4-BE49-F238E27FC236}">
                <a16:creationId xmlns:a16="http://schemas.microsoft.com/office/drawing/2014/main" id="{4AE3E3AD-1296-8D48-AFA8-764EA91DEF29}"/>
              </a:ext>
            </a:extLst>
          </p:cNvPr>
          <p:cNvSpPr>
            <a:spLocks noGrp="1"/>
          </p:cNvSpPr>
          <p:nvPr>
            <p:ph type="sldNum" sz="quarter" idx="12"/>
          </p:nvPr>
        </p:nvSpPr>
        <p:spPr>
          <a:xfrm>
            <a:off x="1864894" y="4897353"/>
            <a:ext cx="576000" cy="241773"/>
          </a:xfrm>
        </p:spPr>
        <p:txBody>
          <a:bodyPr/>
          <a:lstStyle/>
          <a:p>
            <a:fld id="{220B6647-BD7A-7942-B66E-0DFF9B72D92D}" type="slidenum">
              <a:rPr lang="en-US" smtClean="0"/>
              <a:pPr/>
              <a:t>‹#›</a:t>
            </a:fld>
            <a:endParaRPr lang="en-US"/>
          </a:p>
        </p:txBody>
      </p:sp>
      <p:sp>
        <p:nvSpPr>
          <p:cNvPr id="3" name="Freihandform 10">
            <a:extLst>
              <a:ext uri="{FF2B5EF4-FFF2-40B4-BE49-F238E27FC236}">
                <a16:creationId xmlns:a16="http://schemas.microsoft.com/office/drawing/2014/main" id="{0F3257C4-869B-C2A0-F84A-899F089A68D6}"/>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
        <p:nvSpPr>
          <p:cNvPr id="9" name="TextBox 8">
            <a:extLst>
              <a:ext uri="{FF2B5EF4-FFF2-40B4-BE49-F238E27FC236}">
                <a16:creationId xmlns:a16="http://schemas.microsoft.com/office/drawing/2014/main" id="{AB5EF2CF-6C6A-14BF-75D3-634CC96E394A}"/>
              </a:ext>
            </a:extLst>
          </p:cNvPr>
          <p:cNvSpPr txBox="1"/>
          <p:nvPr userDrawn="1"/>
        </p:nvSpPr>
        <p:spPr>
          <a:xfrm>
            <a:off x="322264" y="224512"/>
            <a:ext cx="4739957" cy="442035"/>
          </a:xfrm>
          <a:prstGeom prst="rect">
            <a:avLst/>
          </a:prstGeom>
          <a:noFill/>
          <a:ln w="15875">
            <a:noFill/>
          </a:ln>
        </p:spPr>
        <p:txBody>
          <a:bodyPr wrap="square" lIns="36000" tIns="36000" rIns="36000" bIns="36000" rtlCol="0" anchor="b" anchorCtr="0">
            <a:spAutoFit/>
          </a:bodyPr>
          <a:lstStyle/>
          <a:p>
            <a:pPr algn="l"/>
            <a:r>
              <a:rPr lang="en-DE" sz="2400" dirty="0">
                <a:latin typeface="+mj-lt"/>
              </a:rPr>
              <a:t>Agenda</a:t>
            </a:r>
          </a:p>
        </p:txBody>
      </p:sp>
      <p:sp>
        <p:nvSpPr>
          <p:cNvPr id="11" name="Date Placeholder 10">
            <a:extLst>
              <a:ext uri="{FF2B5EF4-FFF2-40B4-BE49-F238E27FC236}">
                <a16:creationId xmlns:a16="http://schemas.microsoft.com/office/drawing/2014/main" id="{8395D398-6C1B-7AD3-F6A0-612D90F7B8D6}"/>
              </a:ext>
            </a:extLst>
          </p:cNvPr>
          <p:cNvSpPr>
            <a:spLocks noGrp="1"/>
          </p:cNvSpPr>
          <p:nvPr>
            <p:ph type="dt" sz="half" idx="13"/>
          </p:nvPr>
        </p:nvSpPr>
        <p:spPr/>
        <p:txBody>
          <a:bodyPr/>
          <a:lstStyle/>
          <a:p>
            <a:fld id="{BE94A972-1786-C645-998A-E227C298B3AA}" type="datetime1">
              <a:rPr lang="de-DE" smtClean="0"/>
              <a:t>30.04.24</a:t>
            </a:fld>
            <a:endParaRPr lang="en-DE" dirty="0"/>
          </a:p>
        </p:txBody>
      </p:sp>
      <p:sp>
        <p:nvSpPr>
          <p:cNvPr id="12" name="Footer Placeholder 11">
            <a:extLst>
              <a:ext uri="{FF2B5EF4-FFF2-40B4-BE49-F238E27FC236}">
                <a16:creationId xmlns:a16="http://schemas.microsoft.com/office/drawing/2014/main" id="{86C098C8-4399-2A4F-6ADA-686FB773E484}"/>
              </a:ext>
            </a:extLst>
          </p:cNvPr>
          <p:cNvSpPr>
            <a:spLocks noGrp="1"/>
          </p:cNvSpPr>
          <p:nvPr>
            <p:ph type="ftr" sz="quarter" idx="14"/>
          </p:nvPr>
        </p:nvSpPr>
        <p:spPr/>
        <p:txBody>
          <a:bodyPr/>
          <a:lstStyle/>
          <a:p>
            <a:r>
              <a:rPr lang="en-GB"/>
              <a:t>This is the footer</a:t>
            </a:r>
            <a:endParaRPr lang="en-DE" dirty="0"/>
          </a:p>
        </p:txBody>
      </p:sp>
    </p:spTree>
    <p:extLst>
      <p:ext uri="{BB962C8B-B14F-4D97-AF65-F5344CB8AC3E}">
        <p14:creationId xmlns:p14="http://schemas.microsoft.com/office/powerpoint/2010/main" val="2243313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lvl1pPr>
              <a:defRPr sz="2400"/>
            </a:lvl1pPr>
          </a:lstStyle>
          <a:p>
            <a:r>
              <a:rPr lang="en-US" dirty="0"/>
              <a:t>Click to edit title</a:t>
            </a:r>
          </a:p>
        </p:txBody>
      </p:sp>
      <p:sp>
        <p:nvSpPr>
          <p:cNvPr id="3" name="Content Placeholder 2"/>
          <p:cNvSpPr>
            <a:spLocks noGrp="1"/>
          </p:cNvSpPr>
          <p:nvPr>
            <p:ph idx="1" hasCustomPrompt="1"/>
          </p:nvPr>
        </p:nvSpPr>
        <p:spPr>
          <a:xfrm>
            <a:off x="360000" y="907200"/>
            <a:ext cx="8427600" cy="3664440"/>
          </a:xfrm>
        </p:spPr>
        <p:txBody>
          <a:bodyPr>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a:xfrm>
            <a:off x="1864894" y="4901727"/>
            <a:ext cx="576000" cy="236856"/>
          </a:xfrm>
        </p:spPr>
        <p:txBody>
          <a:bodyPr/>
          <a:lstStyle/>
          <a:p>
            <a:fld id="{220B6647-BD7A-7942-B66E-0DFF9B72D92D}" type="slidenum">
              <a:rPr lang="en-US" smtClean="0"/>
              <a:pPr/>
              <a:t>‹#›</a:t>
            </a:fld>
            <a:endParaRPr lang="en-US"/>
          </a:p>
        </p:txBody>
      </p:sp>
      <p:sp>
        <p:nvSpPr>
          <p:cNvPr id="5" name="Date Placeholder 4">
            <a:extLst>
              <a:ext uri="{FF2B5EF4-FFF2-40B4-BE49-F238E27FC236}">
                <a16:creationId xmlns:a16="http://schemas.microsoft.com/office/drawing/2014/main" id="{A6BBE835-68B4-1957-ECEC-82A89178A1FF}"/>
              </a:ext>
            </a:extLst>
          </p:cNvPr>
          <p:cNvSpPr>
            <a:spLocks noGrp="1"/>
          </p:cNvSpPr>
          <p:nvPr>
            <p:ph type="dt" sz="half" idx="13"/>
          </p:nvPr>
        </p:nvSpPr>
        <p:spPr/>
        <p:txBody>
          <a:bodyPr/>
          <a:lstStyle/>
          <a:p>
            <a:fld id="{6D9EE7F8-CB8D-864A-8166-632D4EE401A6}" type="datetime1">
              <a:rPr lang="de-DE" smtClean="0"/>
              <a:t>30.04.24</a:t>
            </a:fld>
            <a:endParaRPr lang="en-DE"/>
          </a:p>
        </p:txBody>
      </p:sp>
      <p:sp>
        <p:nvSpPr>
          <p:cNvPr id="7" name="Footer Placeholder 6">
            <a:extLst>
              <a:ext uri="{FF2B5EF4-FFF2-40B4-BE49-F238E27FC236}">
                <a16:creationId xmlns:a16="http://schemas.microsoft.com/office/drawing/2014/main" id="{4B5E6110-4A0A-C3E8-3718-46CBDA826539}"/>
              </a:ext>
            </a:extLst>
          </p:cNvPr>
          <p:cNvSpPr>
            <a:spLocks noGrp="1"/>
          </p:cNvSpPr>
          <p:nvPr>
            <p:ph type="ftr" sz="quarter" idx="14"/>
          </p:nvPr>
        </p:nvSpPr>
        <p:spPr/>
        <p:txBody>
          <a:bodyPr/>
          <a:lstStyle/>
          <a:p>
            <a:r>
              <a:rPr lang="en-GB"/>
              <a:t>This is the footer</a:t>
            </a:r>
            <a:endParaRPr lang="en-DE"/>
          </a:p>
        </p:txBody>
      </p:sp>
    </p:spTree>
    <p:extLst>
      <p:ext uri="{BB962C8B-B14F-4D97-AF65-F5344CB8AC3E}">
        <p14:creationId xmlns:p14="http://schemas.microsoft.com/office/powerpoint/2010/main" val="1083415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60000" y="1166400"/>
            <a:ext cx="8427600" cy="3402000"/>
          </a:xfrm>
        </p:spPr>
        <p:txBody>
          <a:bodyPr>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7" name="Text Placeholder 6">
            <a:extLst>
              <a:ext uri="{FF2B5EF4-FFF2-40B4-BE49-F238E27FC236}">
                <a16:creationId xmlns:a16="http://schemas.microsoft.com/office/drawing/2014/main" id="{46DB905E-E99C-3641-BF4C-1FCE98B4950F}"/>
              </a:ext>
            </a:extLst>
          </p:cNvPr>
          <p:cNvSpPr>
            <a:spLocks noGrp="1"/>
          </p:cNvSpPr>
          <p:nvPr>
            <p:ph type="body" sz="quarter" idx="13" hasCustomPrompt="1"/>
          </p:nvPr>
        </p:nvSpPr>
        <p:spPr>
          <a:xfrm>
            <a:off x="360363" y="680401"/>
            <a:ext cx="8427600" cy="285118"/>
          </a:xfrm>
        </p:spPr>
        <p:txBody>
          <a:bodyPr anchor="ctr" anchorCtr="0">
            <a:noAutofit/>
          </a:bodyPr>
          <a:lstStyle>
            <a:lvl1pPr marL="0" indent="0">
              <a:buNone/>
              <a:defRPr sz="1600" b="1" i="0">
                <a:latin typeface="+mj-lt"/>
              </a:defRPr>
            </a:lvl1pPr>
            <a:lvl2pPr marL="259200" indent="0">
              <a:buNone/>
              <a:defRPr/>
            </a:lvl2pPr>
            <a:lvl3pPr marL="583200" indent="0">
              <a:buNone/>
              <a:defRPr/>
            </a:lvl3pPr>
            <a:lvl4pPr marL="907200" indent="0">
              <a:buNone/>
              <a:defRPr/>
            </a:lvl4pPr>
            <a:lvl5pPr marL="1231200" indent="0">
              <a:buNone/>
              <a:defRPr/>
            </a:lvl5pPr>
          </a:lstStyle>
          <a:p>
            <a:pPr lvl="0"/>
            <a:r>
              <a:rPr lang="en-US" dirty="0"/>
              <a:t>Click to edit subtitle</a:t>
            </a:r>
          </a:p>
        </p:txBody>
      </p:sp>
      <p:sp>
        <p:nvSpPr>
          <p:cNvPr id="5" name="Title 4">
            <a:extLst>
              <a:ext uri="{FF2B5EF4-FFF2-40B4-BE49-F238E27FC236}">
                <a16:creationId xmlns:a16="http://schemas.microsoft.com/office/drawing/2014/main" id="{E9F50E69-DAF1-0E58-6025-2F6E6A1BD104}"/>
              </a:ext>
            </a:extLst>
          </p:cNvPr>
          <p:cNvSpPr>
            <a:spLocks noGrp="1"/>
          </p:cNvSpPr>
          <p:nvPr>
            <p:ph type="title" hasCustomPrompt="1"/>
          </p:nvPr>
        </p:nvSpPr>
        <p:spPr/>
        <p:txBody>
          <a:bodyPr/>
          <a:lstStyle/>
          <a:p>
            <a:r>
              <a:rPr lang="en-US" dirty="0"/>
              <a:t>Click to edit title</a:t>
            </a:r>
            <a:endParaRPr lang="en-DE" dirty="0"/>
          </a:p>
        </p:txBody>
      </p:sp>
      <p:sp>
        <p:nvSpPr>
          <p:cNvPr id="2" name="Date Placeholder 1">
            <a:extLst>
              <a:ext uri="{FF2B5EF4-FFF2-40B4-BE49-F238E27FC236}">
                <a16:creationId xmlns:a16="http://schemas.microsoft.com/office/drawing/2014/main" id="{2BA66AE3-999F-0AC0-B48A-D4169C4F7F2E}"/>
              </a:ext>
            </a:extLst>
          </p:cNvPr>
          <p:cNvSpPr>
            <a:spLocks noGrp="1"/>
          </p:cNvSpPr>
          <p:nvPr>
            <p:ph type="dt" sz="half" idx="14"/>
          </p:nvPr>
        </p:nvSpPr>
        <p:spPr/>
        <p:txBody>
          <a:bodyPr/>
          <a:lstStyle/>
          <a:p>
            <a:fld id="{D62332C7-386D-1447-8FC1-3CBA8D9FB842}" type="datetime1">
              <a:rPr lang="de-DE" smtClean="0"/>
              <a:t>30.04.24</a:t>
            </a:fld>
            <a:endParaRPr lang="en-DE"/>
          </a:p>
        </p:txBody>
      </p:sp>
      <p:sp>
        <p:nvSpPr>
          <p:cNvPr id="8" name="Footer Placeholder 7">
            <a:extLst>
              <a:ext uri="{FF2B5EF4-FFF2-40B4-BE49-F238E27FC236}">
                <a16:creationId xmlns:a16="http://schemas.microsoft.com/office/drawing/2014/main" id="{807A24F2-2050-AA6A-CCD1-4F6B9CA0E6A9}"/>
              </a:ext>
            </a:extLst>
          </p:cNvPr>
          <p:cNvSpPr>
            <a:spLocks noGrp="1"/>
          </p:cNvSpPr>
          <p:nvPr>
            <p:ph type="ftr" sz="quarter" idx="15"/>
          </p:nvPr>
        </p:nvSpPr>
        <p:spPr/>
        <p:txBody>
          <a:bodyPr/>
          <a:lstStyle/>
          <a:p>
            <a:r>
              <a:rPr lang="en-GB"/>
              <a:t>This is the footer</a:t>
            </a:r>
            <a:endParaRPr lang="en-DE"/>
          </a:p>
        </p:txBody>
      </p:sp>
    </p:spTree>
    <p:extLst>
      <p:ext uri="{BB962C8B-B14F-4D97-AF65-F5344CB8AC3E}">
        <p14:creationId xmlns:p14="http://schemas.microsoft.com/office/powerpoint/2010/main" val="143504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small">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60000" y="907200"/>
            <a:ext cx="5727600" cy="3664440"/>
          </a:xfrm>
        </p:spPr>
        <p:txBody>
          <a:bodyPr>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5" name="Title 4">
            <a:extLst>
              <a:ext uri="{FF2B5EF4-FFF2-40B4-BE49-F238E27FC236}">
                <a16:creationId xmlns:a16="http://schemas.microsoft.com/office/drawing/2014/main" id="{FF6BB43A-8A53-F372-989B-B8AAB0A584E2}"/>
              </a:ext>
            </a:extLst>
          </p:cNvPr>
          <p:cNvSpPr>
            <a:spLocks noGrp="1"/>
          </p:cNvSpPr>
          <p:nvPr>
            <p:ph type="title" hasCustomPrompt="1"/>
          </p:nvPr>
        </p:nvSpPr>
        <p:spPr/>
        <p:txBody>
          <a:bodyPr/>
          <a:lstStyle/>
          <a:p>
            <a:r>
              <a:rPr lang="en-US" dirty="0"/>
              <a:t>Click to edit title</a:t>
            </a:r>
            <a:endParaRPr lang="en-DE" dirty="0"/>
          </a:p>
        </p:txBody>
      </p:sp>
      <p:sp>
        <p:nvSpPr>
          <p:cNvPr id="2" name="Date Placeholder 1">
            <a:extLst>
              <a:ext uri="{FF2B5EF4-FFF2-40B4-BE49-F238E27FC236}">
                <a16:creationId xmlns:a16="http://schemas.microsoft.com/office/drawing/2014/main" id="{93A79589-DFBF-550D-AEF3-7D621846BDA4}"/>
              </a:ext>
            </a:extLst>
          </p:cNvPr>
          <p:cNvSpPr>
            <a:spLocks noGrp="1"/>
          </p:cNvSpPr>
          <p:nvPr>
            <p:ph type="dt" sz="half" idx="13"/>
          </p:nvPr>
        </p:nvSpPr>
        <p:spPr/>
        <p:txBody>
          <a:bodyPr/>
          <a:lstStyle/>
          <a:p>
            <a:fld id="{9F2FCDD3-D8F1-0A41-80EA-36A468AE2E62}" type="datetime1">
              <a:rPr lang="de-DE" smtClean="0"/>
              <a:t>30.04.24</a:t>
            </a:fld>
            <a:endParaRPr lang="en-DE"/>
          </a:p>
        </p:txBody>
      </p:sp>
      <p:sp>
        <p:nvSpPr>
          <p:cNvPr id="7" name="Footer Placeholder 6">
            <a:extLst>
              <a:ext uri="{FF2B5EF4-FFF2-40B4-BE49-F238E27FC236}">
                <a16:creationId xmlns:a16="http://schemas.microsoft.com/office/drawing/2014/main" id="{E07A711B-4293-77EE-A4BE-AE56E43C2199}"/>
              </a:ext>
            </a:extLst>
          </p:cNvPr>
          <p:cNvSpPr>
            <a:spLocks noGrp="1"/>
          </p:cNvSpPr>
          <p:nvPr>
            <p:ph type="ftr" sz="quarter" idx="14"/>
          </p:nvPr>
        </p:nvSpPr>
        <p:spPr/>
        <p:txBody>
          <a:bodyPr/>
          <a:lstStyle/>
          <a:p>
            <a:r>
              <a:rPr lang="en-GB"/>
              <a:t>This is the footer</a:t>
            </a:r>
            <a:endParaRPr lang="en-DE"/>
          </a:p>
        </p:txBody>
      </p:sp>
    </p:spTree>
    <p:extLst>
      <p:ext uri="{BB962C8B-B14F-4D97-AF65-F5344CB8AC3E}">
        <p14:creationId xmlns:p14="http://schemas.microsoft.com/office/powerpoint/2010/main" val="2224821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679998" y="907200"/>
            <a:ext cx="4104000" cy="3664440"/>
          </a:xfrm>
          <a:noFill/>
          <a:ln w="15875">
            <a:noFill/>
            <a:miter lim="800000"/>
          </a:ln>
        </p:spPr>
        <p:txBody>
          <a:bodyPr lIns="108000" tIns="108000" rIns="108000" bIns="108000">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220B6647-BD7A-7942-B66E-0DFF9B72D92D}" type="slidenum">
              <a:rPr lang="en-US" smtClean="0"/>
              <a:t>‹#›</a:t>
            </a:fld>
            <a:endParaRPr lang="en-US"/>
          </a:p>
        </p:txBody>
      </p:sp>
      <p:sp>
        <p:nvSpPr>
          <p:cNvPr id="9" name="Text Placeholder 5">
            <a:extLst>
              <a:ext uri="{FF2B5EF4-FFF2-40B4-BE49-F238E27FC236}">
                <a16:creationId xmlns:a16="http://schemas.microsoft.com/office/drawing/2014/main" id="{9603632F-4CD5-4F12-B58B-285C1B2C72A1}"/>
              </a:ext>
            </a:extLst>
          </p:cNvPr>
          <p:cNvSpPr>
            <a:spLocks noGrp="1"/>
          </p:cNvSpPr>
          <p:nvPr>
            <p:ph type="body" sz="quarter" idx="13" hasCustomPrompt="1"/>
          </p:nvPr>
        </p:nvSpPr>
        <p:spPr>
          <a:xfrm>
            <a:off x="362442" y="902905"/>
            <a:ext cx="4103998" cy="3668736"/>
          </a:xfrm>
          <a:noFill/>
          <a:ln w="15875">
            <a:noFill/>
            <a:miter lim="800000"/>
          </a:ln>
        </p:spPr>
        <p:txBody>
          <a:bodyPr vert="horz" lIns="108000" tIns="108000" rIns="108000" bIns="108000" rtlCol="0">
            <a:noAutofit/>
          </a:bodyPr>
          <a:lstStyle>
            <a:lvl1pPr>
              <a:defRPr lang="en-US" sz="1600" smtClean="0"/>
            </a:lvl1pPr>
            <a:lvl2pPr>
              <a:defRPr lang="en-US" sz="1400" smtClean="0"/>
            </a:lvl2pPr>
            <a:lvl3pPr>
              <a:defRPr lang="en-US" sz="1200" smtClean="0"/>
            </a:lvl3pPr>
            <a:lvl4pPr>
              <a:defRPr lang="en-US" sz="1200" smtClean="0"/>
            </a:lvl4pPr>
            <a:lvl5pPr>
              <a:defRPr lang="en-DE"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DE" dirty="0"/>
          </a:p>
        </p:txBody>
      </p:sp>
      <p:sp>
        <p:nvSpPr>
          <p:cNvPr id="5" name="Title 4">
            <a:extLst>
              <a:ext uri="{FF2B5EF4-FFF2-40B4-BE49-F238E27FC236}">
                <a16:creationId xmlns:a16="http://schemas.microsoft.com/office/drawing/2014/main" id="{AA911F0B-4171-E6F2-16F9-0102EB503DE9}"/>
              </a:ext>
            </a:extLst>
          </p:cNvPr>
          <p:cNvSpPr>
            <a:spLocks noGrp="1"/>
          </p:cNvSpPr>
          <p:nvPr>
            <p:ph type="title" hasCustomPrompt="1"/>
          </p:nvPr>
        </p:nvSpPr>
        <p:spPr/>
        <p:txBody>
          <a:bodyPr/>
          <a:lstStyle/>
          <a:p>
            <a:r>
              <a:rPr lang="en-US" dirty="0"/>
              <a:t>Click to edit title</a:t>
            </a:r>
            <a:endParaRPr lang="en-DE" dirty="0"/>
          </a:p>
        </p:txBody>
      </p:sp>
      <p:sp>
        <p:nvSpPr>
          <p:cNvPr id="2" name="Date Placeholder 1">
            <a:extLst>
              <a:ext uri="{FF2B5EF4-FFF2-40B4-BE49-F238E27FC236}">
                <a16:creationId xmlns:a16="http://schemas.microsoft.com/office/drawing/2014/main" id="{A00FF65C-21E1-A957-1A9F-664E9F845336}"/>
              </a:ext>
            </a:extLst>
          </p:cNvPr>
          <p:cNvSpPr>
            <a:spLocks noGrp="1"/>
          </p:cNvSpPr>
          <p:nvPr>
            <p:ph type="dt" sz="half" idx="14"/>
          </p:nvPr>
        </p:nvSpPr>
        <p:spPr/>
        <p:txBody>
          <a:bodyPr/>
          <a:lstStyle/>
          <a:p>
            <a:fld id="{83AAECEF-DCD3-9C40-BBEB-712A34DD1F96}" type="datetime1">
              <a:rPr lang="de-DE" smtClean="0"/>
              <a:t>30.04.24</a:t>
            </a:fld>
            <a:endParaRPr lang="en-DE"/>
          </a:p>
        </p:txBody>
      </p:sp>
      <p:sp>
        <p:nvSpPr>
          <p:cNvPr id="6" name="Footer Placeholder 5">
            <a:extLst>
              <a:ext uri="{FF2B5EF4-FFF2-40B4-BE49-F238E27FC236}">
                <a16:creationId xmlns:a16="http://schemas.microsoft.com/office/drawing/2014/main" id="{FAEBFDBB-AADF-653B-F1DF-9CFF3421EE1B}"/>
              </a:ext>
            </a:extLst>
          </p:cNvPr>
          <p:cNvSpPr>
            <a:spLocks noGrp="1"/>
          </p:cNvSpPr>
          <p:nvPr>
            <p:ph type="ftr" sz="quarter" idx="15"/>
          </p:nvPr>
        </p:nvSpPr>
        <p:spPr/>
        <p:txBody>
          <a:bodyPr/>
          <a:lstStyle/>
          <a:p>
            <a:r>
              <a:rPr lang="en-GB"/>
              <a:t>This is the footer</a:t>
            </a:r>
            <a:endParaRPr lang="en-DE"/>
          </a:p>
        </p:txBody>
      </p:sp>
    </p:spTree>
    <p:extLst>
      <p:ext uri="{BB962C8B-B14F-4D97-AF65-F5344CB8AC3E}">
        <p14:creationId xmlns:p14="http://schemas.microsoft.com/office/powerpoint/2010/main" val="2280047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3" name="Title 2">
            <a:extLst>
              <a:ext uri="{FF2B5EF4-FFF2-40B4-BE49-F238E27FC236}">
                <a16:creationId xmlns:a16="http://schemas.microsoft.com/office/drawing/2014/main" id="{38F7D926-E37B-FADF-0A5A-1CDA9E0562CE}"/>
              </a:ext>
            </a:extLst>
          </p:cNvPr>
          <p:cNvSpPr>
            <a:spLocks noGrp="1"/>
          </p:cNvSpPr>
          <p:nvPr>
            <p:ph type="title" hasCustomPrompt="1"/>
          </p:nvPr>
        </p:nvSpPr>
        <p:spPr/>
        <p:txBody>
          <a:bodyPr/>
          <a:lstStyle/>
          <a:p>
            <a:r>
              <a:rPr lang="en-US" dirty="0"/>
              <a:t>Click to edit title</a:t>
            </a:r>
            <a:endParaRPr lang="en-DE" dirty="0"/>
          </a:p>
        </p:txBody>
      </p:sp>
      <p:sp>
        <p:nvSpPr>
          <p:cNvPr id="4" name="Date Placeholder 3">
            <a:extLst>
              <a:ext uri="{FF2B5EF4-FFF2-40B4-BE49-F238E27FC236}">
                <a16:creationId xmlns:a16="http://schemas.microsoft.com/office/drawing/2014/main" id="{BFE3BC75-E348-3E6E-FE5C-85B125AAE7C2}"/>
              </a:ext>
            </a:extLst>
          </p:cNvPr>
          <p:cNvSpPr>
            <a:spLocks noGrp="1"/>
          </p:cNvSpPr>
          <p:nvPr>
            <p:ph type="dt" sz="half" idx="13"/>
          </p:nvPr>
        </p:nvSpPr>
        <p:spPr/>
        <p:txBody>
          <a:bodyPr/>
          <a:lstStyle/>
          <a:p>
            <a:fld id="{1BF20CF2-686C-2648-96E4-28A48950B34D}" type="datetime1">
              <a:rPr lang="de-DE" smtClean="0"/>
              <a:t>30.04.24</a:t>
            </a:fld>
            <a:endParaRPr lang="en-DE"/>
          </a:p>
        </p:txBody>
      </p:sp>
      <p:sp>
        <p:nvSpPr>
          <p:cNvPr id="5" name="Footer Placeholder 4">
            <a:extLst>
              <a:ext uri="{FF2B5EF4-FFF2-40B4-BE49-F238E27FC236}">
                <a16:creationId xmlns:a16="http://schemas.microsoft.com/office/drawing/2014/main" id="{AC78A690-BDAD-D304-AD7A-62E9EEA3543F}"/>
              </a:ext>
            </a:extLst>
          </p:cNvPr>
          <p:cNvSpPr>
            <a:spLocks noGrp="1"/>
          </p:cNvSpPr>
          <p:nvPr>
            <p:ph type="ftr" sz="quarter" idx="14"/>
          </p:nvPr>
        </p:nvSpPr>
        <p:spPr/>
        <p:txBody>
          <a:bodyPr/>
          <a:lstStyle/>
          <a:p>
            <a:r>
              <a:rPr lang="en-GB"/>
              <a:t>This is the footer</a:t>
            </a:r>
            <a:endParaRPr lang="en-DE"/>
          </a:p>
        </p:txBody>
      </p:sp>
    </p:spTree>
    <p:extLst>
      <p:ext uri="{BB962C8B-B14F-4D97-AF65-F5344CB8AC3E}">
        <p14:creationId xmlns:p14="http://schemas.microsoft.com/office/powerpoint/2010/main" val="668448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3B35208-EA6F-8B4A-A07B-820525C98C32}"/>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2" name="Date Placeholder 1">
            <a:extLst>
              <a:ext uri="{FF2B5EF4-FFF2-40B4-BE49-F238E27FC236}">
                <a16:creationId xmlns:a16="http://schemas.microsoft.com/office/drawing/2014/main" id="{D481B99C-A5F7-C92F-252E-BBDC38E068A4}"/>
              </a:ext>
            </a:extLst>
          </p:cNvPr>
          <p:cNvSpPr>
            <a:spLocks noGrp="1"/>
          </p:cNvSpPr>
          <p:nvPr>
            <p:ph type="dt" sz="half" idx="13"/>
          </p:nvPr>
        </p:nvSpPr>
        <p:spPr/>
        <p:txBody>
          <a:bodyPr/>
          <a:lstStyle/>
          <a:p>
            <a:fld id="{D13E1BDA-B430-A949-ACB6-B37BBD05FACA}" type="datetime1">
              <a:rPr lang="de-DE" smtClean="0"/>
              <a:t>30.04.24</a:t>
            </a:fld>
            <a:endParaRPr lang="en-DE"/>
          </a:p>
        </p:txBody>
      </p:sp>
      <p:sp>
        <p:nvSpPr>
          <p:cNvPr id="3" name="Footer Placeholder 2">
            <a:extLst>
              <a:ext uri="{FF2B5EF4-FFF2-40B4-BE49-F238E27FC236}">
                <a16:creationId xmlns:a16="http://schemas.microsoft.com/office/drawing/2014/main" id="{4CE07C7F-C7C7-F1FE-531C-32F692D630D4}"/>
              </a:ext>
            </a:extLst>
          </p:cNvPr>
          <p:cNvSpPr>
            <a:spLocks noGrp="1"/>
          </p:cNvSpPr>
          <p:nvPr>
            <p:ph type="ftr" sz="quarter" idx="14"/>
          </p:nvPr>
        </p:nvSpPr>
        <p:spPr/>
        <p:txBody>
          <a:bodyPr/>
          <a:lstStyle/>
          <a:p>
            <a:r>
              <a:rPr lang="en-GB"/>
              <a:t>This is the footer</a:t>
            </a:r>
            <a:endParaRPr lang="en-DE"/>
          </a:p>
        </p:txBody>
      </p:sp>
    </p:spTree>
    <p:extLst>
      <p:ext uri="{BB962C8B-B14F-4D97-AF65-F5344CB8AC3E}">
        <p14:creationId xmlns:p14="http://schemas.microsoft.com/office/powerpoint/2010/main" val="3156315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s://creativecommons.org/licenses/by/4.0"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s://www.knime.com/"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reihandform 10">
            <a:extLst>
              <a:ext uri="{FF2B5EF4-FFF2-40B4-BE49-F238E27FC236}">
                <a16:creationId xmlns:a16="http://schemas.microsoft.com/office/drawing/2014/main" id="{8BC812D6-AB02-7F49-A0C9-C4590F5FFC63}"/>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14"/>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15"/>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
        <p:nvSpPr>
          <p:cNvPr id="2" name="Title Placeholder 1"/>
          <p:cNvSpPr>
            <a:spLocks noGrp="1"/>
          </p:cNvSpPr>
          <p:nvPr>
            <p:ph type="title"/>
          </p:nvPr>
        </p:nvSpPr>
        <p:spPr>
          <a:xfrm>
            <a:off x="360000" y="258645"/>
            <a:ext cx="8427600" cy="362104"/>
          </a:xfrm>
          <a:prstGeom prst="rect">
            <a:avLst/>
          </a:prstGeom>
        </p:spPr>
        <p:txBody>
          <a:bodyPr vert="horz" lIns="0" tIns="0" rIns="0" bIns="0" rtlCol="0" anchor="ctr" anchorCtr="0">
            <a:noAutofit/>
          </a:bodyPr>
          <a:lstStyle/>
          <a:p>
            <a:r>
              <a:rPr lang="en-US" dirty="0"/>
              <a:t>Click to edit title</a:t>
            </a:r>
          </a:p>
        </p:txBody>
      </p:sp>
      <p:sp>
        <p:nvSpPr>
          <p:cNvPr id="3" name="Text Placeholder 2"/>
          <p:cNvSpPr>
            <a:spLocks noGrp="1"/>
          </p:cNvSpPr>
          <p:nvPr>
            <p:ph type="body" idx="1"/>
          </p:nvPr>
        </p:nvSpPr>
        <p:spPr>
          <a:xfrm>
            <a:off x="360000" y="907200"/>
            <a:ext cx="8427600" cy="3661200"/>
          </a:xfrm>
          <a:prstGeom prst="rect">
            <a:avLst/>
          </a:prstGeom>
        </p:spPr>
        <p:txBody>
          <a:bodyPr vert="horz" lIns="0" tIns="0" rIns="0" bIns="0" rtlCol="0">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864894" y="4901727"/>
            <a:ext cx="576000" cy="236856"/>
          </a:xfrm>
          <a:prstGeom prst="rect">
            <a:avLst/>
          </a:prstGeom>
        </p:spPr>
        <p:txBody>
          <a:bodyPr vert="horz" lIns="0" tIns="0" rIns="0" bIns="0" rtlCol="0" anchor="ctr"/>
          <a:lstStyle>
            <a:lvl1pPr algn="l">
              <a:defRPr sz="800">
                <a:solidFill>
                  <a:schemeClr val="tx1"/>
                </a:solidFill>
                <a:latin typeface="Avenir Next LT Pro" panose="020B0504020202020204" pitchFamily="34" charset="0"/>
              </a:defRPr>
            </a:lvl1pPr>
          </a:lstStyle>
          <a:p>
            <a:fld id="{220B6647-BD7A-7942-B66E-0DFF9B72D92D}" type="slidenum">
              <a:rPr lang="en-US" smtClean="0"/>
              <a:pPr/>
              <a:t>‹#›</a:t>
            </a:fld>
            <a:endParaRPr lang="en-US"/>
          </a:p>
        </p:txBody>
      </p:sp>
      <p:sp>
        <p:nvSpPr>
          <p:cNvPr id="4" name="Footer Placeholder 3">
            <a:extLst>
              <a:ext uri="{FF2B5EF4-FFF2-40B4-BE49-F238E27FC236}">
                <a16:creationId xmlns:a16="http://schemas.microsoft.com/office/drawing/2014/main" id="{A8639687-8D17-E166-82DF-01BC9C5021E6}"/>
              </a:ext>
            </a:extLst>
          </p:cNvPr>
          <p:cNvSpPr>
            <a:spLocks noGrp="1"/>
          </p:cNvSpPr>
          <p:nvPr>
            <p:ph type="ftr" sz="quarter" idx="3"/>
          </p:nvPr>
        </p:nvSpPr>
        <p:spPr>
          <a:xfrm>
            <a:off x="2518201" y="4901229"/>
            <a:ext cx="4107599" cy="244632"/>
          </a:xfrm>
          <a:prstGeom prst="rect">
            <a:avLst/>
          </a:prstGeom>
        </p:spPr>
        <p:txBody>
          <a:bodyPr vert="horz" lIns="91440" tIns="45720" rIns="91440" bIns="45720" rtlCol="0" anchor="ctr"/>
          <a:lstStyle>
            <a:lvl1pPr algn="ctr">
              <a:defRPr sz="800">
                <a:solidFill>
                  <a:schemeClr val="tx1"/>
                </a:solidFill>
              </a:defRPr>
            </a:lvl1pPr>
          </a:lstStyle>
          <a:p>
            <a:r>
              <a:rPr lang="en-GB"/>
              <a:t>This is the footer</a:t>
            </a:r>
            <a:endParaRPr lang="en-DE" dirty="0"/>
          </a:p>
        </p:txBody>
      </p:sp>
      <p:sp>
        <p:nvSpPr>
          <p:cNvPr id="7" name="Date Placeholder 6">
            <a:extLst>
              <a:ext uri="{FF2B5EF4-FFF2-40B4-BE49-F238E27FC236}">
                <a16:creationId xmlns:a16="http://schemas.microsoft.com/office/drawing/2014/main" id="{2A9A3500-5CF8-A539-E940-A702FE134979}"/>
              </a:ext>
            </a:extLst>
          </p:cNvPr>
          <p:cNvSpPr>
            <a:spLocks noGrp="1"/>
          </p:cNvSpPr>
          <p:nvPr>
            <p:ph type="dt" sz="half" idx="2"/>
          </p:nvPr>
        </p:nvSpPr>
        <p:spPr>
          <a:xfrm>
            <a:off x="6703106" y="4901229"/>
            <a:ext cx="1518974" cy="244632"/>
          </a:xfrm>
          <a:prstGeom prst="rect">
            <a:avLst/>
          </a:prstGeom>
        </p:spPr>
        <p:txBody>
          <a:bodyPr vert="horz" lIns="91440" tIns="45720" rIns="91440" bIns="45720" rtlCol="0" anchor="ctr"/>
          <a:lstStyle>
            <a:lvl1pPr algn="l">
              <a:defRPr sz="800">
                <a:solidFill>
                  <a:schemeClr val="tx1"/>
                </a:solidFill>
              </a:defRPr>
            </a:lvl1pPr>
          </a:lstStyle>
          <a:p>
            <a:fld id="{DF0C4849-7E46-AB48-A178-7DC4C5BBA83E}" type="datetime1">
              <a:rPr lang="de-DE" smtClean="0"/>
              <a:t>30.04.24</a:t>
            </a:fld>
            <a:endParaRPr lang="en-DE" dirty="0"/>
          </a:p>
        </p:txBody>
      </p:sp>
    </p:spTree>
    <p:extLst>
      <p:ext uri="{BB962C8B-B14F-4D97-AF65-F5344CB8AC3E}">
        <p14:creationId xmlns:p14="http://schemas.microsoft.com/office/powerpoint/2010/main" val="1019771784"/>
      </p:ext>
    </p:extLst>
  </p:cSld>
  <p:clrMap bg1="lt1" tx1="dk1" bg2="lt2" tx2="dk2" accent1="accent1" accent2="accent2" accent3="accent3" accent4="accent4" accent5="accent5" accent6="accent6" hlink="hlink" folHlink="folHlink"/>
  <p:sldLayoutIdLst>
    <p:sldLayoutId id="2147483661" r:id="rId1"/>
    <p:sldLayoutId id="2147483668" r:id="rId2"/>
    <p:sldLayoutId id="2147483669" r:id="rId3"/>
    <p:sldLayoutId id="2147483673" r:id="rId4"/>
    <p:sldLayoutId id="2147483675" r:id="rId5"/>
    <p:sldLayoutId id="2147483674" r:id="rId6"/>
    <p:sldLayoutId id="2147483664" r:id="rId7"/>
    <p:sldLayoutId id="2147483676" r:id="rId8"/>
    <p:sldLayoutId id="2147483667" r:id="rId9"/>
    <p:sldLayoutId id="2147483680" r:id="rId10"/>
    <p:sldLayoutId id="2147483677" r:id="rId11"/>
    <p:sldLayoutId id="2147483681"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617220" rtl="0" eaLnBrk="1" latinLnBrk="0" hangingPunct="1">
        <a:lnSpc>
          <a:spcPct val="100000"/>
        </a:lnSpc>
        <a:spcBef>
          <a:spcPct val="0"/>
        </a:spcBef>
        <a:buNone/>
        <a:defRPr sz="2400" b="1" kern="1200">
          <a:solidFill>
            <a:schemeClr val="tx1"/>
          </a:solidFill>
          <a:latin typeface="+mj-lt"/>
          <a:ea typeface="+mj-ea"/>
          <a:cs typeface="+mj-cs"/>
        </a:defRPr>
      </a:lvl1pPr>
    </p:titleStyle>
    <p:bodyStyle>
      <a:lvl1pPr marL="259200" indent="-259200" algn="l" defTabSz="617220" rtl="0" eaLnBrk="1" latinLnBrk="0" hangingPunct="1">
        <a:lnSpc>
          <a:spcPct val="100000"/>
        </a:lnSpc>
        <a:spcBef>
          <a:spcPts val="540"/>
        </a:spcBef>
        <a:buClr>
          <a:schemeClr val="bg1">
            <a:lumMod val="50000"/>
          </a:schemeClr>
        </a:buClr>
        <a:buFont typeface="Wingdings" pitchFamily="2" charset="2"/>
        <a:buChar char="§"/>
        <a:defRPr sz="1600" kern="1200">
          <a:solidFill>
            <a:schemeClr val="tx1"/>
          </a:solidFill>
          <a:latin typeface="+mn-lt"/>
          <a:ea typeface="+mn-ea"/>
          <a:cs typeface="+mn-cs"/>
        </a:defRPr>
      </a:lvl1pPr>
      <a:lvl2pPr marL="421200" indent="-162000" algn="l" defTabSz="617220" rtl="0" eaLnBrk="1" latinLnBrk="0" hangingPunct="1">
        <a:lnSpc>
          <a:spcPct val="100000"/>
        </a:lnSpc>
        <a:spcBef>
          <a:spcPts val="270"/>
        </a:spcBef>
        <a:buClr>
          <a:schemeClr val="bg1">
            <a:lumMod val="85000"/>
          </a:schemeClr>
        </a:buClr>
        <a:buFont typeface="Wingdings" pitchFamily="2" charset="2"/>
        <a:buChar char="§"/>
        <a:defRPr sz="1400" kern="1200">
          <a:solidFill>
            <a:schemeClr val="tx1"/>
          </a:solidFill>
          <a:latin typeface="+mn-lt"/>
          <a:ea typeface="+mn-ea"/>
          <a:cs typeface="+mn-cs"/>
        </a:defRPr>
      </a:lvl2pPr>
      <a:lvl3pPr marL="745200" indent="-162000" algn="l" defTabSz="617220" rtl="0" eaLnBrk="1" latinLnBrk="0" hangingPunct="1">
        <a:lnSpc>
          <a:spcPct val="100000"/>
        </a:lnSpc>
        <a:spcBef>
          <a:spcPts val="270"/>
        </a:spcBef>
        <a:buClr>
          <a:schemeClr val="bg1">
            <a:lumMod val="85000"/>
          </a:schemeClr>
        </a:buClr>
        <a:buFont typeface="Wingdings" pitchFamily="2" charset="2"/>
        <a:buChar char="§"/>
        <a:defRPr sz="1200" kern="1200">
          <a:solidFill>
            <a:schemeClr val="tx1"/>
          </a:solidFill>
          <a:latin typeface="+mn-lt"/>
          <a:ea typeface="+mn-ea"/>
          <a:cs typeface="+mn-cs"/>
        </a:defRPr>
      </a:lvl3pPr>
      <a:lvl4pPr marL="1069200" indent="-162000" algn="l" defTabSz="617220" rtl="0" eaLnBrk="1" latinLnBrk="0" hangingPunct="1">
        <a:lnSpc>
          <a:spcPct val="100000"/>
        </a:lnSpc>
        <a:spcBef>
          <a:spcPts val="270"/>
        </a:spcBef>
        <a:buClr>
          <a:schemeClr val="bg1">
            <a:lumMod val="85000"/>
          </a:schemeClr>
        </a:buClr>
        <a:buFont typeface="Wingdings" pitchFamily="2" charset="2"/>
        <a:buChar char="§"/>
        <a:defRPr sz="1200" kern="1200">
          <a:solidFill>
            <a:schemeClr val="tx1"/>
          </a:solidFill>
          <a:latin typeface="+mn-lt"/>
          <a:ea typeface="+mn-ea"/>
          <a:cs typeface="+mn-cs"/>
        </a:defRPr>
      </a:lvl4pPr>
      <a:lvl5pPr marL="1393200" indent="-162000" algn="l" defTabSz="617220" rtl="0" eaLnBrk="1" latinLnBrk="0" hangingPunct="1">
        <a:lnSpc>
          <a:spcPct val="100000"/>
        </a:lnSpc>
        <a:spcBef>
          <a:spcPts val="270"/>
        </a:spcBef>
        <a:buClr>
          <a:schemeClr val="bg1">
            <a:lumMod val="85000"/>
          </a:schemeClr>
        </a:buClr>
        <a:buFont typeface="Wingdings" pitchFamily="2" charset="2"/>
        <a:buChar char="§"/>
        <a:defRPr sz="1200" kern="1200">
          <a:solidFill>
            <a:schemeClr val="tx1"/>
          </a:solidFill>
          <a:latin typeface="+mn-lt"/>
          <a:ea typeface="+mn-ea"/>
          <a:cs typeface="+mn-cs"/>
        </a:defRPr>
      </a:lvl5pPr>
      <a:lvl6pPr marL="1717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6pPr>
      <a:lvl7pPr marL="2041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7pPr>
      <a:lvl8pPr marL="2365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8pPr>
      <a:lvl9pPr marL="2623185" indent="-154305" algn="l" defTabSz="617220" rtl="0" eaLnBrk="1" latinLnBrk="0" hangingPunct="1">
        <a:lnSpc>
          <a:spcPct val="90000"/>
        </a:lnSpc>
        <a:spcBef>
          <a:spcPts val="338"/>
        </a:spcBef>
        <a:buFont typeface="Arial" panose="020B0604020202020204" pitchFamily="34" charset="0"/>
        <a:buChar char="•"/>
        <a:defRPr sz="1215" kern="1200">
          <a:solidFill>
            <a:schemeClr val="tx1"/>
          </a:solidFill>
          <a:latin typeface="+mn-lt"/>
          <a:ea typeface="+mn-ea"/>
          <a:cs typeface="+mn-cs"/>
        </a:defRPr>
      </a:lvl9pPr>
    </p:bodyStyle>
    <p:otherStyle>
      <a:defPPr>
        <a:defRPr lang="en-US"/>
      </a:defPPr>
      <a:lvl1pPr marL="0" algn="l" defTabSz="617220" rtl="0" eaLnBrk="1" latinLnBrk="0" hangingPunct="1">
        <a:defRPr sz="1215" kern="1200">
          <a:solidFill>
            <a:schemeClr val="tx1"/>
          </a:solidFill>
          <a:latin typeface="+mn-lt"/>
          <a:ea typeface="+mn-ea"/>
          <a:cs typeface="+mn-cs"/>
        </a:defRPr>
      </a:lvl1pPr>
      <a:lvl2pPr marL="308610" algn="l" defTabSz="617220" rtl="0" eaLnBrk="1" latinLnBrk="0" hangingPunct="1">
        <a:defRPr sz="1215" kern="1200">
          <a:solidFill>
            <a:schemeClr val="tx1"/>
          </a:solidFill>
          <a:latin typeface="+mn-lt"/>
          <a:ea typeface="+mn-ea"/>
          <a:cs typeface="+mn-cs"/>
        </a:defRPr>
      </a:lvl2pPr>
      <a:lvl3pPr marL="617220" algn="l" defTabSz="617220" rtl="0" eaLnBrk="1" latinLnBrk="0" hangingPunct="1">
        <a:defRPr sz="1215" kern="1200">
          <a:solidFill>
            <a:schemeClr val="tx1"/>
          </a:solidFill>
          <a:latin typeface="+mn-lt"/>
          <a:ea typeface="+mn-ea"/>
          <a:cs typeface="+mn-cs"/>
        </a:defRPr>
      </a:lvl3pPr>
      <a:lvl4pPr marL="925830" algn="l" defTabSz="617220" rtl="0" eaLnBrk="1" latinLnBrk="0" hangingPunct="1">
        <a:defRPr sz="1215" kern="1200">
          <a:solidFill>
            <a:schemeClr val="tx1"/>
          </a:solidFill>
          <a:latin typeface="+mn-lt"/>
          <a:ea typeface="+mn-ea"/>
          <a:cs typeface="+mn-cs"/>
        </a:defRPr>
      </a:lvl4pPr>
      <a:lvl5pPr marL="1234440" algn="l" defTabSz="617220" rtl="0" eaLnBrk="1" latinLnBrk="0" hangingPunct="1">
        <a:defRPr sz="1215" kern="1200">
          <a:solidFill>
            <a:schemeClr val="tx1"/>
          </a:solidFill>
          <a:latin typeface="+mn-lt"/>
          <a:ea typeface="+mn-ea"/>
          <a:cs typeface="+mn-cs"/>
        </a:defRPr>
      </a:lvl5pPr>
      <a:lvl6pPr marL="1543050" algn="l" defTabSz="617220" rtl="0" eaLnBrk="1" latinLnBrk="0" hangingPunct="1">
        <a:defRPr sz="1215" kern="1200">
          <a:solidFill>
            <a:schemeClr val="tx1"/>
          </a:solidFill>
          <a:latin typeface="+mn-lt"/>
          <a:ea typeface="+mn-ea"/>
          <a:cs typeface="+mn-cs"/>
        </a:defRPr>
      </a:lvl6pPr>
      <a:lvl7pPr marL="1851660" algn="l" defTabSz="617220" rtl="0" eaLnBrk="1" latinLnBrk="0" hangingPunct="1">
        <a:defRPr sz="1215" kern="1200">
          <a:solidFill>
            <a:schemeClr val="tx1"/>
          </a:solidFill>
          <a:latin typeface="+mn-lt"/>
          <a:ea typeface="+mn-ea"/>
          <a:cs typeface="+mn-cs"/>
        </a:defRPr>
      </a:lvl7pPr>
      <a:lvl8pPr marL="2160270" algn="l" defTabSz="617220" rtl="0" eaLnBrk="1" latinLnBrk="0" hangingPunct="1">
        <a:defRPr sz="1215" kern="1200">
          <a:solidFill>
            <a:schemeClr val="tx1"/>
          </a:solidFill>
          <a:latin typeface="+mn-lt"/>
          <a:ea typeface="+mn-ea"/>
          <a:cs typeface="+mn-cs"/>
        </a:defRPr>
      </a:lvl8pPr>
      <a:lvl9pPr marL="2468880" algn="l" defTabSz="617220" rtl="0" eaLnBrk="1" latinLnBrk="0" hangingPunct="1">
        <a:defRPr sz="1215"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userDrawn="1">
          <p15:clr>
            <a:srgbClr val="2B94B1"/>
          </p15:clr>
        </p15:guide>
        <p15:guide id="2" pos="158" userDrawn="1">
          <p15:clr>
            <a:srgbClr val="2B94B1"/>
          </p15:clr>
        </p15:guide>
        <p15:guide id="3" orient="horz" pos="571" userDrawn="1">
          <p15:clr>
            <a:srgbClr val="2B94B1"/>
          </p15:clr>
        </p15:guide>
        <p15:guide id="4" pos="5602" userDrawn="1">
          <p15:clr>
            <a:srgbClr val="2B94B1"/>
          </p15:clr>
        </p15:guide>
        <p15:guide id="5" pos="5534" userDrawn="1">
          <p15:clr>
            <a:srgbClr val="2B94B1"/>
          </p15:clr>
        </p15:guide>
        <p15:guide id="8" orient="horz" pos="3140" userDrawn="1">
          <p15:clr>
            <a:srgbClr val="2B94B1"/>
          </p15:clr>
        </p15:guide>
        <p15:guide id="9" orient="horz" pos="3094" userDrawn="1">
          <p15:clr>
            <a:srgbClr val="2B94B1"/>
          </p15:clr>
        </p15:guide>
        <p15:guide id="10" pos="3833" userDrawn="1">
          <p15:clr>
            <a:srgbClr val="2B94B1"/>
          </p15:clr>
        </p15:guide>
        <p15:guide id="11" pos="2812" userDrawn="1">
          <p15:clr>
            <a:srgbClr val="2B94B1"/>
          </p15:clr>
        </p15:guide>
        <p15:guide id="12" pos="4721" userDrawn="1">
          <p15:clr>
            <a:srgbClr val="2B94B1"/>
          </p15:clr>
        </p15:guide>
        <p15:guide id="13" pos="2948" userDrawn="1">
          <p15:clr>
            <a:srgbClr val="2B94B1"/>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hub.knime.com/-/spaces/-/latest/~8ycF7Kr9mO0nEZaN/" TargetMode="Externa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5.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hyperlink" Target="https://hub.knime.com/-/spaces/-/latest/~IyAYN3sNcMOjsiA0/" TargetMode="Externa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0.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5.xml"/><Relationship Id="rId4" Type="http://schemas.openxmlformats.org/officeDocument/2006/relationships/image" Target="../media/image58.png"/></Relationships>
</file>

<file path=ppt/slides/_rels/slide3.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image" Target="../media/image27.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svg"/><Relationship Id="rId2" Type="http://schemas.openxmlformats.org/officeDocument/2006/relationships/image" Target="../media/image16.png"/><Relationship Id="rId16" Type="http://schemas.openxmlformats.org/officeDocument/2006/relationships/image" Target="../media/image30.svg"/><Relationship Id="rId1" Type="http://schemas.openxmlformats.org/officeDocument/2006/relationships/slideLayout" Target="../slideLayouts/slideLayout8.xml"/><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png"/><Relationship Id="rId10" Type="http://schemas.openxmlformats.org/officeDocument/2006/relationships/image" Target="../media/image24.svg"/><Relationship Id="rId4" Type="http://schemas.openxmlformats.org/officeDocument/2006/relationships/image" Target="../media/image18.svg"/><Relationship Id="rId9" Type="http://schemas.openxmlformats.org/officeDocument/2006/relationships/image" Target="../media/image23.png"/><Relationship Id="rId14" Type="http://schemas.openxmlformats.org/officeDocument/2006/relationships/image" Target="../media/image28.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32.png"/><Relationship Id="rId7" Type="http://schemas.openxmlformats.org/officeDocument/2006/relationships/image" Target="../media/image21.png"/><Relationship Id="rId2" Type="http://schemas.openxmlformats.org/officeDocument/2006/relationships/image" Target="../media/image31.png"/><Relationship Id="rId1" Type="http://schemas.openxmlformats.org/officeDocument/2006/relationships/slideLayout" Target="../slideLayouts/slideLayout5.xml"/><Relationship Id="rId6" Type="http://schemas.openxmlformats.org/officeDocument/2006/relationships/image" Target="../media/image34.png"/><Relationship Id="rId5" Type="http://schemas.openxmlformats.org/officeDocument/2006/relationships/image" Target="../media/image33.png"/><Relationship Id="rId10" Type="http://schemas.openxmlformats.org/officeDocument/2006/relationships/image" Target="../media/image36.png"/><Relationship Id="rId4" Type="http://schemas.openxmlformats.org/officeDocument/2006/relationships/image" Target="../media/image16.png"/><Relationship Id="rId9" Type="http://schemas.openxmlformats.org/officeDocument/2006/relationships/image" Target="../media/image35.png"/></Relationships>
</file>

<file path=ppt/slides/_rels/slide7.xml.rels><?xml version="1.0" encoding="UTF-8" standalone="yes"?>
<Relationships xmlns="http://schemas.openxmlformats.org/package/2006/relationships"><Relationship Id="rId3" Type="http://schemas.openxmlformats.org/officeDocument/2006/relationships/hyperlink" Target="https://hub.knime.com/-/spaces/-/latest/~8ycF7Kr9mO0nEZaN/" TargetMode="External"/><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s://hub.knime.com/-/spaces/-/latest/~8ycF7Kr9mO0nEZaN/" TargetMode="External"/><Relationship Id="rId2" Type="http://schemas.openxmlformats.org/officeDocument/2006/relationships/image" Target="../media/image37.png"/><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9.xml.rels><?xml version="1.0" encoding="UTF-8" standalone="yes"?>
<Relationships xmlns="http://schemas.openxmlformats.org/package/2006/relationships"><Relationship Id="rId3" Type="http://schemas.openxmlformats.org/officeDocument/2006/relationships/hyperlink" Target="https://hub.knime.com/-/spaces/-/latest/~8ycF7Kr9mO0nEZaN/" TargetMode="External"/><Relationship Id="rId2" Type="http://schemas.openxmlformats.org/officeDocument/2006/relationships/image" Target="../media/image37.png"/><Relationship Id="rId1" Type="http://schemas.openxmlformats.org/officeDocument/2006/relationships/slideLayout" Target="../slideLayouts/slideLayout5.xml"/><Relationship Id="rId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1C19E044-0F96-B844-AC0F-1B3B98831C72}"/>
              </a:ext>
            </a:extLst>
          </p:cNvPr>
          <p:cNvSpPr>
            <a:spLocks noGrp="1"/>
          </p:cNvSpPr>
          <p:nvPr>
            <p:ph type="ctrTitle"/>
          </p:nvPr>
        </p:nvSpPr>
        <p:spPr>
          <a:xfrm>
            <a:off x="733927" y="2015288"/>
            <a:ext cx="4812632" cy="767871"/>
          </a:xfrm>
        </p:spPr>
        <p:txBody>
          <a:bodyPr/>
          <a:lstStyle/>
          <a:p>
            <a:r>
              <a:rPr lang="en-US" altLang="en-US" dirty="0"/>
              <a:t>Getting your research right with open-source visual programming</a:t>
            </a:r>
            <a:endParaRPr lang="en-US" dirty="0"/>
          </a:p>
        </p:txBody>
      </p:sp>
      <p:sp>
        <p:nvSpPr>
          <p:cNvPr id="3" name="Subtitle 2">
            <a:extLst>
              <a:ext uri="{FF2B5EF4-FFF2-40B4-BE49-F238E27FC236}">
                <a16:creationId xmlns:a16="http://schemas.microsoft.com/office/drawing/2014/main" id="{8486BCA0-C1A3-43CC-8167-CA94F4933AC3}"/>
              </a:ext>
            </a:extLst>
          </p:cNvPr>
          <p:cNvSpPr>
            <a:spLocks noGrp="1"/>
          </p:cNvSpPr>
          <p:nvPr>
            <p:ph type="subTitle" idx="1"/>
          </p:nvPr>
        </p:nvSpPr>
        <p:spPr>
          <a:xfrm>
            <a:off x="733926" y="2913681"/>
            <a:ext cx="3946074" cy="226799"/>
          </a:xfrm>
        </p:spPr>
        <p:txBody>
          <a:bodyPr/>
          <a:lstStyle/>
          <a:p>
            <a:pPr lvl="0"/>
            <a:endParaRPr lang="en-US" altLang="en-US" dirty="0"/>
          </a:p>
          <a:p>
            <a:pPr lvl="0"/>
            <a:r>
              <a:rPr lang="en-US" altLang="en-US" dirty="0" err="1"/>
              <a:t>Martyna</a:t>
            </a:r>
            <a:r>
              <a:rPr lang="en-US" altLang="en-US" dirty="0"/>
              <a:t> </a:t>
            </a:r>
            <a:r>
              <a:rPr lang="en-US" altLang="en-US" dirty="0" err="1"/>
              <a:t>Pawletta</a:t>
            </a:r>
            <a:endParaRPr lang="en-US" altLang="en-US" dirty="0"/>
          </a:p>
          <a:p>
            <a:endParaRPr lang="en-US" dirty="0"/>
          </a:p>
        </p:txBody>
      </p:sp>
      <p:sp>
        <p:nvSpPr>
          <p:cNvPr id="15" name="Text Placeholder 14">
            <a:extLst>
              <a:ext uri="{FF2B5EF4-FFF2-40B4-BE49-F238E27FC236}">
                <a16:creationId xmlns:a16="http://schemas.microsoft.com/office/drawing/2014/main" id="{142B4DF7-D1DE-F525-A6CB-505FDE1DD906}"/>
              </a:ext>
            </a:extLst>
          </p:cNvPr>
          <p:cNvSpPr>
            <a:spLocks noGrp="1"/>
          </p:cNvSpPr>
          <p:nvPr>
            <p:ph type="body" sz="quarter" idx="15"/>
          </p:nvPr>
        </p:nvSpPr>
        <p:spPr/>
        <p:txBody>
          <a:bodyPr/>
          <a:lstStyle/>
          <a:p>
            <a:r>
              <a:rPr lang="en-US" altLang="en-US" dirty="0"/>
              <a:t>October, 25th 2023</a:t>
            </a:r>
          </a:p>
        </p:txBody>
      </p:sp>
    </p:spTree>
    <p:extLst>
      <p:ext uri="{BB962C8B-B14F-4D97-AF65-F5344CB8AC3E}">
        <p14:creationId xmlns:p14="http://schemas.microsoft.com/office/powerpoint/2010/main" val="21735777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89E463C-39BB-BA8E-8D23-D1A74C9F6362}"/>
              </a:ext>
            </a:extLst>
          </p:cNvPr>
          <p:cNvSpPr>
            <a:spLocks noGrp="1"/>
          </p:cNvSpPr>
          <p:nvPr>
            <p:ph type="body" sz="quarter" idx="13"/>
          </p:nvPr>
        </p:nvSpPr>
        <p:spPr>
          <a:xfrm>
            <a:off x="360363" y="680401"/>
            <a:ext cx="8427600" cy="285118"/>
          </a:xfrm>
        </p:spPr>
        <p:txBody>
          <a:bodyPr/>
          <a:lstStyle/>
          <a:p>
            <a:r>
              <a:rPr lang="en-US" altLang="en-US" dirty="0"/>
              <a:t>Use Case: Similarity Search</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Cheminformatics</a:t>
            </a:r>
            <a:endParaRPr lang="en-US" dirty="0"/>
          </a:p>
        </p:txBody>
      </p:sp>
      <p:sp>
        <p:nvSpPr>
          <p:cNvPr id="11" name="TextBox 10">
            <a:extLst>
              <a:ext uri="{FF2B5EF4-FFF2-40B4-BE49-F238E27FC236}">
                <a16:creationId xmlns:a16="http://schemas.microsoft.com/office/drawing/2014/main" id="{04D63A45-F7E4-44EB-E3CD-2224B509D6B9}"/>
              </a:ext>
            </a:extLst>
          </p:cNvPr>
          <p:cNvSpPr txBox="1"/>
          <p:nvPr/>
        </p:nvSpPr>
        <p:spPr>
          <a:xfrm>
            <a:off x="282575" y="4248664"/>
            <a:ext cx="6892925" cy="300082"/>
          </a:xfrm>
          <a:prstGeom prst="rect">
            <a:avLst/>
          </a:prstGeom>
          <a:noFill/>
        </p:spPr>
        <p:txBody>
          <a:bodyPr wrap="square">
            <a:spAutoFit/>
          </a:bodyPr>
          <a:lstStyle/>
          <a:p>
            <a:r>
              <a:rPr lang="en-US" sz="1350" dirty="0">
                <a:hlinkClick r:id="rId2"/>
              </a:rPr>
              <a:t>https://hub.knime.com/-/spaces/-/latest/~8ycF7Kr9mO0nEZaN/</a:t>
            </a:r>
            <a:r>
              <a:rPr lang="en-US" sz="1350" dirty="0"/>
              <a:t> </a:t>
            </a:r>
          </a:p>
        </p:txBody>
      </p:sp>
      <p:pic>
        <p:nvPicPr>
          <p:cNvPr id="5" name="Picture 4">
            <a:extLst>
              <a:ext uri="{FF2B5EF4-FFF2-40B4-BE49-F238E27FC236}">
                <a16:creationId xmlns:a16="http://schemas.microsoft.com/office/drawing/2014/main" id="{3F8A14A6-F944-9830-0E52-BFA164FEC963}"/>
              </a:ext>
            </a:extLst>
          </p:cNvPr>
          <p:cNvPicPr>
            <a:picLocks noChangeAspect="1"/>
          </p:cNvPicPr>
          <p:nvPr/>
        </p:nvPicPr>
        <p:blipFill>
          <a:blip r:embed="rId3"/>
          <a:stretch>
            <a:fillRect/>
          </a:stretch>
        </p:blipFill>
        <p:spPr>
          <a:xfrm>
            <a:off x="0" y="1227810"/>
            <a:ext cx="9144000" cy="2687881"/>
          </a:xfrm>
          <a:prstGeom prst="rect">
            <a:avLst/>
          </a:prstGeom>
        </p:spPr>
      </p:pic>
    </p:spTree>
    <p:extLst>
      <p:ext uri="{BB962C8B-B14F-4D97-AF65-F5344CB8AC3E}">
        <p14:creationId xmlns:p14="http://schemas.microsoft.com/office/powerpoint/2010/main" val="419637158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B391311-43DA-0A17-C3B7-4AA5EA1CDE65}"/>
              </a:ext>
            </a:extLst>
          </p:cNvPr>
          <p:cNvPicPr>
            <a:picLocks noChangeAspect="1"/>
          </p:cNvPicPr>
          <p:nvPr/>
        </p:nvPicPr>
        <p:blipFill>
          <a:blip r:embed="rId2"/>
          <a:stretch>
            <a:fillRect/>
          </a:stretch>
        </p:blipFill>
        <p:spPr>
          <a:xfrm>
            <a:off x="0" y="1227810"/>
            <a:ext cx="9144000" cy="2687881"/>
          </a:xfrm>
          <a:prstGeom prst="rect">
            <a:avLst/>
          </a:prstGeom>
        </p:spPr>
      </p:pic>
      <p:sp>
        <p:nvSpPr>
          <p:cNvPr id="3" name="Content Placeholder 2">
            <a:extLst>
              <a:ext uri="{FF2B5EF4-FFF2-40B4-BE49-F238E27FC236}">
                <a16:creationId xmlns:a16="http://schemas.microsoft.com/office/drawing/2014/main" id="{5F11802A-3BDE-410A-AE27-F94A4325DA19}"/>
              </a:ext>
            </a:extLst>
          </p:cNvPr>
          <p:cNvSpPr>
            <a:spLocks noGrp="1"/>
          </p:cNvSpPr>
          <p:nvPr>
            <p:ph idx="1"/>
          </p:nvPr>
        </p:nvSpPr>
        <p:spPr>
          <a:xfrm>
            <a:off x="360000" y="1166400"/>
            <a:ext cx="8427600" cy="3402000"/>
          </a:xfrm>
        </p:spPr>
        <p:txBody>
          <a:bodyPr>
            <a:normAutofit/>
          </a:bodyPr>
          <a:lstStyle/>
          <a:p>
            <a:endParaRPr lang="en-US" dirty="0"/>
          </a:p>
          <a:p>
            <a:endParaRPr lang="en-US" dirty="0"/>
          </a:p>
        </p:txBody>
      </p:sp>
      <p:sp>
        <p:nvSpPr>
          <p:cNvPr id="6" name="Text Placeholder 5">
            <a:extLst>
              <a:ext uri="{FF2B5EF4-FFF2-40B4-BE49-F238E27FC236}">
                <a16:creationId xmlns:a16="http://schemas.microsoft.com/office/drawing/2014/main" id="{87566376-BED0-20B9-6296-5DABCF072BF2}"/>
              </a:ext>
            </a:extLst>
          </p:cNvPr>
          <p:cNvSpPr>
            <a:spLocks noGrp="1"/>
          </p:cNvSpPr>
          <p:nvPr>
            <p:ph type="body" sz="quarter" idx="13"/>
          </p:nvPr>
        </p:nvSpPr>
        <p:spPr>
          <a:xfrm>
            <a:off x="360363" y="680401"/>
            <a:ext cx="8427600" cy="285118"/>
          </a:xfrm>
        </p:spPr>
        <p:txBody>
          <a:bodyPr/>
          <a:lstStyle/>
          <a:p>
            <a:r>
              <a:rPr lang="en-US" altLang="en-US" dirty="0"/>
              <a:t>Use Case: Similarity Search</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Cheminformatics</a:t>
            </a:r>
            <a:endParaRPr lang="en-US" dirty="0"/>
          </a:p>
        </p:txBody>
      </p:sp>
      <p:pic>
        <p:nvPicPr>
          <p:cNvPr id="9" name="Picture 8">
            <a:extLst>
              <a:ext uri="{FF2B5EF4-FFF2-40B4-BE49-F238E27FC236}">
                <a16:creationId xmlns:a16="http://schemas.microsoft.com/office/drawing/2014/main" id="{35E2CEA0-837A-342B-2782-AD2322EBAA88}"/>
              </a:ext>
            </a:extLst>
          </p:cNvPr>
          <p:cNvPicPr>
            <a:picLocks noChangeAspect="1"/>
          </p:cNvPicPr>
          <p:nvPr/>
        </p:nvPicPr>
        <p:blipFill>
          <a:blip r:embed="rId3"/>
          <a:stretch>
            <a:fillRect/>
          </a:stretch>
        </p:blipFill>
        <p:spPr>
          <a:xfrm>
            <a:off x="1593851" y="1161074"/>
            <a:ext cx="5381625" cy="2956980"/>
          </a:xfrm>
          <a:prstGeom prst="rect">
            <a:avLst/>
          </a:prstGeom>
        </p:spPr>
      </p:pic>
      <p:sp>
        <p:nvSpPr>
          <p:cNvPr id="5" name="Arrow: Right 4">
            <a:extLst>
              <a:ext uri="{FF2B5EF4-FFF2-40B4-BE49-F238E27FC236}">
                <a16:creationId xmlns:a16="http://schemas.microsoft.com/office/drawing/2014/main" id="{147A1F67-70A5-0270-C89C-0D5E67F8B6B2}"/>
              </a:ext>
            </a:extLst>
          </p:cNvPr>
          <p:cNvSpPr/>
          <p:nvPr/>
        </p:nvSpPr>
        <p:spPr>
          <a:xfrm>
            <a:off x="7197725" y="2492376"/>
            <a:ext cx="1111250" cy="241300"/>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4441013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B9C01762-9CFC-F813-1076-B24D6DFA181B}"/>
              </a:ext>
            </a:extLst>
          </p:cNvPr>
          <p:cNvSpPr>
            <a:spLocks noGrp="1"/>
          </p:cNvSpPr>
          <p:nvPr>
            <p:ph idx="1"/>
          </p:nvPr>
        </p:nvSpPr>
        <p:spPr/>
        <p:txBody>
          <a:bodyPr/>
          <a:lstStyle/>
          <a:p>
            <a:endParaRPr lang="en-US"/>
          </a:p>
        </p:txBody>
      </p:sp>
      <p:sp>
        <p:nvSpPr>
          <p:cNvPr id="5" name="Text Placeholder 4">
            <a:extLst>
              <a:ext uri="{FF2B5EF4-FFF2-40B4-BE49-F238E27FC236}">
                <a16:creationId xmlns:a16="http://schemas.microsoft.com/office/drawing/2014/main" id="{55507DE0-AA3B-8949-2AEA-30EEFBB1B1FB}"/>
              </a:ext>
            </a:extLst>
          </p:cNvPr>
          <p:cNvSpPr>
            <a:spLocks noGrp="1"/>
          </p:cNvSpPr>
          <p:nvPr>
            <p:ph type="body" sz="quarter" idx="13"/>
          </p:nvPr>
        </p:nvSpPr>
        <p:spPr>
          <a:xfrm>
            <a:off x="360363" y="680401"/>
            <a:ext cx="8427600" cy="285118"/>
          </a:xfrm>
        </p:spPr>
        <p:txBody>
          <a:bodyPr/>
          <a:lstStyle/>
          <a:p>
            <a:r>
              <a:rPr lang="en-US" altLang="en-US" dirty="0"/>
              <a:t>Extensions: </a:t>
            </a:r>
            <a:r>
              <a:rPr lang="en-US" altLang="en-US" dirty="0" err="1"/>
              <a:t>RDKit</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Cheminformatics</a:t>
            </a:r>
            <a:endParaRPr lang="en-US" dirty="0"/>
          </a:p>
        </p:txBody>
      </p:sp>
      <p:pic>
        <p:nvPicPr>
          <p:cNvPr id="5122" name="Picture 2" descr="RDKit · GitHub">
            <a:extLst>
              <a:ext uri="{FF2B5EF4-FFF2-40B4-BE49-F238E27FC236}">
                <a16:creationId xmlns:a16="http://schemas.microsoft.com/office/drawing/2014/main" id="{925CD29D-F0D1-8C43-EE31-D3FBAE8704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98490" y="314884"/>
            <a:ext cx="994172" cy="99417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1C0D2010-7E31-D937-0451-784F2CC0E5CA}"/>
              </a:ext>
            </a:extLst>
          </p:cNvPr>
          <p:cNvPicPr>
            <a:picLocks noChangeAspect="1"/>
          </p:cNvPicPr>
          <p:nvPr/>
        </p:nvPicPr>
        <p:blipFill>
          <a:blip r:embed="rId3"/>
          <a:stretch>
            <a:fillRect/>
          </a:stretch>
        </p:blipFill>
        <p:spPr>
          <a:xfrm>
            <a:off x="324728" y="1497475"/>
            <a:ext cx="1910406" cy="2265831"/>
          </a:xfrm>
          <a:prstGeom prst="rect">
            <a:avLst/>
          </a:prstGeom>
        </p:spPr>
      </p:pic>
      <p:pic>
        <p:nvPicPr>
          <p:cNvPr id="8" name="Picture 7">
            <a:extLst>
              <a:ext uri="{FF2B5EF4-FFF2-40B4-BE49-F238E27FC236}">
                <a16:creationId xmlns:a16="http://schemas.microsoft.com/office/drawing/2014/main" id="{B2F5BC02-D375-FA03-2426-B71F4D8134CC}"/>
              </a:ext>
            </a:extLst>
          </p:cNvPr>
          <p:cNvPicPr>
            <a:picLocks noChangeAspect="1"/>
          </p:cNvPicPr>
          <p:nvPr/>
        </p:nvPicPr>
        <p:blipFill>
          <a:blip r:embed="rId4"/>
          <a:stretch>
            <a:fillRect/>
          </a:stretch>
        </p:blipFill>
        <p:spPr>
          <a:xfrm>
            <a:off x="2110655" y="1562519"/>
            <a:ext cx="1910406" cy="2200787"/>
          </a:xfrm>
          <a:prstGeom prst="rect">
            <a:avLst/>
          </a:prstGeom>
        </p:spPr>
      </p:pic>
      <p:pic>
        <p:nvPicPr>
          <p:cNvPr id="10" name="Picture 9">
            <a:extLst>
              <a:ext uri="{FF2B5EF4-FFF2-40B4-BE49-F238E27FC236}">
                <a16:creationId xmlns:a16="http://schemas.microsoft.com/office/drawing/2014/main" id="{34DDEEFF-C8D5-72D4-707E-F1A9B02EDACA}"/>
              </a:ext>
            </a:extLst>
          </p:cNvPr>
          <p:cNvPicPr>
            <a:picLocks noChangeAspect="1"/>
          </p:cNvPicPr>
          <p:nvPr/>
        </p:nvPicPr>
        <p:blipFill>
          <a:blip r:embed="rId5"/>
          <a:stretch>
            <a:fillRect/>
          </a:stretch>
        </p:blipFill>
        <p:spPr>
          <a:xfrm>
            <a:off x="4133802" y="1497475"/>
            <a:ext cx="2152241" cy="2200787"/>
          </a:xfrm>
          <a:prstGeom prst="rect">
            <a:avLst/>
          </a:prstGeom>
        </p:spPr>
      </p:pic>
      <p:pic>
        <p:nvPicPr>
          <p:cNvPr id="12" name="Picture 11">
            <a:extLst>
              <a:ext uri="{FF2B5EF4-FFF2-40B4-BE49-F238E27FC236}">
                <a16:creationId xmlns:a16="http://schemas.microsoft.com/office/drawing/2014/main" id="{9460A1FF-C8DC-A4BA-BD0A-7E23DAABCEC2}"/>
              </a:ext>
            </a:extLst>
          </p:cNvPr>
          <p:cNvPicPr>
            <a:picLocks noChangeAspect="1"/>
          </p:cNvPicPr>
          <p:nvPr/>
        </p:nvPicPr>
        <p:blipFill>
          <a:blip r:embed="rId6"/>
          <a:stretch>
            <a:fillRect/>
          </a:stretch>
        </p:blipFill>
        <p:spPr>
          <a:xfrm>
            <a:off x="6181532" y="1529373"/>
            <a:ext cx="2581887" cy="1195318"/>
          </a:xfrm>
          <a:prstGeom prst="rect">
            <a:avLst/>
          </a:prstGeom>
        </p:spPr>
      </p:pic>
    </p:spTree>
    <p:extLst>
      <p:ext uri="{BB962C8B-B14F-4D97-AF65-F5344CB8AC3E}">
        <p14:creationId xmlns:p14="http://schemas.microsoft.com/office/powerpoint/2010/main" val="151051484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56BCE-AF8A-6F5C-934B-8840D18D4F2E}"/>
              </a:ext>
            </a:extLst>
          </p:cNvPr>
          <p:cNvSpPr>
            <a:spLocks noGrp="1"/>
          </p:cNvSpPr>
          <p:nvPr>
            <p:ph type="ctrTitle"/>
          </p:nvPr>
        </p:nvSpPr>
        <p:spPr>
          <a:xfrm>
            <a:off x="784942" y="2246644"/>
            <a:ext cx="4975058" cy="648000"/>
          </a:xfrm>
        </p:spPr>
        <p:txBody>
          <a:bodyPr>
            <a:normAutofit/>
          </a:bodyPr>
          <a:lstStyle/>
          <a:p>
            <a:r>
              <a:rPr lang="en-US" dirty="0"/>
              <a:t>Use Cases: Text Processing</a:t>
            </a:r>
          </a:p>
        </p:txBody>
      </p:sp>
    </p:spTree>
    <p:extLst>
      <p:ext uri="{BB962C8B-B14F-4D97-AF65-F5344CB8AC3E}">
        <p14:creationId xmlns:p14="http://schemas.microsoft.com/office/powerpoint/2010/main" val="129565164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F11802A-3BDE-410A-AE27-F94A4325DA19}"/>
              </a:ext>
            </a:extLst>
          </p:cNvPr>
          <p:cNvSpPr>
            <a:spLocks noGrp="1"/>
          </p:cNvSpPr>
          <p:nvPr>
            <p:ph idx="1"/>
          </p:nvPr>
        </p:nvSpPr>
        <p:spPr>
          <a:xfrm>
            <a:off x="360000" y="1166400"/>
            <a:ext cx="8427600" cy="3402000"/>
          </a:xfrm>
        </p:spPr>
        <p:txBody>
          <a:bodyPr>
            <a:normAutofit/>
          </a:bodyPr>
          <a:lstStyle/>
          <a:p>
            <a:endParaRPr lang="en-US" dirty="0"/>
          </a:p>
          <a:p>
            <a:pPr marL="0" indent="0">
              <a:buNone/>
            </a:pPr>
            <a:r>
              <a:rPr lang="en-US" b="1" dirty="0"/>
              <a:t>Use Case:</a:t>
            </a:r>
            <a:r>
              <a:rPr lang="en-US" dirty="0"/>
              <a:t> Due to genetic polymorphisms in enzymes involved in ADME have been demonstrated to affect drug responses as well as Adverse Drug Effects (ADEs). Specific polymorphisms in these enzymes have been demonstrated to be differentially concentrated among different ethnic groups. </a:t>
            </a:r>
          </a:p>
          <a:p>
            <a:pPr marL="0" indent="0">
              <a:buNone/>
            </a:pPr>
            <a:r>
              <a:rPr lang="en-US" dirty="0"/>
              <a:t>Often the balanced representation of different ethnic groups in clinical trials are difficult to achieve. Thus, medications once approved are used to treat ethnic groups on which the medication are not tested. As such, a drug that is safe for the majority may have a different response or ADE in a different ethnic groups. </a:t>
            </a:r>
          </a:p>
          <a:p>
            <a:pPr marL="0" indent="0">
              <a:buNone/>
            </a:pPr>
            <a:r>
              <a:rPr lang="en-US" b="1" dirty="0"/>
              <a:t>Goal:</a:t>
            </a:r>
            <a:r>
              <a:rPr lang="en-US" dirty="0"/>
              <a:t> Identify if ADE information from literature and reports is related to a drug and ethnicity of a patient. </a:t>
            </a:r>
          </a:p>
          <a:p>
            <a:pPr marL="0" indent="0">
              <a:buNone/>
            </a:pPr>
            <a:r>
              <a:rPr lang="en-US" b="1" dirty="0"/>
              <a:t>Example:</a:t>
            </a:r>
            <a:r>
              <a:rPr lang="en-US" dirty="0"/>
              <a:t> Carbamazepine and Stevens-Johnson Syndrome</a:t>
            </a:r>
          </a:p>
          <a:p>
            <a:endParaRPr lang="en-US" dirty="0"/>
          </a:p>
        </p:txBody>
      </p:sp>
      <p:sp>
        <p:nvSpPr>
          <p:cNvPr id="6" name="Text Placeholder 5">
            <a:extLst>
              <a:ext uri="{FF2B5EF4-FFF2-40B4-BE49-F238E27FC236}">
                <a16:creationId xmlns:a16="http://schemas.microsoft.com/office/drawing/2014/main" id="{DB2B74C2-D8F2-D0D9-E14A-CABAFD03C54C}"/>
              </a:ext>
            </a:extLst>
          </p:cNvPr>
          <p:cNvSpPr>
            <a:spLocks noGrp="1"/>
          </p:cNvSpPr>
          <p:nvPr>
            <p:ph type="body" sz="quarter" idx="13"/>
          </p:nvPr>
        </p:nvSpPr>
        <p:spPr>
          <a:xfrm>
            <a:off x="360363" y="680401"/>
            <a:ext cx="8427600" cy="285118"/>
          </a:xfrm>
        </p:spPr>
        <p:txBody>
          <a:bodyPr/>
          <a:lstStyle/>
          <a:p>
            <a:r>
              <a:rPr lang="en-US" altLang="en-US"/>
              <a:t>Improve Literature Research and Minimize Information Overload</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a:t>Text Processing</a:t>
            </a:r>
            <a:endParaRPr lang="en-US" dirty="0"/>
          </a:p>
        </p:txBody>
      </p:sp>
      <p:pic>
        <p:nvPicPr>
          <p:cNvPr id="5" name="Picture 8" descr="Virginia Commonwealth University - Wikipedia">
            <a:extLst>
              <a:ext uri="{FF2B5EF4-FFF2-40B4-BE49-F238E27FC236}">
                <a16:creationId xmlns:a16="http://schemas.microsoft.com/office/drawing/2014/main" id="{A128F394-C9ED-C67E-B405-41262B4CDF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94313" y="4014300"/>
            <a:ext cx="896324" cy="896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706470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F11802A-3BDE-410A-AE27-F94A4325DA19}"/>
              </a:ext>
            </a:extLst>
          </p:cNvPr>
          <p:cNvSpPr>
            <a:spLocks noGrp="1"/>
          </p:cNvSpPr>
          <p:nvPr>
            <p:ph idx="1"/>
          </p:nvPr>
        </p:nvSpPr>
        <p:spPr>
          <a:xfrm>
            <a:off x="360000" y="1166400"/>
            <a:ext cx="8427600" cy="3402000"/>
          </a:xfrm>
        </p:spPr>
        <p:txBody>
          <a:bodyPr>
            <a:normAutofit/>
          </a:bodyPr>
          <a:lstStyle/>
          <a:p>
            <a:r>
              <a:rPr lang="en-US" dirty="0"/>
              <a:t>Example: Carbamazepine</a:t>
            </a:r>
          </a:p>
        </p:txBody>
      </p:sp>
      <p:sp>
        <p:nvSpPr>
          <p:cNvPr id="5" name="Text Placeholder 4">
            <a:extLst>
              <a:ext uri="{FF2B5EF4-FFF2-40B4-BE49-F238E27FC236}">
                <a16:creationId xmlns:a16="http://schemas.microsoft.com/office/drawing/2014/main" id="{2C106EA8-DCD8-A4FA-BBDE-B6F5FCA7CBF7}"/>
              </a:ext>
            </a:extLst>
          </p:cNvPr>
          <p:cNvSpPr>
            <a:spLocks noGrp="1"/>
          </p:cNvSpPr>
          <p:nvPr>
            <p:ph type="body" sz="quarter" idx="13"/>
          </p:nvPr>
        </p:nvSpPr>
        <p:spPr>
          <a:xfrm>
            <a:off x="360363" y="680401"/>
            <a:ext cx="8427600" cy="285118"/>
          </a:xfrm>
        </p:spPr>
        <p:txBody>
          <a:bodyPr/>
          <a:lstStyle/>
          <a:p>
            <a:r>
              <a:rPr lang="en-US" altLang="en-US" dirty="0"/>
              <a:t>Identify Information from Literature</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Text Processing</a:t>
            </a:r>
            <a:endParaRPr lang="en-US" dirty="0"/>
          </a:p>
        </p:txBody>
      </p:sp>
      <p:sp>
        <p:nvSpPr>
          <p:cNvPr id="6" name="TextBox 5">
            <a:extLst>
              <a:ext uri="{FF2B5EF4-FFF2-40B4-BE49-F238E27FC236}">
                <a16:creationId xmlns:a16="http://schemas.microsoft.com/office/drawing/2014/main" id="{D68C7E99-6296-0958-80EC-C6F6F979CAB7}"/>
              </a:ext>
            </a:extLst>
          </p:cNvPr>
          <p:cNvSpPr txBox="1"/>
          <p:nvPr/>
        </p:nvSpPr>
        <p:spPr>
          <a:xfrm>
            <a:off x="1900304" y="3855089"/>
            <a:ext cx="4572531" cy="507831"/>
          </a:xfrm>
          <a:prstGeom prst="rect">
            <a:avLst/>
          </a:prstGeom>
          <a:noFill/>
        </p:spPr>
        <p:txBody>
          <a:bodyPr wrap="square">
            <a:spAutoFit/>
          </a:bodyPr>
          <a:lstStyle/>
          <a:p>
            <a:r>
              <a:rPr lang="en-US" sz="1350" dirty="0">
                <a:hlinkClick r:id="rId2"/>
              </a:rPr>
              <a:t>https://hub.knime.com/-/spaces/-/latest/~IyAYN3sNcMOjsiA0/</a:t>
            </a:r>
            <a:r>
              <a:rPr lang="en-US" sz="1350" dirty="0"/>
              <a:t> </a:t>
            </a:r>
          </a:p>
        </p:txBody>
      </p:sp>
      <p:pic>
        <p:nvPicPr>
          <p:cNvPr id="7" name="Picture 6">
            <a:extLst>
              <a:ext uri="{FF2B5EF4-FFF2-40B4-BE49-F238E27FC236}">
                <a16:creationId xmlns:a16="http://schemas.microsoft.com/office/drawing/2014/main" id="{05847ADD-C46C-46CD-CC26-DD6F39C35C75}"/>
              </a:ext>
            </a:extLst>
          </p:cNvPr>
          <p:cNvPicPr>
            <a:picLocks noChangeAspect="1"/>
          </p:cNvPicPr>
          <p:nvPr/>
        </p:nvPicPr>
        <p:blipFill>
          <a:blip r:embed="rId3"/>
          <a:stretch>
            <a:fillRect/>
          </a:stretch>
        </p:blipFill>
        <p:spPr>
          <a:xfrm>
            <a:off x="1192982" y="1628768"/>
            <a:ext cx="6758037" cy="1885964"/>
          </a:xfrm>
          <a:prstGeom prst="rect">
            <a:avLst/>
          </a:prstGeom>
        </p:spPr>
      </p:pic>
    </p:spTree>
    <p:extLst>
      <p:ext uri="{BB962C8B-B14F-4D97-AF65-F5344CB8AC3E}">
        <p14:creationId xmlns:p14="http://schemas.microsoft.com/office/powerpoint/2010/main" val="111628247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F11802A-3BDE-410A-AE27-F94A4325DA19}"/>
              </a:ext>
            </a:extLst>
          </p:cNvPr>
          <p:cNvSpPr>
            <a:spLocks noGrp="1"/>
          </p:cNvSpPr>
          <p:nvPr>
            <p:ph idx="1"/>
          </p:nvPr>
        </p:nvSpPr>
        <p:spPr>
          <a:xfrm>
            <a:off x="360000" y="1166400"/>
            <a:ext cx="8427600" cy="3402000"/>
          </a:xfrm>
        </p:spPr>
        <p:txBody>
          <a:bodyPr>
            <a:normAutofit/>
          </a:bodyPr>
          <a:lstStyle/>
          <a:p>
            <a:r>
              <a:rPr lang="en-US" dirty="0"/>
              <a:t>Example: Carbamazepine</a:t>
            </a:r>
          </a:p>
        </p:txBody>
      </p:sp>
      <p:sp>
        <p:nvSpPr>
          <p:cNvPr id="5" name="Text Placeholder 4">
            <a:extLst>
              <a:ext uri="{FF2B5EF4-FFF2-40B4-BE49-F238E27FC236}">
                <a16:creationId xmlns:a16="http://schemas.microsoft.com/office/drawing/2014/main" id="{C0381937-7D88-F49C-A4B2-4D2A2E0234D6}"/>
              </a:ext>
            </a:extLst>
          </p:cNvPr>
          <p:cNvSpPr>
            <a:spLocks noGrp="1"/>
          </p:cNvSpPr>
          <p:nvPr>
            <p:ph type="body" sz="quarter" idx="13"/>
          </p:nvPr>
        </p:nvSpPr>
        <p:spPr>
          <a:xfrm>
            <a:off x="360363" y="680401"/>
            <a:ext cx="8427600" cy="285118"/>
          </a:xfrm>
        </p:spPr>
        <p:txBody>
          <a:bodyPr/>
          <a:lstStyle/>
          <a:p>
            <a:r>
              <a:rPr lang="en-US" altLang="en-US" dirty="0"/>
              <a:t>Identify Information from Literature</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Text Processing</a:t>
            </a:r>
            <a:endParaRPr lang="en-US" dirty="0"/>
          </a:p>
        </p:txBody>
      </p:sp>
      <p:pic>
        <p:nvPicPr>
          <p:cNvPr id="2052" name="Picture 4">
            <a:extLst>
              <a:ext uri="{FF2B5EF4-FFF2-40B4-BE49-F238E27FC236}">
                <a16:creationId xmlns:a16="http://schemas.microsoft.com/office/drawing/2014/main" id="{3CC4383B-E733-AA5A-9D8E-2C1EE44468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1089" y="1445770"/>
            <a:ext cx="5565080" cy="2815148"/>
          </a:xfrm>
          <a:prstGeom prst="rect">
            <a:avLst/>
          </a:prstGeom>
          <a:noFill/>
          <a:ln>
            <a:solidFill>
              <a:schemeClr val="bg1">
                <a:lumMod val="6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648800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F11802A-3BDE-410A-AE27-F94A4325DA19}"/>
              </a:ext>
            </a:extLst>
          </p:cNvPr>
          <p:cNvSpPr>
            <a:spLocks noGrp="1"/>
          </p:cNvSpPr>
          <p:nvPr>
            <p:ph idx="1"/>
          </p:nvPr>
        </p:nvSpPr>
        <p:spPr>
          <a:xfrm>
            <a:off x="360000" y="1166400"/>
            <a:ext cx="8427600" cy="3402000"/>
          </a:xfrm>
        </p:spPr>
        <p:txBody>
          <a:bodyPr>
            <a:normAutofit/>
          </a:bodyPr>
          <a:lstStyle/>
          <a:p>
            <a:r>
              <a:rPr lang="en-US" dirty="0"/>
              <a:t>Example: Carbamazepine</a:t>
            </a:r>
          </a:p>
        </p:txBody>
      </p:sp>
      <p:sp>
        <p:nvSpPr>
          <p:cNvPr id="5" name="Text Placeholder 4">
            <a:extLst>
              <a:ext uri="{FF2B5EF4-FFF2-40B4-BE49-F238E27FC236}">
                <a16:creationId xmlns:a16="http://schemas.microsoft.com/office/drawing/2014/main" id="{B7B9151D-5AAE-0AD8-207F-FA6DA9EC0419}"/>
              </a:ext>
            </a:extLst>
          </p:cNvPr>
          <p:cNvSpPr>
            <a:spLocks noGrp="1"/>
          </p:cNvSpPr>
          <p:nvPr>
            <p:ph type="body" sz="quarter" idx="13"/>
          </p:nvPr>
        </p:nvSpPr>
        <p:spPr>
          <a:xfrm>
            <a:off x="360363" y="680401"/>
            <a:ext cx="8427600" cy="285118"/>
          </a:xfrm>
        </p:spPr>
        <p:txBody>
          <a:bodyPr/>
          <a:lstStyle/>
          <a:p>
            <a:r>
              <a:rPr lang="en-US" altLang="en-US" dirty="0"/>
              <a:t>Identify Information from Literature</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Text Processing</a:t>
            </a:r>
            <a:endParaRPr lang="en-US" dirty="0"/>
          </a:p>
        </p:txBody>
      </p:sp>
      <p:pic>
        <p:nvPicPr>
          <p:cNvPr id="4098" name="Picture 2">
            <a:extLst>
              <a:ext uri="{FF2B5EF4-FFF2-40B4-BE49-F238E27FC236}">
                <a16:creationId xmlns:a16="http://schemas.microsoft.com/office/drawing/2014/main" id="{D4657C6C-B38B-74A4-D026-EF975DB4B2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2125" y="1470842"/>
            <a:ext cx="5608143" cy="2924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704244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F11802A-3BDE-410A-AE27-F94A4325DA19}"/>
              </a:ext>
            </a:extLst>
          </p:cNvPr>
          <p:cNvSpPr>
            <a:spLocks noGrp="1"/>
          </p:cNvSpPr>
          <p:nvPr>
            <p:ph idx="1"/>
          </p:nvPr>
        </p:nvSpPr>
        <p:spPr>
          <a:xfrm>
            <a:off x="360000" y="1166400"/>
            <a:ext cx="8427600" cy="3402000"/>
          </a:xfrm>
        </p:spPr>
        <p:txBody>
          <a:bodyPr>
            <a:normAutofit/>
          </a:bodyPr>
          <a:lstStyle/>
          <a:p>
            <a:pPr marL="0" indent="0">
              <a:buNone/>
            </a:pPr>
            <a:r>
              <a:rPr lang="en-US" dirty="0"/>
              <a:t>Did you ever run into too much data? </a:t>
            </a:r>
          </a:p>
          <a:p>
            <a:pPr marL="0" indent="0">
              <a:buNone/>
            </a:pPr>
            <a:r>
              <a:rPr lang="en-US" dirty="0"/>
              <a:t>Too much literature? </a:t>
            </a:r>
          </a:p>
          <a:p>
            <a:pPr marL="0" indent="0">
              <a:buNone/>
            </a:pPr>
            <a:r>
              <a:rPr lang="en-US" dirty="0"/>
              <a:t>Was this overwhelming? </a:t>
            </a:r>
          </a:p>
          <a:p>
            <a:endParaRPr lang="en-US" dirty="0"/>
          </a:p>
          <a:p>
            <a:pPr marL="0" indent="0">
              <a:buNone/>
            </a:pPr>
            <a:r>
              <a:rPr lang="en-US" b="1" dirty="0"/>
              <a:t>Goal:</a:t>
            </a:r>
            <a:r>
              <a:rPr lang="en-US" dirty="0"/>
              <a:t> Group biomedical literature from PubMed based on the content and topic of a given document without reading every single abstract.</a:t>
            </a:r>
          </a:p>
          <a:p>
            <a:pPr marL="0" indent="0">
              <a:buNone/>
            </a:pPr>
            <a:endParaRPr lang="en-US" b="1" dirty="0"/>
          </a:p>
          <a:p>
            <a:pPr marL="0" indent="0">
              <a:buNone/>
            </a:pPr>
            <a:r>
              <a:rPr lang="en-US" b="1" dirty="0"/>
              <a:t>Example:</a:t>
            </a:r>
            <a:r>
              <a:rPr lang="en-US" dirty="0"/>
              <a:t> Searching PubMed for literature around Parkinson disease, what are the relevant topics? </a:t>
            </a:r>
          </a:p>
          <a:p>
            <a:endParaRPr lang="en-US" dirty="0"/>
          </a:p>
        </p:txBody>
      </p:sp>
      <p:sp>
        <p:nvSpPr>
          <p:cNvPr id="6" name="Text Placeholder 5">
            <a:extLst>
              <a:ext uri="{FF2B5EF4-FFF2-40B4-BE49-F238E27FC236}">
                <a16:creationId xmlns:a16="http://schemas.microsoft.com/office/drawing/2014/main" id="{AFFB623F-E3AA-6C1C-3432-999AA3F09CDB}"/>
              </a:ext>
            </a:extLst>
          </p:cNvPr>
          <p:cNvSpPr>
            <a:spLocks noGrp="1"/>
          </p:cNvSpPr>
          <p:nvPr>
            <p:ph type="body" sz="quarter" idx="13"/>
          </p:nvPr>
        </p:nvSpPr>
        <p:spPr>
          <a:xfrm>
            <a:off x="360363" y="680401"/>
            <a:ext cx="8427600" cy="285118"/>
          </a:xfrm>
        </p:spPr>
        <p:txBody>
          <a:bodyPr/>
          <a:lstStyle/>
          <a:p>
            <a:r>
              <a:rPr lang="en-US" altLang="en-US"/>
              <a:t>Topic Modeling on Biomedical Literature</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a:t>Text Processing</a:t>
            </a:r>
            <a:endParaRPr lang="en-US" dirty="0"/>
          </a:p>
        </p:txBody>
      </p:sp>
      <p:sp>
        <p:nvSpPr>
          <p:cNvPr id="5" name="Multiplication Sign 4">
            <a:extLst>
              <a:ext uri="{FF2B5EF4-FFF2-40B4-BE49-F238E27FC236}">
                <a16:creationId xmlns:a16="http://schemas.microsoft.com/office/drawing/2014/main" id="{E053A8C3-C4B3-2A87-0E53-F686B0549AF2}"/>
              </a:ext>
            </a:extLst>
          </p:cNvPr>
          <p:cNvSpPr/>
          <p:nvPr/>
        </p:nvSpPr>
        <p:spPr>
          <a:xfrm>
            <a:off x="5126869" y="3132138"/>
            <a:ext cx="1435580" cy="539750"/>
          </a:xfrm>
          <a:prstGeom prst="mathMultiply">
            <a:avLst/>
          </a:prstGeom>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sz="1350"/>
          </a:p>
        </p:txBody>
      </p:sp>
      <p:cxnSp>
        <p:nvCxnSpPr>
          <p:cNvPr id="7" name="Straight Arrow Connector 6">
            <a:extLst>
              <a:ext uri="{FF2B5EF4-FFF2-40B4-BE49-F238E27FC236}">
                <a16:creationId xmlns:a16="http://schemas.microsoft.com/office/drawing/2014/main" id="{3CAE91D2-7DF4-969B-8E7A-9808BAA4A97B}"/>
              </a:ext>
            </a:extLst>
          </p:cNvPr>
          <p:cNvCxnSpPr/>
          <p:nvPr/>
        </p:nvCxnSpPr>
        <p:spPr>
          <a:xfrm>
            <a:off x="5794098" y="3640137"/>
            <a:ext cx="0" cy="336550"/>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8" name="TextBox 7">
            <a:extLst>
              <a:ext uri="{FF2B5EF4-FFF2-40B4-BE49-F238E27FC236}">
                <a16:creationId xmlns:a16="http://schemas.microsoft.com/office/drawing/2014/main" id="{6F779BF9-48EA-A62D-E905-E6AB08C2C5B4}"/>
              </a:ext>
            </a:extLst>
          </p:cNvPr>
          <p:cNvSpPr txBox="1"/>
          <p:nvPr/>
        </p:nvSpPr>
        <p:spPr>
          <a:xfrm flipH="1">
            <a:off x="5215613" y="3976687"/>
            <a:ext cx="2080261" cy="300082"/>
          </a:xfrm>
          <a:prstGeom prst="rect">
            <a:avLst/>
          </a:prstGeom>
          <a:noFill/>
        </p:spPr>
        <p:txBody>
          <a:bodyPr wrap="square" rtlCol="0">
            <a:spAutoFit/>
          </a:bodyPr>
          <a:lstStyle/>
          <a:p>
            <a:r>
              <a:rPr lang="en-US" sz="1350" dirty="0"/>
              <a:t>“Aspirin Formulations”</a:t>
            </a:r>
          </a:p>
        </p:txBody>
      </p:sp>
    </p:spTree>
    <p:extLst>
      <p:ext uri="{BB962C8B-B14F-4D97-AF65-F5344CB8AC3E}">
        <p14:creationId xmlns:p14="http://schemas.microsoft.com/office/powerpoint/2010/main" val="393780221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61EEA347-6D30-6D20-5751-C6F0C071895A}"/>
              </a:ext>
            </a:extLst>
          </p:cNvPr>
          <p:cNvSpPr>
            <a:spLocks noGrp="1"/>
          </p:cNvSpPr>
          <p:nvPr>
            <p:ph idx="1"/>
          </p:nvPr>
        </p:nvSpPr>
        <p:spPr/>
        <p:txBody>
          <a:bodyPr/>
          <a:lstStyle/>
          <a:p>
            <a:endParaRPr lang="en-US"/>
          </a:p>
        </p:txBody>
      </p:sp>
      <p:sp>
        <p:nvSpPr>
          <p:cNvPr id="6" name="Text Placeholder 5">
            <a:extLst>
              <a:ext uri="{FF2B5EF4-FFF2-40B4-BE49-F238E27FC236}">
                <a16:creationId xmlns:a16="http://schemas.microsoft.com/office/drawing/2014/main" id="{841E0349-ADE0-A857-FF61-3B25F93946E1}"/>
              </a:ext>
            </a:extLst>
          </p:cNvPr>
          <p:cNvSpPr>
            <a:spLocks noGrp="1"/>
          </p:cNvSpPr>
          <p:nvPr>
            <p:ph type="body" sz="quarter" idx="13"/>
          </p:nvPr>
        </p:nvSpPr>
        <p:spPr>
          <a:xfrm>
            <a:off x="360363" y="680401"/>
            <a:ext cx="8427600" cy="285118"/>
          </a:xfrm>
        </p:spPr>
        <p:txBody>
          <a:bodyPr/>
          <a:lstStyle/>
          <a:p>
            <a:r>
              <a:rPr lang="en-US" altLang="en-US" dirty="0"/>
              <a:t>Topic Modeling on Biomedical Literature</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Text Processing</a:t>
            </a:r>
            <a:endParaRPr lang="en-US" dirty="0"/>
          </a:p>
        </p:txBody>
      </p:sp>
      <p:pic>
        <p:nvPicPr>
          <p:cNvPr id="5" name="Picture 4">
            <a:extLst>
              <a:ext uri="{FF2B5EF4-FFF2-40B4-BE49-F238E27FC236}">
                <a16:creationId xmlns:a16="http://schemas.microsoft.com/office/drawing/2014/main" id="{5A4720A9-9E96-1452-FAEB-F4416E455F51}"/>
              </a:ext>
            </a:extLst>
          </p:cNvPr>
          <p:cNvPicPr>
            <a:picLocks noChangeAspect="1"/>
          </p:cNvPicPr>
          <p:nvPr/>
        </p:nvPicPr>
        <p:blipFill>
          <a:blip r:embed="rId2"/>
          <a:stretch>
            <a:fillRect/>
          </a:stretch>
        </p:blipFill>
        <p:spPr>
          <a:xfrm>
            <a:off x="7111" y="1453745"/>
            <a:ext cx="9129779" cy="2236010"/>
          </a:xfrm>
          <a:prstGeom prst="rect">
            <a:avLst/>
          </a:prstGeom>
        </p:spPr>
      </p:pic>
    </p:spTree>
    <p:extLst>
      <p:ext uri="{BB962C8B-B14F-4D97-AF65-F5344CB8AC3E}">
        <p14:creationId xmlns:p14="http://schemas.microsoft.com/office/powerpoint/2010/main" val="185014606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KNIME in Research</a:t>
            </a:r>
            <a:endParaRPr lang="en-US" dirty="0"/>
          </a:p>
        </p:txBody>
      </p:sp>
      <p:sp>
        <p:nvSpPr>
          <p:cNvPr id="11" name="Content Placeholder 10">
            <a:extLst>
              <a:ext uri="{FF2B5EF4-FFF2-40B4-BE49-F238E27FC236}">
                <a16:creationId xmlns:a16="http://schemas.microsoft.com/office/drawing/2014/main" id="{E1682EC5-BD55-5123-458B-A8BAAE4104FA}"/>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7CB32FCB-EA59-7046-484E-03C59460B12A}"/>
              </a:ext>
            </a:extLst>
          </p:cNvPr>
          <p:cNvPicPr>
            <a:picLocks noChangeAspect="1"/>
          </p:cNvPicPr>
          <p:nvPr/>
        </p:nvPicPr>
        <p:blipFill>
          <a:blip r:embed="rId2"/>
          <a:stretch>
            <a:fillRect/>
          </a:stretch>
        </p:blipFill>
        <p:spPr>
          <a:xfrm>
            <a:off x="268072" y="781983"/>
            <a:ext cx="2650351" cy="985845"/>
          </a:xfrm>
          <a:prstGeom prst="rect">
            <a:avLst/>
          </a:prstGeom>
          <a:ln>
            <a:solidFill>
              <a:srgbClr val="004165"/>
            </a:solidFill>
          </a:ln>
        </p:spPr>
      </p:pic>
      <p:pic>
        <p:nvPicPr>
          <p:cNvPr id="6" name="Picture 5">
            <a:extLst>
              <a:ext uri="{FF2B5EF4-FFF2-40B4-BE49-F238E27FC236}">
                <a16:creationId xmlns:a16="http://schemas.microsoft.com/office/drawing/2014/main" id="{9ED2D93E-1A62-742E-2DC1-5360DFA9ED38}"/>
              </a:ext>
            </a:extLst>
          </p:cNvPr>
          <p:cNvPicPr>
            <a:picLocks noChangeAspect="1"/>
          </p:cNvPicPr>
          <p:nvPr/>
        </p:nvPicPr>
        <p:blipFill>
          <a:blip r:embed="rId3"/>
          <a:stretch>
            <a:fillRect/>
          </a:stretch>
        </p:blipFill>
        <p:spPr>
          <a:xfrm>
            <a:off x="147170" y="1851231"/>
            <a:ext cx="2892154" cy="929335"/>
          </a:xfrm>
          <a:prstGeom prst="rect">
            <a:avLst/>
          </a:prstGeom>
          <a:ln>
            <a:solidFill>
              <a:srgbClr val="004165"/>
            </a:solidFill>
          </a:ln>
        </p:spPr>
      </p:pic>
      <p:pic>
        <p:nvPicPr>
          <p:cNvPr id="7" name="Picture 6">
            <a:extLst>
              <a:ext uri="{FF2B5EF4-FFF2-40B4-BE49-F238E27FC236}">
                <a16:creationId xmlns:a16="http://schemas.microsoft.com/office/drawing/2014/main" id="{AE7456F3-3F8D-6FE8-AFB5-189D02C1DA52}"/>
              </a:ext>
            </a:extLst>
          </p:cNvPr>
          <p:cNvPicPr>
            <a:picLocks noChangeAspect="1"/>
          </p:cNvPicPr>
          <p:nvPr/>
        </p:nvPicPr>
        <p:blipFill>
          <a:blip r:embed="rId4"/>
          <a:stretch>
            <a:fillRect/>
          </a:stretch>
        </p:blipFill>
        <p:spPr>
          <a:xfrm>
            <a:off x="3268255" y="3669563"/>
            <a:ext cx="2607488" cy="821537"/>
          </a:xfrm>
          <a:prstGeom prst="rect">
            <a:avLst/>
          </a:prstGeom>
          <a:ln>
            <a:solidFill>
              <a:srgbClr val="004165"/>
            </a:solidFill>
          </a:ln>
        </p:spPr>
      </p:pic>
      <p:pic>
        <p:nvPicPr>
          <p:cNvPr id="8" name="Picture 7">
            <a:extLst>
              <a:ext uri="{FF2B5EF4-FFF2-40B4-BE49-F238E27FC236}">
                <a16:creationId xmlns:a16="http://schemas.microsoft.com/office/drawing/2014/main" id="{3632D48D-D899-DDF0-3ABA-2BE2DB706237}"/>
              </a:ext>
            </a:extLst>
          </p:cNvPr>
          <p:cNvPicPr>
            <a:picLocks noChangeAspect="1"/>
          </p:cNvPicPr>
          <p:nvPr/>
        </p:nvPicPr>
        <p:blipFill>
          <a:blip r:embed="rId5"/>
          <a:stretch>
            <a:fillRect/>
          </a:stretch>
        </p:blipFill>
        <p:spPr>
          <a:xfrm>
            <a:off x="122444" y="2851023"/>
            <a:ext cx="3262020" cy="911179"/>
          </a:xfrm>
          <a:prstGeom prst="rect">
            <a:avLst/>
          </a:prstGeom>
          <a:ln>
            <a:solidFill>
              <a:srgbClr val="004165"/>
            </a:solidFill>
          </a:ln>
        </p:spPr>
      </p:pic>
      <p:pic>
        <p:nvPicPr>
          <p:cNvPr id="9" name="Picture 8">
            <a:extLst>
              <a:ext uri="{FF2B5EF4-FFF2-40B4-BE49-F238E27FC236}">
                <a16:creationId xmlns:a16="http://schemas.microsoft.com/office/drawing/2014/main" id="{93B15FA3-AA3E-64C8-4E1D-BED41C928E0B}"/>
              </a:ext>
            </a:extLst>
          </p:cNvPr>
          <p:cNvPicPr>
            <a:picLocks noChangeAspect="1"/>
          </p:cNvPicPr>
          <p:nvPr/>
        </p:nvPicPr>
        <p:blipFill>
          <a:blip r:embed="rId6"/>
          <a:stretch>
            <a:fillRect/>
          </a:stretch>
        </p:blipFill>
        <p:spPr>
          <a:xfrm>
            <a:off x="3440054" y="2518981"/>
            <a:ext cx="3069729" cy="1054949"/>
          </a:xfrm>
          <a:prstGeom prst="rect">
            <a:avLst/>
          </a:prstGeom>
          <a:ln>
            <a:solidFill>
              <a:srgbClr val="004165"/>
            </a:solidFill>
          </a:ln>
        </p:spPr>
      </p:pic>
      <p:pic>
        <p:nvPicPr>
          <p:cNvPr id="13" name="Picture 12">
            <a:extLst>
              <a:ext uri="{FF2B5EF4-FFF2-40B4-BE49-F238E27FC236}">
                <a16:creationId xmlns:a16="http://schemas.microsoft.com/office/drawing/2014/main" id="{2C529CD5-034F-A318-C341-D68C61DE57B5}"/>
              </a:ext>
            </a:extLst>
          </p:cNvPr>
          <p:cNvPicPr>
            <a:picLocks noChangeAspect="1"/>
          </p:cNvPicPr>
          <p:nvPr/>
        </p:nvPicPr>
        <p:blipFill>
          <a:blip r:embed="rId7"/>
          <a:stretch>
            <a:fillRect/>
          </a:stretch>
        </p:blipFill>
        <p:spPr>
          <a:xfrm>
            <a:off x="5792978" y="663592"/>
            <a:ext cx="3152001" cy="1024617"/>
          </a:xfrm>
          <a:prstGeom prst="rect">
            <a:avLst/>
          </a:prstGeom>
          <a:ln>
            <a:solidFill>
              <a:srgbClr val="004165"/>
            </a:solidFill>
          </a:ln>
        </p:spPr>
      </p:pic>
      <p:pic>
        <p:nvPicPr>
          <p:cNvPr id="15" name="Picture 14">
            <a:extLst>
              <a:ext uri="{FF2B5EF4-FFF2-40B4-BE49-F238E27FC236}">
                <a16:creationId xmlns:a16="http://schemas.microsoft.com/office/drawing/2014/main" id="{87E3970E-1D74-C021-C1FB-7E8A185214F7}"/>
              </a:ext>
            </a:extLst>
          </p:cNvPr>
          <p:cNvPicPr>
            <a:picLocks noChangeAspect="1"/>
          </p:cNvPicPr>
          <p:nvPr/>
        </p:nvPicPr>
        <p:blipFill>
          <a:blip r:embed="rId8"/>
          <a:stretch>
            <a:fillRect/>
          </a:stretch>
        </p:blipFill>
        <p:spPr>
          <a:xfrm>
            <a:off x="3255532" y="497101"/>
            <a:ext cx="2537447" cy="1074566"/>
          </a:xfrm>
          <a:prstGeom prst="rect">
            <a:avLst/>
          </a:prstGeom>
          <a:ln>
            <a:solidFill>
              <a:srgbClr val="004165"/>
            </a:solidFill>
          </a:ln>
        </p:spPr>
      </p:pic>
      <p:pic>
        <p:nvPicPr>
          <p:cNvPr id="17" name="Picture 16">
            <a:extLst>
              <a:ext uri="{FF2B5EF4-FFF2-40B4-BE49-F238E27FC236}">
                <a16:creationId xmlns:a16="http://schemas.microsoft.com/office/drawing/2014/main" id="{5C454A29-C8AB-077D-6A31-46AEEEFD345C}"/>
              </a:ext>
            </a:extLst>
          </p:cNvPr>
          <p:cNvPicPr>
            <a:picLocks noChangeAspect="1"/>
          </p:cNvPicPr>
          <p:nvPr/>
        </p:nvPicPr>
        <p:blipFill>
          <a:blip r:embed="rId9"/>
          <a:stretch>
            <a:fillRect/>
          </a:stretch>
        </p:blipFill>
        <p:spPr>
          <a:xfrm>
            <a:off x="6128581" y="3205193"/>
            <a:ext cx="2964278" cy="995061"/>
          </a:xfrm>
          <a:prstGeom prst="rect">
            <a:avLst/>
          </a:prstGeom>
          <a:ln>
            <a:solidFill>
              <a:srgbClr val="004165"/>
            </a:solidFill>
          </a:ln>
        </p:spPr>
      </p:pic>
      <p:sp>
        <p:nvSpPr>
          <p:cNvPr id="21" name="TextBox 20">
            <a:extLst>
              <a:ext uri="{FF2B5EF4-FFF2-40B4-BE49-F238E27FC236}">
                <a16:creationId xmlns:a16="http://schemas.microsoft.com/office/drawing/2014/main" id="{DBB9B1F7-0E11-C2D8-6BE3-9C0F00C17928}"/>
              </a:ext>
            </a:extLst>
          </p:cNvPr>
          <p:cNvSpPr txBox="1"/>
          <p:nvPr/>
        </p:nvSpPr>
        <p:spPr>
          <a:xfrm>
            <a:off x="268072" y="4229862"/>
            <a:ext cx="4589060" cy="230832"/>
          </a:xfrm>
          <a:prstGeom prst="rect">
            <a:avLst/>
          </a:prstGeom>
          <a:noFill/>
        </p:spPr>
        <p:txBody>
          <a:bodyPr wrap="square">
            <a:spAutoFit/>
          </a:bodyPr>
          <a:lstStyle/>
          <a:p>
            <a:r>
              <a:rPr lang="en-US" sz="900" dirty="0">
                <a:solidFill>
                  <a:srgbClr val="14A7D1"/>
                </a:solidFill>
              </a:rPr>
              <a:t>https://pubmed.ncbi.nlm.nih.gov/?term=KNIME&amp;sort=date</a:t>
            </a:r>
          </a:p>
        </p:txBody>
      </p:sp>
      <p:pic>
        <p:nvPicPr>
          <p:cNvPr id="14" name="Picture 13">
            <a:extLst>
              <a:ext uri="{FF2B5EF4-FFF2-40B4-BE49-F238E27FC236}">
                <a16:creationId xmlns:a16="http://schemas.microsoft.com/office/drawing/2014/main" id="{B64101F1-69A9-39E3-94CC-94ADA1A36E1E}"/>
              </a:ext>
            </a:extLst>
          </p:cNvPr>
          <p:cNvPicPr>
            <a:picLocks noChangeAspect="1"/>
          </p:cNvPicPr>
          <p:nvPr/>
        </p:nvPicPr>
        <p:blipFill>
          <a:blip r:embed="rId10"/>
          <a:stretch>
            <a:fillRect/>
          </a:stretch>
        </p:blipFill>
        <p:spPr>
          <a:xfrm>
            <a:off x="3059315" y="1635220"/>
            <a:ext cx="3025370" cy="830321"/>
          </a:xfrm>
          <a:prstGeom prst="rect">
            <a:avLst/>
          </a:prstGeom>
          <a:ln>
            <a:solidFill>
              <a:srgbClr val="004165"/>
            </a:solidFill>
          </a:ln>
        </p:spPr>
      </p:pic>
      <p:pic>
        <p:nvPicPr>
          <p:cNvPr id="18" name="Picture 17">
            <a:extLst>
              <a:ext uri="{FF2B5EF4-FFF2-40B4-BE49-F238E27FC236}">
                <a16:creationId xmlns:a16="http://schemas.microsoft.com/office/drawing/2014/main" id="{98E58C35-743F-EA10-5ADF-B0443347C0F6}"/>
              </a:ext>
            </a:extLst>
          </p:cNvPr>
          <p:cNvPicPr>
            <a:picLocks noChangeAspect="1"/>
          </p:cNvPicPr>
          <p:nvPr/>
        </p:nvPicPr>
        <p:blipFill>
          <a:blip r:embed="rId11"/>
          <a:stretch>
            <a:fillRect/>
          </a:stretch>
        </p:blipFill>
        <p:spPr>
          <a:xfrm>
            <a:off x="6164643" y="1793053"/>
            <a:ext cx="2892154" cy="1054029"/>
          </a:xfrm>
          <a:prstGeom prst="rect">
            <a:avLst/>
          </a:prstGeom>
          <a:ln>
            <a:solidFill>
              <a:srgbClr val="004165"/>
            </a:solidFill>
          </a:ln>
        </p:spPr>
      </p:pic>
    </p:spTree>
    <p:extLst>
      <p:ext uri="{BB962C8B-B14F-4D97-AF65-F5344CB8AC3E}">
        <p14:creationId xmlns:p14="http://schemas.microsoft.com/office/powerpoint/2010/main" val="172195095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7DF88411-061E-B1E2-78B7-030646F3DE33}"/>
              </a:ext>
            </a:extLst>
          </p:cNvPr>
          <p:cNvSpPr>
            <a:spLocks noGrp="1"/>
          </p:cNvSpPr>
          <p:nvPr>
            <p:ph idx="1"/>
          </p:nvPr>
        </p:nvSpPr>
        <p:spPr/>
        <p:txBody>
          <a:bodyPr/>
          <a:lstStyle/>
          <a:p>
            <a:endParaRPr lang="en-US"/>
          </a:p>
        </p:txBody>
      </p:sp>
      <p:sp>
        <p:nvSpPr>
          <p:cNvPr id="8" name="Text Placeholder 7">
            <a:extLst>
              <a:ext uri="{FF2B5EF4-FFF2-40B4-BE49-F238E27FC236}">
                <a16:creationId xmlns:a16="http://schemas.microsoft.com/office/drawing/2014/main" id="{8D22CE2A-09B6-617F-C1A7-4B075F35B645}"/>
              </a:ext>
            </a:extLst>
          </p:cNvPr>
          <p:cNvSpPr>
            <a:spLocks noGrp="1"/>
          </p:cNvSpPr>
          <p:nvPr>
            <p:ph type="body" sz="quarter" idx="13"/>
          </p:nvPr>
        </p:nvSpPr>
        <p:spPr>
          <a:xfrm>
            <a:off x="360363" y="680401"/>
            <a:ext cx="8427600" cy="285118"/>
          </a:xfrm>
        </p:spPr>
        <p:txBody>
          <a:bodyPr/>
          <a:lstStyle/>
          <a:p>
            <a:r>
              <a:rPr lang="en-US" altLang="en-US" dirty="0"/>
              <a:t>Topic Modeling on Biomedical Literature</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Text Processing</a:t>
            </a:r>
            <a:endParaRPr lang="en-US" dirty="0"/>
          </a:p>
        </p:txBody>
      </p:sp>
      <p:pic>
        <p:nvPicPr>
          <p:cNvPr id="5" name="Picture 4">
            <a:extLst>
              <a:ext uri="{FF2B5EF4-FFF2-40B4-BE49-F238E27FC236}">
                <a16:creationId xmlns:a16="http://schemas.microsoft.com/office/drawing/2014/main" id="{5A4720A9-9E96-1452-FAEB-F4416E455F51}"/>
              </a:ext>
            </a:extLst>
          </p:cNvPr>
          <p:cNvPicPr>
            <a:picLocks noChangeAspect="1"/>
          </p:cNvPicPr>
          <p:nvPr/>
        </p:nvPicPr>
        <p:blipFill>
          <a:blip r:embed="rId2"/>
          <a:stretch>
            <a:fillRect/>
          </a:stretch>
        </p:blipFill>
        <p:spPr>
          <a:xfrm>
            <a:off x="7111" y="1453745"/>
            <a:ext cx="9129779" cy="2236010"/>
          </a:xfrm>
          <a:prstGeom prst="rect">
            <a:avLst/>
          </a:prstGeom>
        </p:spPr>
      </p:pic>
      <p:pic>
        <p:nvPicPr>
          <p:cNvPr id="7" name="Picture 6">
            <a:extLst>
              <a:ext uri="{FF2B5EF4-FFF2-40B4-BE49-F238E27FC236}">
                <a16:creationId xmlns:a16="http://schemas.microsoft.com/office/drawing/2014/main" id="{CB1B72A7-1697-B2A2-9E17-992B3F235074}"/>
              </a:ext>
            </a:extLst>
          </p:cNvPr>
          <p:cNvPicPr>
            <a:picLocks noChangeAspect="1"/>
          </p:cNvPicPr>
          <p:nvPr/>
        </p:nvPicPr>
        <p:blipFill>
          <a:blip r:embed="rId3"/>
          <a:stretch>
            <a:fillRect/>
          </a:stretch>
        </p:blipFill>
        <p:spPr>
          <a:xfrm>
            <a:off x="1256886" y="2840032"/>
            <a:ext cx="4464877" cy="1571636"/>
          </a:xfrm>
          <a:prstGeom prst="rect">
            <a:avLst/>
          </a:prstGeom>
        </p:spPr>
      </p:pic>
      <p:sp>
        <p:nvSpPr>
          <p:cNvPr id="3" name="Arrow: Down 2">
            <a:extLst>
              <a:ext uri="{FF2B5EF4-FFF2-40B4-BE49-F238E27FC236}">
                <a16:creationId xmlns:a16="http://schemas.microsoft.com/office/drawing/2014/main" id="{F0647297-4514-C79F-6215-03C151A8771C}"/>
              </a:ext>
            </a:extLst>
          </p:cNvPr>
          <p:cNvSpPr/>
          <p:nvPr/>
        </p:nvSpPr>
        <p:spPr>
          <a:xfrm rot="18205731">
            <a:off x="940390" y="2609215"/>
            <a:ext cx="184289" cy="415994"/>
          </a:xfrm>
          <a:prstGeom prst="downArrow">
            <a:avLst/>
          </a:prstGeom>
          <a:solidFill>
            <a:srgbClr val="19ADD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05390602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88CC43DD-AB98-FEF7-E67E-8E45C5F72463}"/>
              </a:ext>
            </a:extLst>
          </p:cNvPr>
          <p:cNvSpPr>
            <a:spLocks noGrp="1"/>
          </p:cNvSpPr>
          <p:nvPr>
            <p:ph idx="1"/>
          </p:nvPr>
        </p:nvSpPr>
        <p:spPr/>
        <p:txBody>
          <a:bodyPr/>
          <a:lstStyle/>
          <a:p>
            <a:endParaRPr lang="en-US"/>
          </a:p>
        </p:txBody>
      </p:sp>
      <p:sp>
        <p:nvSpPr>
          <p:cNvPr id="7" name="Text Placeholder 6">
            <a:extLst>
              <a:ext uri="{FF2B5EF4-FFF2-40B4-BE49-F238E27FC236}">
                <a16:creationId xmlns:a16="http://schemas.microsoft.com/office/drawing/2014/main" id="{6DDFCD7A-DB5A-180E-078C-6E128D455AE7}"/>
              </a:ext>
            </a:extLst>
          </p:cNvPr>
          <p:cNvSpPr>
            <a:spLocks noGrp="1"/>
          </p:cNvSpPr>
          <p:nvPr>
            <p:ph type="body" sz="quarter" idx="13"/>
          </p:nvPr>
        </p:nvSpPr>
        <p:spPr>
          <a:xfrm>
            <a:off x="360363" y="680401"/>
            <a:ext cx="8427600" cy="285118"/>
          </a:xfrm>
        </p:spPr>
        <p:txBody>
          <a:bodyPr/>
          <a:lstStyle/>
          <a:p>
            <a:r>
              <a:rPr lang="en-US" altLang="en-US" dirty="0"/>
              <a:t>Topic Modeling on Biomedical Literature</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Text Processing</a:t>
            </a:r>
            <a:endParaRPr lang="en-US" dirty="0"/>
          </a:p>
        </p:txBody>
      </p:sp>
      <p:pic>
        <p:nvPicPr>
          <p:cNvPr id="5" name="Picture 4">
            <a:extLst>
              <a:ext uri="{FF2B5EF4-FFF2-40B4-BE49-F238E27FC236}">
                <a16:creationId xmlns:a16="http://schemas.microsoft.com/office/drawing/2014/main" id="{5A4720A9-9E96-1452-FAEB-F4416E455F51}"/>
              </a:ext>
            </a:extLst>
          </p:cNvPr>
          <p:cNvPicPr>
            <a:picLocks noChangeAspect="1"/>
          </p:cNvPicPr>
          <p:nvPr/>
        </p:nvPicPr>
        <p:blipFill>
          <a:blip r:embed="rId2"/>
          <a:stretch>
            <a:fillRect/>
          </a:stretch>
        </p:blipFill>
        <p:spPr>
          <a:xfrm>
            <a:off x="7111" y="1453745"/>
            <a:ext cx="9129779" cy="2236010"/>
          </a:xfrm>
          <a:prstGeom prst="rect">
            <a:avLst/>
          </a:prstGeom>
        </p:spPr>
      </p:pic>
      <p:sp>
        <p:nvSpPr>
          <p:cNvPr id="3" name="Arrow: Down 2">
            <a:extLst>
              <a:ext uri="{FF2B5EF4-FFF2-40B4-BE49-F238E27FC236}">
                <a16:creationId xmlns:a16="http://schemas.microsoft.com/office/drawing/2014/main" id="{F0647297-4514-C79F-6215-03C151A8771C}"/>
              </a:ext>
            </a:extLst>
          </p:cNvPr>
          <p:cNvSpPr/>
          <p:nvPr/>
        </p:nvSpPr>
        <p:spPr>
          <a:xfrm rot="5400000">
            <a:off x="6889861" y="2218980"/>
            <a:ext cx="184289" cy="415994"/>
          </a:xfrm>
          <a:prstGeom prst="downArrow">
            <a:avLst/>
          </a:prstGeom>
          <a:solidFill>
            <a:srgbClr val="19ADD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04D00437-3AE5-813F-03FD-699FE406CBA0}"/>
              </a:ext>
            </a:extLst>
          </p:cNvPr>
          <p:cNvPicPr>
            <a:picLocks noChangeAspect="1"/>
          </p:cNvPicPr>
          <p:nvPr/>
        </p:nvPicPr>
        <p:blipFill>
          <a:blip r:embed="rId3"/>
          <a:stretch>
            <a:fillRect/>
          </a:stretch>
        </p:blipFill>
        <p:spPr>
          <a:xfrm>
            <a:off x="669925" y="1135958"/>
            <a:ext cx="6114728" cy="3376857"/>
          </a:xfrm>
          <a:prstGeom prst="rect">
            <a:avLst/>
          </a:prstGeom>
        </p:spPr>
      </p:pic>
    </p:spTree>
    <p:extLst>
      <p:ext uri="{BB962C8B-B14F-4D97-AF65-F5344CB8AC3E}">
        <p14:creationId xmlns:p14="http://schemas.microsoft.com/office/powerpoint/2010/main" val="4085835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023AE049-B95E-3F91-56F7-FA0EB2977E09}"/>
              </a:ext>
            </a:extLst>
          </p:cNvPr>
          <p:cNvSpPr>
            <a:spLocks noGrp="1"/>
          </p:cNvSpPr>
          <p:nvPr>
            <p:ph idx="1"/>
          </p:nvPr>
        </p:nvSpPr>
        <p:spPr/>
        <p:txBody>
          <a:bodyPr/>
          <a:lstStyle/>
          <a:p>
            <a:endParaRPr lang="en-US"/>
          </a:p>
        </p:txBody>
      </p:sp>
      <p:sp>
        <p:nvSpPr>
          <p:cNvPr id="5" name="Text Placeholder 4">
            <a:extLst>
              <a:ext uri="{FF2B5EF4-FFF2-40B4-BE49-F238E27FC236}">
                <a16:creationId xmlns:a16="http://schemas.microsoft.com/office/drawing/2014/main" id="{75DC389D-90C0-7ECB-7EFF-BC28C1AB5BE5}"/>
              </a:ext>
            </a:extLst>
          </p:cNvPr>
          <p:cNvSpPr>
            <a:spLocks noGrp="1"/>
          </p:cNvSpPr>
          <p:nvPr>
            <p:ph type="body" sz="quarter" idx="13"/>
          </p:nvPr>
        </p:nvSpPr>
        <p:spPr>
          <a:xfrm>
            <a:off x="360363" y="680401"/>
            <a:ext cx="8427600" cy="285118"/>
          </a:xfrm>
        </p:spPr>
        <p:txBody>
          <a:bodyPr/>
          <a:lstStyle/>
          <a:p>
            <a:r>
              <a:rPr lang="en-US" altLang="en-US" dirty="0"/>
              <a:t>Topic Modeling on Biomedical Literature</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Text Processing</a:t>
            </a:r>
            <a:endParaRPr lang="en-US" dirty="0"/>
          </a:p>
        </p:txBody>
      </p:sp>
      <p:pic>
        <p:nvPicPr>
          <p:cNvPr id="7" name="Picture 6">
            <a:extLst>
              <a:ext uri="{FF2B5EF4-FFF2-40B4-BE49-F238E27FC236}">
                <a16:creationId xmlns:a16="http://schemas.microsoft.com/office/drawing/2014/main" id="{62A7AADF-F642-6FE6-816B-D5FE06EFD4BA}"/>
              </a:ext>
            </a:extLst>
          </p:cNvPr>
          <p:cNvPicPr>
            <a:picLocks noChangeAspect="1"/>
          </p:cNvPicPr>
          <p:nvPr/>
        </p:nvPicPr>
        <p:blipFill>
          <a:blip r:embed="rId2"/>
          <a:stretch>
            <a:fillRect/>
          </a:stretch>
        </p:blipFill>
        <p:spPr>
          <a:xfrm>
            <a:off x="2773910" y="939789"/>
            <a:ext cx="6114728" cy="3376857"/>
          </a:xfrm>
          <a:prstGeom prst="rect">
            <a:avLst/>
          </a:prstGeom>
        </p:spPr>
      </p:pic>
      <p:pic>
        <p:nvPicPr>
          <p:cNvPr id="6" name="Picture 5">
            <a:extLst>
              <a:ext uri="{FF2B5EF4-FFF2-40B4-BE49-F238E27FC236}">
                <a16:creationId xmlns:a16="http://schemas.microsoft.com/office/drawing/2014/main" id="{EE43008C-4446-1F37-2622-664682AE1F86}"/>
              </a:ext>
            </a:extLst>
          </p:cNvPr>
          <p:cNvPicPr>
            <a:picLocks noChangeAspect="1"/>
          </p:cNvPicPr>
          <p:nvPr/>
        </p:nvPicPr>
        <p:blipFill>
          <a:blip r:embed="rId3"/>
          <a:stretch>
            <a:fillRect/>
          </a:stretch>
        </p:blipFill>
        <p:spPr>
          <a:xfrm>
            <a:off x="548872" y="1184275"/>
            <a:ext cx="3032147" cy="2257436"/>
          </a:xfrm>
          <a:prstGeom prst="rect">
            <a:avLst/>
          </a:prstGeom>
          <a:ln>
            <a:solidFill>
              <a:srgbClr val="004165"/>
            </a:solidFill>
          </a:ln>
        </p:spPr>
      </p:pic>
      <p:sp>
        <p:nvSpPr>
          <p:cNvPr id="9" name="Oval 8">
            <a:extLst>
              <a:ext uri="{FF2B5EF4-FFF2-40B4-BE49-F238E27FC236}">
                <a16:creationId xmlns:a16="http://schemas.microsoft.com/office/drawing/2014/main" id="{C2E1F76B-8C3E-C364-0DA7-FCE9084DBB11}"/>
              </a:ext>
            </a:extLst>
          </p:cNvPr>
          <p:cNvSpPr/>
          <p:nvPr/>
        </p:nvSpPr>
        <p:spPr>
          <a:xfrm>
            <a:off x="7718425" y="1898650"/>
            <a:ext cx="600075" cy="174626"/>
          </a:xfrm>
          <a:prstGeom prst="ellipse">
            <a:avLst/>
          </a:prstGeom>
          <a:noFill/>
          <a:ln w="28575">
            <a:solidFill>
              <a:srgbClr val="14A7D1"/>
            </a:solidFill>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sz="1350"/>
          </a:p>
        </p:txBody>
      </p:sp>
    </p:spTree>
    <p:extLst>
      <p:ext uri="{BB962C8B-B14F-4D97-AF65-F5344CB8AC3E}">
        <p14:creationId xmlns:p14="http://schemas.microsoft.com/office/powerpoint/2010/main" val="239266369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FBFBDC9A-CB40-343D-9C8B-6CED33895C62}"/>
              </a:ext>
            </a:extLst>
          </p:cNvPr>
          <p:cNvSpPr>
            <a:spLocks noGrp="1"/>
          </p:cNvSpPr>
          <p:nvPr>
            <p:ph idx="1"/>
          </p:nvPr>
        </p:nvSpPr>
        <p:spPr/>
        <p:txBody>
          <a:bodyPr/>
          <a:lstStyle/>
          <a:p>
            <a:endParaRPr lang="en-US"/>
          </a:p>
        </p:txBody>
      </p:sp>
      <p:sp>
        <p:nvSpPr>
          <p:cNvPr id="6" name="Text Placeholder 5">
            <a:extLst>
              <a:ext uri="{FF2B5EF4-FFF2-40B4-BE49-F238E27FC236}">
                <a16:creationId xmlns:a16="http://schemas.microsoft.com/office/drawing/2014/main" id="{E77E7A81-F6B0-6205-7ED1-672C105371D6}"/>
              </a:ext>
            </a:extLst>
          </p:cNvPr>
          <p:cNvSpPr>
            <a:spLocks noGrp="1"/>
          </p:cNvSpPr>
          <p:nvPr>
            <p:ph type="body" sz="quarter" idx="13"/>
          </p:nvPr>
        </p:nvSpPr>
        <p:spPr>
          <a:xfrm>
            <a:off x="360363" y="680401"/>
            <a:ext cx="8427600" cy="285118"/>
          </a:xfrm>
        </p:spPr>
        <p:txBody>
          <a:bodyPr/>
          <a:lstStyle/>
          <a:p>
            <a:r>
              <a:rPr lang="en-US" altLang="en-US" dirty="0"/>
              <a:t>Topic Modeling on Biomedical Literature</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Text Processing</a:t>
            </a:r>
            <a:endParaRPr lang="en-US" dirty="0"/>
          </a:p>
        </p:txBody>
      </p:sp>
      <p:pic>
        <p:nvPicPr>
          <p:cNvPr id="7" name="Picture 6">
            <a:extLst>
              <a:ext uri="{FF2B5EF4-FFF2-40B4-BE49-F238E27FC236}">
                <a16:creationId xmlns:a16="http://schemas.microsoft.com/office/drawing/2014/main" id="{62A7AADF-F642-6FE6-816B-D5FE06EFD4BA}"/>
              </a:ext>
            </a:extLst>
          </p:cNvPr>
          <p:cNvPicPr>
            <a:picLocks noChangeAspect="1"/>
          </p:cNvPicPr>
          <p:nvPr/>
        </p:nvPicPr>
        <p:blipFill>
          <a:blip r:embed="rId2"/>
          <a:stretch>
            <a:fillRect/>
          </a:stretch>
        </p:blipFill>
        <p:spPr>
          <a:xfrm>
            <a:off x="2773910" y="939789"/>
            <a:ext cx="6114728" cy="3376857"/>
          </a:xfrm>
          <a:prstGeom prst="rect">
            <a:avLst/>
          </a:prstGeom>
        </p:spPr>
      </p:pic>
      <p:sp>
        <p:nvSpPr>
          <p:cNvPr id="9" name="Oval 8">
            <a:extLst>
              <a:ext uri="{FF2B5EF4-FFF2-40B4-BE49-F238E27FC236}">
                <a16:creationId xmlns:a16="http://schemas.microsoft.com/office/drawing/2014/main" id="{C2E1F76B-8C3E-C364-0DA7-FCE9084DBB11}"/>
              </a:ext>
            </a:extLst>
          </p:cNvPr>
          <p:cNvSpPr/>
          <p:nvPr/>
        </p:nvSpPr>
        <p:spPr>
          <a:xfrm>
            <a:off x="7715250" y="2073274"/>
            <a:ext cx="600075" cy="174626"/>
          </a:xfrm>
          <a:prstGeom prst="ellipse">
            <a:avLst/>
          </a:prstGeom>
          <a:noFill/>
          <a:ln w="28575">
            <a:solidFill>
              <a:srgbClr val="14A7D1"/>
            </a:solidFill>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sz="1350"/>
          </a:p>
        </p:txBody>
      </p:sp>
      <p:pic>
        <p:nvPicPr>
          <p:cNvPr id="5" name="Picture 4">
            <a:extLst>
              <a:ext uri="{FF2B5EF4-FFF2-40B4-BE49-F238E27FC236}">
                <a16:creationId xmlns:a16="http://schemas.microsoft.com/office/drawing/2014/main" id="{1BCB5DA7-F351-CDA5-4103-F26FC1C98D18}"/>
              </a:ext>
            </a:extLst>
          </p:cNvPr>
          <p:cNvPicPr>
            <a:picLocks noChangeAspect="1"/>
          </p:cNvPicPr>
          <p:nvPr/>
        </p:nvPicPr>
        <p:blipFill>
          <a:blip r:embed="rId3"/>
          <a:stretch>
            <a:fillRect/>
          </a:stretch>
        </p:blipFill>
        <p:spPr>
          <a:xfrm>
            <a:off x="255362" y="1586216"/>
            <a:ext cx="3217055" cy="2084004"/>
          </a:xfrm>
          <a:prstGeom prst="rect">
            <a:avLst/>
          </a:prstGeom>
          <a:ln>
            <a:solidFill>
              <a:srgbClr val="14A7D1"/>
            </a:solidFill>
          </a:ln>
        </p:spPr>
      </p:pic>
    </p:spTree>
    <p:extLst>
      <p:ext uri="{BB962C8B-B14F-4D97-AF65-F5344CB8AC3E}">
        <p14:creationId xmlns:p14="http://schemas.microsoft.com/office/powerpoint/2010/main" val="1711941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8F333C3C-5E03-FF26-AA33-14106A7A624E}"/>
              </a:ext>
            </a:extLst>
          </p:cNvPr>
          <p:cNvSpPr>
            <a:spLocks noGrp="1"/>
          </p:cNvSpPr>
          <p:nvPr>
            <p:ph idx="1"/>
          </p:nvPr>
        </p:nvSpPr>
        <p:spPr/>
        <p:txBody>
          <a:bodyPr/>
          <a:lstStyle/>
          <a:p>
            <a:endParaRPr lang="en-US"/>
          </a:p>
        </p:txBody>
      </p:sp>
      <p:sp>
        <p:nvSpPr>
          <p:cNvPr id="5" name="Text Placeholder 4">
            <a:extLst>
              <a:ext uri="{FF2B5EF4-FFF2-40B4-BE49-F238E27FC236}">
                <a16:creationId xmlns:a16="http://schemas.microsoft.com/office/drawing/2014/main" id="{97CE5A44-1075-46B1-BBE8-3A4BAC0EFCDF}"/>
              </a:ext>
            </a:extLst>
          </p:cNvPr>
          <p:cNvSpPr>
            <a:spLocks noGrp="1"/>
          </p:cNvSpPr>
          <p:nvPr>
            <p:ph type="body" sz="quarter" idx="13"/>
          </p:nvPr>
        </p:nvSpPr>
        <p:spPr>
          <a:xfrm>
            <a:off x="360363" y="680401"/>
            <a:ext cx="8427600" cy="285118"/>
          </a:xfrm>
        </p:spPr>
        <p:txBody>
          <a:bodyPr/>
          <a:lstStyle/>
          <a:p>
            <a:r>
              <a:rPr lang="en-US" altLang="en-US" dirty="0"/>
              <a:t>Topic Modeling on Biomedical Literature</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Text Processing</a:t>
            </a:r>
            <a:endParaRPr lang="en-US" dirty="0"/>
          </a:p>
        </p:txBody>
      </p:sp>
      <p:pic>
        <p:nvPicPr>
          <p:cNvPr id="7" name="Picture 6">
            <a:extLst>
              <a:ext uri="{FF2B5EF4-FFF2-40B4-BE49-F238E27FC236}">
                <a16:creationId xmlns:a16="http://schemas.microsoft.com/office/drawing/2014/main" id="{62A7AADF-F642-6FE6-816B-D5FE06EFD4BA}"/>
              </a:ext>
            </a:extLst>
          </p:cNvPr>
          <p:cNvPicPr>
            <a:picLocks noChangeAspect="1"/>
          </p:cNvPicPr>
          <p:nvPr/>
        </p:nvPicPr>
        <p:blipFill>
          <a:blip r:embed="rId2"/>
          <a:stretch>
            <a:fillRect/>
          </a:stretch>
        </p:blipFill>
        <p:spPr>
          <a:xfrm>
            <a:off x="2773910" y="939789"/>
            <a:ext cx="6114728" cy="3376857"/>
          </a:xfrm>
          <a:prstGeom prst="rect">
            <a:avLst/>
          </a:prstGeom>
        </p:spPr>
      </p:pic>
      <p:sp>
        <p:nvSpPr>
          <p:cNvPr id="9" name="Oval 8">
            <a:extLst>
              <a:ext uri="{FF2B5EF4-FFF2-40B4-BE49-F238E27FC236}">
                <a16:creationId xmlns:a16="http://schemas.microsoft.com/office/drawing/2014/main" id="{C2E1F76B-8C3E-C364-0DA7-FCE9084DBB11}"/>
              </a:ext>
            </a:extLst>
          </p:cNvPr>
          <p:cNvSpPr/>
          <p:nvPr/>
        </p:nvSpPr>
        <p:spPr>
          <a:xfrm>
            <a:off x="7724775" y="2238374"/>
            <a:ext cx="600075" cy="174626"/>
          </a:xfrm>
          <a:prstGeom prst="ellipse">
            <a:avLst/>
          </a:prstGeom>
          <a:noFill/>
          <a:ln w="28575">
            <a:solidFill>
              <a:srgbClr val="14A7D1"/>
            </a:solidFill>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sz="1350"/>
          </a:p>
        </p:txBody>
      </p:sp>
      <p:pic>
        <p:nvPicPr>
          <p:cNvPr id="8" name="Picture 7">
            <a:extLst>
              <a:ext uri="{FF2B5EF4-FFF2-40B4-BE49-F238E27FC236}">
                <a16:creationId xmlns:a16="http://schemas.microsoft.com/office/drawing/2014/main" id="{D392CF47-9D6A-E66E-EE86-407BF5948FA3}"/>
              </a:ext>
            </a:extLst>
          </p:cNvPr>
          <p:cNvPicPr>
            <a:picLocks noChangeAspect="1"/>
          </p:cNvPicPr>
          <p:nvPr/>
        </p:nvPicPr>
        <p:blipFill>
          <a:blip r:embed="rId3"/>
          <a:stretch>
            <a:fillRect/>
          </a:stretch>
        </p:blipFill>
        <p:spPr>
          <a:xfrm>
            <a:off x="360560" y="1727200"/>
            <a:ext cx="3480018" cy="2028836"/>
          </a:xfrm>
          <a:prstGeom prst="rect">
            <a:avLst/>
          </a:prstGeom>
          <a:ln>
            <a:solidFill>
              <a:srgbClr val="14A7D1"/>
            </a:solidFill>
          </a:ln>
        </p:spPr>
      </p:pic>
    </p:spTree>
    <p:extLst>
      <p:ext uri="{BB962C8B-B14F-4D97-AF65-F5344CB8AC3E}">
        <p14:creationId xmlns:p14="http://schemas.microsoft.com/office/powerpoint/2010/main" val="213582500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25DF52EF-84D8-EFF9-F596-AC29587B9BAA}"/>
              </a:ext>
            </a:extLst>
          </p:cNvPr>
          <p:cNvSpPr>
            <a:spLocks noGrp="1"/>
          </p:cNvSpPr>
          <p:nvPr>
            <p:ph idx="1"/>
          </p:nvPr>
        </p:nvSpPr>
        <p:spPr/>
        <p:txBody>
          <a:bodyPr/>
          <a:lstStyle/>
          <a:p>
            <a:endParaRPr lang="en-US"/>
          </a:p>
        </p:txBody>
      </p:sp>
      <p:sp>
        <p:nvSpPr>
          <p:cNvPr id="7" name="Text Placeholder 6">
            <a:extLst>
              <a:ext uri="{FF2B5EF4-FFF2-40B4-BE49-F238E27FC236}">
                <a16:creationId xmlns:a16="http://schemas.microsoft.com/office/drawing/2014/main" id="{FC995B8E-1331-83E0-C7CE-104404AD2D42}"/>
              </a:ext>
            </a:extLst>
          </p:cNvPr>
          <p:cNvSpPr>
            <a:spLocks noGrp="1"/>
          </p:cNvSpPr>
          <p:nvPr>
            <p:ph type="body" sz="quarter" idx="13"/>
          </p:nvPr>
        </p:nvSpPr>
        <p:spPr>
          <a:xfrm>
            <a:off x="360363" y="680401"/>
            <a:ext cx="8427600" cy="285118"/>
          </a:xfrm>
        </p:spPr>
        <p:txBody>
          <a:bodyPr/>
          <a:lstStyle/>
          <a:p>
            <a:r>
              <a:rPr lang="en-US" altLang="en-US" dirty="0"/>
              <a:t>Extension &amp; Nodes in KNIME</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Text Processing</a:t>
            </a:r>
            <a:endParaRPr lang="en-US" dirty="0"/>
          </a:p>
        </p:txBody>
      </p:sp>
      <p:pic>
        <p:nvPicPr>
          <p:cNvPr id="3" name="Picture 2">
            <a:extLst>
              <a:ext uri="{FF2B5EF4-FFF2-40B4-BE49-F238E27FC236}">
                <a16:creationId xmlns:a16="http://schemas.microsoft.com/office/drawing/2014/main" id="{081BDF52-093B-D266-D5C4-BA5B8C68A63D}"/>
              </a:ext>
            </a:extLst>
          </p:cNvPr>
          <p:cNvPicPr>
            <a:picLocks noChangeAspect="1"/>
          </p:cNvPicPr>
          <p:nvPr/>
        </p:nvPicPr>
        <p:blipFill>
          <a:blip r:embed="rId2"/>
          <a:stretch>
            <a:fillRect/>
          </a:stretch>
        </p:blipFill>
        <p:spPr>
          <a:xfrm>
            <a:off x="793750" y="1134668"/>
            <a:ext cx="1669630" cy="1783157"/>
          </a:xfrm>
          <a:prstGeom prst="rect">
            <a:avLst/>
          </a:prstGeom>
        </p:spPr>
      </p:pic>
      <p:pic>
        <p:nvPicPr>
          <p:cNvPr id="6" name="Picture 5">
            <a:extLst>
              <a:ext uri="{FF2B5EF4-FFF2-40B4-BE49-F238E27FC236}">
                <a16:creationId xmlns:a16="http://schemas.microsoft.com/office/drawing/2014/main" id="{B7A78C0A-D892-2E46-B4E3-9284CED98BD8}"/>
              </a:ext>
            </a:extLst>
          </p:cNvPr>
          <p:cNvPicPr>
            <a:picLocks noChangeAspect="1"/>
          </p:cNvPicPr>
          <p:nvPr/>
        </p:nvPicPr>
        <p:blipFill>
          <a:blip r:embed="rId3"/>
          <a:stretch>
            <a:fillRect/>
          </a:stretch>
        </p:blipFill>
        <p:spPr>
          <a:xfrm>
            <a:off x="1329755" y="3866249"/>
            <a:ext cx="6306692" cy="643623"/>
          </a:xfrm>
          <a:prstGeom prst="rect">
            <a:avLst/>
          </a:prstGeom>
        </p:spPr>
      </p:pic>
      <p:pic>
        <p:nvPicPr>
          <p:cNvPr id="9" name="Picture 8">
            <a:extLst>
              <a:ext uri="{FF2B5EF4-FFF2-40B4-BE49-F238E27FC236}">
                <a16:creationId xmlns:a16="http://schemas.microsoft.com/office/drawing/2014/main" id="{8C2594FD-5CBA-85F3-165E-C4A8E7FFD166}"/>
              </a:ext>
            </a:extLst>
          </p:cNvPr>
          <p:cNvPicPr>
            <a:picLocks noChangeAspect="1"/>
          </p:cNvPicPr>
          <p:nvPr/>
        </p:nvPicPr>
        <p:blipFill>
          <a:blip r:embed="rId4"/>
          <a:stretch>
            <a:fillRect/>
          </a:stretch>
        </p:blipFill>
        <p:spPr>
          <a:xfrm>
            <a:off x="2854871" y="1048246"/>
            <a:ext cx="4502176" cy="2751329"/>
          </a:xfrm>
          <a:prstGeom prst="rect">
            <a:avLst/>
          </a:prstGeom>
        </p:spPr>
      </p:pic>
    </p:spTree>
    <p:extLst>
      <p:ext uri="{BB962C8B-B14F-4D97-AF65-F5344CB8AC3E}">
        <p14:creationId xmlns:p14="http://schemas.microsoft.com/office/powerpoint/2010/main" val="272541097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363" y="258763"/>
            <a:ext cx="8426450" cy="361950"/>
          </a:xfrm>
        </p:spPr>
        <p:txBody>
          <a:bodyPr anchor="t">
            <a:normAutofit fontScale="90000"/>
          </a:bodyPr>
          <a:lstStyle/>
          <a:p>
            <a:pPr lvl="0"/>
            <a:r>
              <a:rPr lang="en-US" altLang="en-US"/>
              <a:t>Use Cases</a:t>
            </a:r>
            <a:endParaRPr lang="en-US" dirty="0"/>
          </a:p>
        </p:txBody>
      </p:sp>
      <p:pic>
        <p:nvPicPr>
          <p:cNvPr id="17" name="Picture 16">
            <a:extLst>
              <a:ext uri="{FF2B5EF4-FFF2-40B4-BE49-F238E27FC236}">
                <a16:creationId xmlns:a16="http://schemas.microsoft.com/office/drawing/2014/main" id="{871FBD21-A2FA-91D7-F646-3C23B1F74C00}"/>
              </a:ext>
            </a:extLst>
          </p:cNvPr>
          <p:cNvPicPr>
            <a:picLocks noChangeAspect="1"/>
          </p:cNvPicPr>
          <p:nvPr/>
        </p:nvPicPr>
        <p:blipFill>
          <a:blip r:embed="rId2"/>
          <a:stretch>
            <a:fillRect/>
          </a:stretch>
        </p:blipFill>
        <p:spPr>
          <a:xfrm>
            <a:off x="2051539" y="3435972"/>
            <a:ext cx="1846195" cy="1161695"/>
          </a:xfrm>
          <a:prstGeom prst="rect">
            <a:avLst/>
          </a:prstGeom>
        </p:spPr>
      </p:pic>
      <p:sp>
        <p:nvSpPr>
          <p:cNvPr id="19" name="Content Placeholder 2">
            <a:extLst>
              <a:ext uri="{FF2B5EF4-FFF2-40B4-BE49-F238E27FC236}">
                <a16:creationId xmlns:a16="http://schemas.microsoft.com/office/drawing/2014/main" id="{60E02ACD-2BBD-09B7-6C63-D996997B14AE}"/>
              </a:ext>
            </a:extLst>
          </p:cNvPr>
          <p:cNvSpPr txBox="1">
            <a:spLocks/>
          </p:cNvSpPr>
          <p:nvPr/>
        </p:nvSpPr>
        <p:spPr>
          <a:xfrm>
            <a:off x="4736939" y="1026658"/>
            <a:ext cx="2081195" cy="3141019"/>
          </a:xfrm>
          <a:prstGeom prst="rect">
            <a:avLst/>
          </a:prstGeom>
        </p:spPr>
        <p:txBody>
          <a:bodyPr>
            <a:normAutofit/>
          </a:bodyPr>
          <a:lstStyle>
            <a:lvl1pPr marL="259200" indent="-259200" algn="l" defTabSz="617220" rtl="0" eaLnBrk="1" latinLnBrk="0" hangingPunct="1">
              <a:lnSpc>
                <a:spcPct val="100000"/>
              </a:lnSpc>
              <a:spcBef>
                <a:spcPts val="540"/>
              </a:spcBef>
              <a:buClr>
                <a:schemeClr val="bg1">
                  <a:lumMod val="50000"/>
                </a:schemeClr>
              </a:buClr>
              <a:buFont typeface="Wingdings" pitchFamily="2" charset="2"/>
              <a:buChar char="§"/>
              <a:defRPr sz="1600" kern="1200">
                <a:solidFill>
                  <a:schemeClr val="tx1"/>
                </a:solidFill>
                <a:latin typeface="+mn-lt"/>
                <a:ea typeface="+mn-ea"/>
                <a:cs typeface="+mn-cs"/>
              </a:defRPr>
            </a:lvl1pPr>
            <a:lvl2pPr marL="421200" indent="-162000" algn="l" defTabSz="617220" rtl="0" eaLnBrk="1" latinLnBrk="0" hangingPunct="1">
              <a:lnSpc>
                <a:spcPct val="100000"/>
              </a:lnSpc>
              <a:spcBef>
                <a:spcPts val="270"/>
              </a:spcBef>
              <a:buClr>
                <a:schemeClr val="bg1">
                  <a:lumMod val="85000"/>
                </a:schemeClr>
              </a:buClr>
              <a:buFont typeface="Wingdings" pitchFamily="2" charset="2"/>
              <a:buChar char="§"/>
              <a:defRPr sz="1400" kern="1200">
                <a:solidFill>
                  <a:schemeClr val="tx1"/>
                </a:solidFill>
                <a:latin typeface="+mn-lt"/>
                <a:ea typeface="+mn-ea"/>
                <a:cs typeface="+mn-cs"/>
              </a:defRPr>
            </a:lvl2pPr>
            <a:lvl3pPr marL="745200" indent="-162000" algn="l" defTabSz="617220" rtl="0" eaLnBrk="1" latinLnBrk="0" hangingPunct="1">
              <a:lnSpc>
                <a:spcPct val="100000"/>
              </a:lnSpc>
              <a:spcBef>
                <a:spcPts val="270"/>
              </a:spcBef>
              <a:buClr>
                <a:schemeClr val="bg1">
                  <a:lumMod val="85000"/>
                </a:schemeClr>
              </a:buClr>
              <a:buFont typeface="Wingdings" pitchFamily="2" charset="2"/>
              <a:buChar char="§"/>
              <a:defRPr sz="1200" kern="1200">
                <a:solidFill>
                  <a:schemeClr val="tx1"/>
                </a:solidFill>
                <a:latin typeface="+mn-lt"/>
                <a:ea typeface="+mn-ea"/>
                <a:cs typeface="+mn-cs"/>
              </a:defRPr>
            </a:lvl3pPr>
            <a:lvl4pPr marL="1069200" indent="-162000" algn="l" defTabSz="617220" rtl="0" eaLnBrk="1" latinLnBrk="0" hangingPunct="1">
              <a:lnSpc>
                <a:spcPct val="100000"/>
              </a:lnSpc>
              <a:spcBef>
                <a:spcPts val="270"/>
              </a:spcBef>
              <a:buClr>
                <a:schemeClr val="bg1">
                  <a:lumMod val="85000"/>
                </a:schemeClr>
              </a:buClr>
              <a:buFont typeface="Wingdings" pitchFamily="2" charset="2"/>
              <a:buChar char="§"/>
              <a:defRPr sz="1200" kern="1200">
                <a:solidFill>
                  <a:schemeClr val="tx1"/>
                </a:solidFill>
                <a:latin typeface="+mn-lt"/>
                <a:ea typeface="+mn-ea"/>
                <a:cs typeface="+mn-cs"/>
              </a:defRPr>
            </a:lvl4pPr>
            <a:lvl5pPr marL="1393200" indent="-162000" algn="l" defTabSz="617220" rtl="0" eaLnBrk="1" latinLnBrk="0" hangingPunct="1">
              <a:lnSpc>
                <a:spcPct val="100000"/>
              </a:lnSpc>
              <a:spcBef>
                <a:spcPts val="270"/>
              </a:spcBef>
              <a:buClr>
                <a:schemeClr val="bg1">
                  <a:lumMod val="85000"/>
                </a:schemeClr>
              </a:buClr>
              <a:buFont typeface="Wingdings" pitchFamily="2" charset="2"/>
              <a:buChar char="§"/>
              <a:defRPr sz="1200" kern="1200">
                <a:solidFill>
                  <a:schemeClr val="tx1"/>
                </a:solidFill>
                <a:latin typeface="+mn-lt"/>
                <a:ea typeface="+mn-ea"/>
                <a:cs typeface="+mn-cs"/>
              </a:defRPr>
            </a:lvl5pPr>
            <a:lvl6pPr marL="1717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6pPr>
            <a:lvl7pPr marL="2041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7pPr>
            <a:lvl8pPr marL="2365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8pPr>
            <a:lvl9pPr marL="2623185" indent="-154305" algn="l" defTabSz="617220" rtl="0" eaLnBrk="1" latinLnBrk="0" hangingPunct="1">
              <a:lnSpc>
                <a:spcPct val="90000"/>
              </a:lnSpc>
              <a:spcBef>
                <a:spcPts val="338"/>
              </a:spcBef>
              <a:buFont typeface="Arial" panose="020B0604020202020204" pitchFamily="34" charset="0"/>
              <a:buChar char="•"/>
              <a:defRPr sz="1215" kern="1200">
                <a:solidFill>
                  <a:schemeClr val="tx1"/>
                </a:solidFill>
                <a:latin typeface="+mn-lt"/>
                <a:ea typeface="+mn-ea"/>
                <a:cs typeface="+mn-cs"/>
              </a:defRPr>
            </a:lvl9pPr>
          </a:lstStyle>
          <a:p>
            <a:pPr marL="0" indent="0">
              <a:buFont typeface="Wingdings" pitchFamily="2" charset="2"/>
              <a:buNone/>
            </a:pPr>
            <a:r>
              <a:rPr lang="en-US" sz="1050" b="1">
                <a:solidFill>
                  <a:srgbClr val="14A7D1"/>
                </a:solidFill>
              </a:rPr>
              <a:t>Text Mining</a:t>
            </a:r>
          </a:p>
          <a:p>
            <a:pPr marL="0" indent="0">
              <a:buFont typeface="Wingdings" pitchFamily="2" charset="2"/>
              <a:buNone/>
            </a:pPr>
            <a:r>
              <a:rPr lang="en-US" sz="1500" b="1">
                <a:solidFill>
                  <a:srgbClr val="004165"/>
                </a:solidFill>
              </a:rPr>
              <a:t>Literature Research &amp; Topic Modeling</a:t>
            </a:r>
            <a:endParaRPr lang="en-US" sz="1500" b="1" dirty="0">
              <a:solidFill>
                <a:srgbClr val="004165"/>
              </a:solidFill>
            </a:endParaRPr>
          </a:p>
        </p:txBody>
      </p:sp>
      <p:sp>
        <p:nvSpPr>
          <p:cNvPr id="21" name="Content Placeholder 2">
            <a:extLst>
              <a:ext uri="{FF2B5EF4-FFF2-40B4-BE49-F238E27FC236}">
                <a16:creationId xmlns:a16="http://schemas.microsoft.com/office/drawing/2014/main" id="{42667AF7-11C2-1D5A-1108-FDDBF4E311D3}"/>
              </a:ext>
            </a:extLst>
          </p:cNvPr>
          <p:cNvSpPr txBox="1">
            <a:spLocks/>
          </p:cNvSpPr>
          <p:nvPr/>
        </p:nvSpPr>
        <p:spPr>
          <a:xfrm>
            <a:off x="2113841" y="1065929"/>
            <a:ext cx="2081195" cy="3141019"/>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050" b="1" dirty="0">
                <a:solidFill>
                  <a:srgbClr val="14A7D1"/>
                </a:solidFill>
              </a:rPr>
              <a:t>Cheminformatics</a:t>
            </a:r>
          </a:p>
          <a:p>
            <a:pPr marL="0" indent="0">
              <a:buNone/>
            </a:pPr>
            <a:r>
              <a:rPr lang="en-US" sz="1500" b="1" dirty="0">
                <a:solidFill>
                  <a:srgbClr val="004165"/>
                </a:solidFill>
              </a:rPr>
              <a:t>Drug Discovery</a:t>
            </a:r>
          </a:p>
        </p:txBody>
      </p:sp>
      <p:pic>
        <p:nvPicPr>
          <p:cNvPr id="24" name="Graphic 23" descr="Stack of books with pear">
            <a:extLst>
              <a:ext uri="{FF2B5EF4-FFF2-40B4-BE49-F238E27FC236}">
                <a16:creationId xmlns:a16="http://schemas.microsoft.com/office/drawing/2014/main" id="{D39254A9-2895-AD25-0772-900D543D91A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96690" y="1552881"/>
            <a:ext cx="2037737" cy="2037737"/>
          </a:xfrm>
          <a:prstGeom prst="rect">
            <a:avLst/>
          </a:prstGeom>
        </p:spPr>
      </p:pic>
      <p:cxnSp>
        <p:nvCxnSpPr>
          <p:cNvPr id="25" name="Straight Arrow Connector 24">
            <a:extLst>
              <a:ext uri="{FF2B5EF4-FFF2-40B4-BE49-F238E27FC236}">
                <a16:creationId xmlns:a16="http://schemas.microsoft.com/office/drawing/2014/main" id="{8CBDAEB5-38B2-A77E-9F3B-3AEBEABEC78A}"/>
              </a:ext>
            </a:extLst>
          </p:cNvPr>
          <p:cNvCxnSpPr>
            <a:cxnSpLocks/>
          </p:cNvCxnSpPr>
          <p:nvPr/>
        </p:nvCxnSpPr>
        <p:spPr>
          <a:xfrm>
            <a:off x="5608490" y="2942564"/>
            <a:ext cx="389171" cy="583070"/>
          </a:xfrm>
          <a:prstGeom prst="straightConnector1">
            <a:avLst/>
          </a:prstGeom>
          <a:ln w="19050">
            <a:solidFill>
              <a:schemeClr val="tx2"/>
            </a:solidFill>
            <a:tailEnd type="triangle"/>
          </a:ln>
        </p:spPr>
        <p:style>
          <a:lnRef idx="1">
            <a:schemeClr val="accent4"/>
          </a:lnRef>
          <a:fillRef idx="0">
            <a:schemeClr val="accent4"/>
          </a:fillRef>
          <a:effectRef idx="0">
            <a:schemeClr val="accent4"/>
          </a:effectRef>
          <a:fontRef idx="minor">
            <a:schemeClr val="tx1"/>
          </a:fontRef>
        </p:style>
      </p:cxnSp>
      <p:pic>
        <p:nvPicPr>
          <p:cNvPr id="29" name="Graphic 28" descr="Four test tubes in a row, partly filled with liquid">
            <a:extLst>
              <a:ext uri="{FF2B5EF4-FFF2-40B4-BE49-F238E27FC236}">
                <a16:creationId xmlns:a16="http://schemas.microsoft.com/office/drawing/2014/main" id="{543258FE-3D6D-A798-A280-FB1E55BBEDC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142726" y="1958617"/>
            <a:ext cx="1179981" cy="1179981"/>
          </a:xfrm>
          <a:prstGeom prst="rect">
            <a:avLst/>
          </a:prstGeom>
        </p:spPr>
      </p:pic>
      <p:cxnSp>
        <p:nvCxnSpPr>
          <p:cNvPr id="35" name="Straight Arrow Connector 34">
            <a:extLst>
              <a:ext uri="{FF2B5EF4-FFF2-40B4-BE49-F238E27FC236}">
                <a16:creationId xmlns:a16="http://schemas.microsoft.com/office/drawing/2014/main" id="{441495E5-7C2E-3966-85B9-2F3C4A7CDF8D}"/>
              </a:ext>
            </a:extLst>
          </p:cNvPr>
          <p:cNvCxnSpPr>
            <a:cxnSpLocks/>
          </p:cNvCxnSpPr>
          <p:nvPr/>
        </p:nvCxnSpPr>
        <p:spPr>
          <a:xfrm>
            <a:off x="2950642" y="3003555"/>
            <a:ext cx="0" cy="644321"/>
          </a:xfrm>
          <a:prstGeom prst="straightConnector1">
            <a:avLst/>
          </a:prstGeom>
          <a:ln w="19050">
            <a:solidFill>
              <a:schemeClr val="tx2"/>
            </a:solidFill>
            <a:tailEnd type="triangle"/>
          </a:ln>
        </p:spPr>
        <p:style>
          <a:lnRef idx="1">
            <a:schemeClr val="accent4"/>
          </a:lnRef>
          <a:fillRef idx="0">
            <a:schemeClr val="accent4"/>
          </a:fillRef>
          <a:effectRef idx="0">
            <a:schemeClr val="accent4"/>
          </a:effectRef>
          <a:fontRef idx="minor">
            <a:schemeClr val="tx1"/>
          </a:fontRef>
        </p:style>
      </p:cxnSp>
      <p:pic>
        <p:nvPicPr>
          <p:cNvPr id="36" name="Graphic 35" descr="Database with solid fill">
            <a:extLst>
              <a:ext uri="{FF2B5EF4-FFF2-40B4-BE49-F238E27FC236}">
                <a16:creationId xmlns:a16="http://schemas.microsoft.com/office/drawing/2014/main" id="{CA7AD8C5-F96C-F732-A77A-322A579E095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859751" y="2466641"/>
            <a:ext cx="848245" cy="848245"/>
          </a:xfrm>
          <a:prstGeom prst="rect">
            <a:avLst/>
          </a:prstGeom>
        </p:spPr>
      </p:pic>
      <p:pic>
        <p:nvPicPr>
          <p:cNvPr id="37" name="Graphic 36" descr="An open book">
            <a:extLst>
              <a:ext uri="{FF2B5EF4-FFF2-40B4-BE49-F238E27FC236}">
                <a16:creationId xmlns:a16="http://schemas.microsoft.com/office/drawing/2014/main" id="{0AA2C222-B295-4823-9EFA-FA9F7BA5311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961171" y="3435973"/>
            <a:ext cx="1030218" cy="1030218"/>
          </a:xfrm>
          <a:prstGeom prst="rect">
            <a:avLst/>
          </a:prstGeom>
        </p:spPr>
      </p:pic>
      <p:pic>
        <p:nvPicPr>
          <p:cNvPr id="38" name="Graphic 37" descr="Lights On with solid fill">
            <a:extLst>
              <a:ext uri="{FF2B5EF4-FFF2-40B4-BE49-F238E27FC236}">
                <a16:creationId xmlns:a16="http://schemas.microsoft.com/office/drawing/2014/main" id="{BEC3FE2E-5ECE-124E-DECB-A2B28387EA5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119150" y="3130896"/>
            <a:ext cx="454310" cy="454310"/>
          </a:xfrm>
          <a:prstGeom prst="rect">
            <a:avLst/>
          </a:prstGeom>
        </p:spPr>
      </p:pic>
      <p:pic>
        <p:nvPicPr>
          <p:cNvPr id="40" name="Graphic 39" descr="Lungs with virus outline">
            <a:extLst>
              <a:ext uri="{FF2B5EF4-FFF2-40B4-BE49-F238E27FC236}">
                <a16:creationId xmlns:a16="http://schemas.microsoft.com/office/drawing/2014/main" id="{E2E554CC-9837-3FA1-4EAA-4F86148C60A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478624" y="3395997"/>
            <a:ext cx="642033" cy="642033"/>
          </a:xfrm>
          <a:prstGeom prst="rect">
            <a:avLst/>
          </a:prstGeom>
        </p:spPr>
      </p:pic>
      <p:pic>
        <p:nvPicPr>
          <p:cNvPr id="42" name="Graphic 41" descr="Mitochondria with solid fill">
            <a:extLst>
              <a:ext uri="{FF2B5EF4-FFF2-40B4-BE49-F238E27FC236}">
                <a16:creationId xmlns:a16="http://schemas.microsoft.com/office/drawing/2014/main" id="{0E96E4DB-DB43-C783-B77E-8FFCA38E81F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864187" y="3752860"/>
            <a:ext cx="685800" cy="685800"/>
          </a:xfrm>
          <a:prstGeom prst="rect">
            <a:avLst/>
          </a:prstGeom>
        </p:spPr>
      </p:pic>
    </p:spTree>
    <p:extLst>
      <p:ext uri="{BB962C8B-B14F-4D97-AF65-F5344CB8AC3E}">
        <p14:creationId xmlns:p14="http://schemas.microsoft.com/office/powerpoint/2010/main" val="73304534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56BCE-AF8A-6F5C-934B-8840D18D4F2E}"/>
              </a:ext>
            </a:extLst>
          </p:cNvPr>
          <p:cNvSpPr>
            <a:spLocks noGrp="1"/>
          </p:cNvSpPr>
          <p:nvPr>
            <p:ph type="ctrTitle"/>
          </p:nvPr>
        </p:nvSpPr>
        <p:spPr>
          <a:xfrm>
            <a:off x="784942" y="2246644"/>
            <a:ext cx="4975058" cy="648000"/>
          </a:xfrm>
        </p:spPr>
        <p:txBody>
          <a:bodyPr>
            <a:normAutofit fontScale="90000"/>
          </a:bodyPr>
          <a:lstStyle/>
          <a:p>
            <a:r>
              <a:rPr lang="en-US" dirty="0"/>
              <a:t>Use Cases: Cheminformatics &amp; Drug Discovery</a:t>
            </a:r>
          </a:p>
        </p:txBody>
      </p:sp>
    </p:spTree>
    <p:extLst>
      <p:ext uri="{BB962C8B-B14F-4D97-AF65-F5344CB8AC3E}">
        <p14:creationId xmlns:p14="http://schemas.microsoft.com/office/powerpoint/2010/main" val="176074855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F11802A-3BDE-410A-AE27-F94A4325DA19}"/>
              </a:ext>
            </a:extLst>
          </p:cNvPr>
          <p:cNvSpPr>
            <a:spLocks noGrp="1"/>
          </p:cNvSpPr>
          <p:nvPr>
            <p:ph idx="1"/>
          </p:nvPr>
        </p:nvSpPr>
        <p:spPr>
          <a:xfrm>
            <a:off x="360000" y="1166400"/>
            <a:ext cx="8427600" cy="3402000"/>
          </a:xfrm>
        </p:spPr>
        <p:txBody>
          <a:bodyPr>
            <a:normAutofit/>
          </a:bodyPr>
          <a:lstStyle/>
          <a:p>
            <a:r>
              <a:rPr lang="en-US" dirty="0"/>
              <a:t>Drawing a molecule or exporting molecules data from a database</a:t>
            </a:r>
          </a:p>
          <a:p>
            <a:r>
              <a:rPr lang="en-US" dirty="0"/>
              <a:t>Standardization of Chemical Data</a:t>
            </a:r>
          </a:p>
          <a:p>
            <a:r>
              <a:rPr lang="en-US" dirty="0"/>
              <a:t>Calculating Chemical Properties and Fingerprints</a:t>
            </a:r>
          </a:p>
          <a:p>
            <a:r>
              <a:rPr lang="en-US" dirty="0"/>
              <a:t>Substructure Search</a:t>
            </a:r>
          </a:p>
          <a:p>
            <a:r>
              <a:rPr lang="en-US" dirty="0"/>
              <a:t>Find Similar Molecules</a:t>
            </a:r>
          </a:p>
          <a:p>
            <a:r>
              <a:rPr lang="en-US" dirty="0"/>
              <a:t>Matched Molecular Pairs</a:t>
            </a:r>
          </a:p>
          <a:p>
            <a:r>
              <a:rPr lang="en-US" dirty="0"/>
              <a:t>Machine Learning</a:t>
            </a:r>
          </a:p>
          <a:p>
            <a:r>
              <a:rPr lang="en-US" dirty="0"/>
              <a:t>Visualization</a:t>
            </a:r>
          </a:p>
          <a:p>
            <a:r>
              <a:rPr lang="en-US" dirty="0"/>
              <a:t>And many more!</a:t>
            </a:r>
          </a:p>
          <a:p>
            <a:endParaRPr lang="en-US" dirty="0"/>
          </a:p>
        </p:txBody>
      </p:sp>
      <p:sp>
        <p:nvSpPr>
          <p:cNvPr id="5" name="Text Placeholder 4">
            <a:extLst>
              <a:ext uri="{FF2B5EF4-FFF2-40B4-BE49-F238E27FC236}">
                <a16:creationId xmlns:a16="http://schemas.microsoft.com/office/drawing/2014/main" id="{364F96A3-6BF4-F1F4-B988-CBE430081733}"/>
              </a:ext>
            </a:extLst>
          </p:cNvPr>
          <p:cNvSpPr>
            <a:spLocks noGrp="1"/>
          </p:cNvSpPr>
          <p:nvPr>
            <p:ph type="body" sz="quarter" idx="13"/>
          </p:nvPr>
        </p:nvSpPr>
        <p:spPr>
          <a:xfrm>
            <a:off x="360363" y="680401"/>
            <a:ext cx="8427600" cy="285118"/>
          </a:xfrm>
        </p:spPr>
        <p:txBody>
          <a:bodyPr/>
          <a:lstStyle/>
          <a:p>
            <a:r>
              <a:rPr lang="en-US" altLang="en-US" dirty="0"/>
              <a:t>Drug Discovery</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Cheminformatics</a:t>
            </a:r>
            <a:endParaRPr lang="en-US" dirty="0"/>
          </a:p>
        </p:txBody>
      </p:sp>
    </p:spTree>
    <p:extLst>
      <p:ext uri="{BB962C8B-B14F-4D97-AF65-F5344CB8AC3E}">
        <p14:creationId xmlns:p14="http://schemas.microsoft.com/office/powerpoint/2010/main" val="142103951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1EC34459-0F32-1031-9AC8-890AA9FC6A2B}"/>
              </a:ext>
            </a:extLst>
          </p:cNvPr>
          <p:cNvPicPr>
            <a:picLocks noChangeAspect="1"/>
          </p:cNvPicPr>
          <p:nvPr/>
        </p:nvPicPr>
        <p:blipFill>
          <a:blip r:embed="rId2"/>
          <a:stretch>
            <a:fillRect/>
          </a:stretch>
        </p:blipFill>
        <p:spPr>
          <a:xfrm>
            <a:off x="7889053" y="2261037"/>
            <a:ext cx="1220933" cy="752630"/>
          </a:xfrm>
          <a:prstGeom prst="rect">
            <a:avLst/>
          </a:prstGeom>
        </p:spPr>
      </p:pic>
      <p:pic>
        <p:nvPicPr>
          <p:cNvPr id="20" name="Picture 19">
            <a:extLst>
              <a:ext uri="{FF2B5EF4-FFF2-40B4-BE49-F238E27FC236}">
                <a16:creationId xmlns:a16="http://schemas.microsoft.com/office/drawing/2014/main" id="{1B63B605-D4AC-BF56-9B5C-BA4C88579FBC}"/>
              </a:ext>
            </a:extLst>
          </p:cNvPr>
          <p:cNvPicPr>
            <a:picLocks noChangeAspect="1"/>
          </p:cNvPicPr>
          <p:nvPr/>
        </p:nvPicPr>
        <p:blipFill>
          <a:blip r:embed="rId3"/>
          <a:stretch>
            <a:fillRect/>
          </a:stretch>
        </p:blipFill>
        <p:spPr>
          <a:xfrm>
            <a:off x="5277166" y="3280251"/>
            <a:ext cx="1191521" cy="794347"/>
          </a:xfrm>
          <a:prstGeom prst="rect">
            <a:avLst/>
          </a:prstGeom>
        </p:spPr>
      </p:pic>
      <p:sp>
        <p:nvSpPr>
          <p:cNvPr id="5" name="Text Placeholder 4">
            <a:extLst>
              <a:ext uri="{FF2B5EF4-FFF2-40B4-BE49-F238E27FC236}">
                <a16:creationId xmlns:a16="http://schemas.microsoft.com/office/drawing/2014/main" id="{CBE3D9B4-FEB6-8C78-07B0-6FD24B07CFBF}"/>
              </a:ext>
            </a:extLst>
          </p:cNvPr>
          <p:cNvSpPr>
            <a:spLocks noGrp="1"/>
          </p:cNvSpPr>
          <p:nvPr>
            <p:ph type="body" sz="quarter" idx="13"/>
          </p:nvPr>
        </p:nvSpPr>
        <p:spPr>
          <a:xfrm>
            <a:off x="360363" y="680401"/>
            <a:ext cx="8427600" cy="285118"/>
          </a:xfrm>
        </p:spPr>
        <p:txBody>
          <a:bodyPr/>
          <a:lstStyle/>
          <a:p>
            <a:r>
              <a:rPr lang="en-US" altLang="en-US" dirty="0"/>
              <a:t>Use Case: Similarity Search</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Cheminformatics</a:t>
            </a:r>
            <a:endParaRPr lang="en-US" dirty="0"/>
          </a:p>
        </p:txBody>
      </p:sp>
      <p:pic>
        <p:nvPicPr>
          <p:cNvPr id="8" name="Picture 7">
            <a:extLst>
              <a:ext uri="{FF2B5EF4-FFF2-40B4-BE49-F238E27FC236}">
                <a16:creationId xmlns:a16="http://schemas.microsoft.com/office/drawing/2014/main" id="{63B2F13B-7522-D7AF-B13E-3580689A2C50}"/>
              </a:ext>
            </a:extLst>
          </p:cNvPr>
          <p:cNvPicPr>
            <a:picLocks noChangeAspect="1"/>
          </p:cNvPicPr>
          <p:nvPr/>
        </p:nvPicPr>
        <p:blipFill>
          <a:blip r:embed="rId4"/>
          <a:stretch>
            <a:fillRect/>
          </a:stretch>
        </p:blipFill>
        <p:spPr>
          <a:xfrm>
            <a:off x="6367639" y="1024200"/>
            <a:ext cx="2074720" cy="1305491"/>
          </a:xfrm>
          <a:prstGeom prst="rect">
            <a:avLst/>
          </a:prstGeom>
        </p:spPr>
      </p:pic>
      <p:sp>
        <p:nvSpPr>
          <p:cNvPr id="9" name="Arrow: Right 8">
            <a:extLst>
              <a:ext uri="{FF2B5EF4-FFF2-40B4-BE49-F238E27FC236}">
                <a16:creationId xmlns:a16="http://schemas.microsoft.com/office/drawing/2014/main" id="{922E4B4D-5932-4895-02AC-225733A2D324}"/>
              </a:ext>
            </a:extLst>
          </p:cNvPr>
          <p:cNvSpPr/>
          <p:nvPr/>
        </p:nvSpPr>
        <p:spPr>
          <a:xfrm>
            <a:off x="2632075" y="2301875"/>
            <a:ext cx="1397000" cy="539750"/>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sz="1350"/>
          </a:p>
        </p:txBody>
      </p:sp>
      <p:pic>
        <p:nvPicPr>
          <p:cNvPr id="11" name="Picture 10">
            <a:extLst>
              <a:ext uri="{FF2B5EF4-FFF2-40B4-BE49-F238E27FC236}">
                <a16:creationId xmlns:a16="http://schemas.microsoft.com/office/drawing/2014/main" id="{858B5477-2B05-4F89-427E-06A3693E5755}"/>
              </a:ext>
            </a:extLst>
          </p:cNvPr>
          <p:cNvPicPr>
            <a:picLocks noChangeAspect="1"/>
          </p:cNvPicPr>
          <p:nvPr/>
        </p:nvPicPr>
        <p:blipFill>
          <a:blip r:embed="rId5"/>
          <a:stretch>
            <a:fillRect/>
          </a:stretch>
        </p:blipFill>
        <p:spPr>
          <a:xfrm>
            <a:off x="797974" y="1974286"/>
            <a:ext cx="1607652" cy="1305491"/>
          </a:xfrm>
          <a:prstGeom prst="rect">
            <a:avLst/>
          </a:prstGeom>
        </p:spPr>
      </p:pic>
      <p:pic>
        <p:nvPicPr>
          <p:cNvPr id="15" name="Picture 14">
            <a:extLst>
              <a:ext uri="{FF2B5EF4-FFF2-40B4-BE49-F238E27FC236}">
                <a16:creationId xmlns:a16="http://schemas.microsoft.com/office/drawing/2014/main" id="{81D86BD8-438D-93ED-44D1-BA2A8C0EDECE}"/>
              </a:ext>
            </a:extLst>
          </p:cNvPr>
          <p:cNvPicPr>
            <a:picLocks noChangeAspect="1"/>
          </p:cNvPicPr>
          <p:nvPr/>
        </p:nvPicPr>
        <p:blipFill>
          <a:blip r:embed="rId6"/>
          <a:stretch>
            <a:fillRect/>
          </a:stretch>
        </p:blipFill>
        <p:spPr>
          <a:xfrm>
            <a:off x="6047093" y="2279558"/>
            <a:ext cx="1618469" cy="1187654"/>
          </a:xfrm>
          <a:prstGeom prst="rect">
            <a:avLst/>
          </a:prstGeom>
        </p:spPr>
      </p:pic>
      <p:sp>
        <p:nvSpPr>
          <p:cNvPr id="16" name="Oval 15">
            <a:extLst>
              <a:ext uri="{FF2B5EF4-FFF2-40B4-BE49-F238E27FC236}">
                <a16:creationId xmlns:a16="http://schemas.microsoft.com/office/drawing/2014/main" id="{52A9EE4E-2D75-C294-315C-76240355C2C5}"/>
              </a:ext>
            </a:extLst>
          </p:cNvPr>
          <p:cNvSpPr/>
          <p:nvPr/>
        </p:nvSpPr>
        <p:spPr>
          <a:xfrm>
            <a:off x="5823603" y="2251919"/>
            <a:ext cx="2016125" cy="1305491"/>
          </a:xfrm>
          <a:prstGeom prst="ellipse">
            <a:avLst/>
          </a:prstGeom>
          <a:noFill/>
          <a:ln w="2857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sz="1350"/>
          </a:p>
        </p:txBody>
      </p:sp>
      <p:pic>
        <p:nvPicPr>
          <p:cNvPr id="21" name="Graphic 20" descr="Database with solid fill">
            <a:extLst>
              <a:ext uri="{FF2B5EF4-FFF2-40B4-BE49-F238E27FC236}">
                <a16:creationId xmlns:a16="http://schemas.microsoft.com/office/drawing/2014/main" id="{E7DD58F3-73E3-7576-79E6-8DB13FA513B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083702" y="1869751"/>
            <a:ext cx="1397000" cy="1397000"/>
          </a:xfrm>
          <a:prstGeom prst="rect">
            <a:avLst/>
          </a:prstGeom>
        </p:spPr>
      </p:pic>
      <p:pic>
        <p:nvPicPr>
          <p:cNvPr id="23" name="Picture 22">
            <a:extLst>
              <a:ext uri="{FF2B5EF4-FFF2-40B4-BE49-F238E27FC236}">
                <a16:creationId xmlns:a16="http://schemas.microsoft.com/office/drawing/2014/main" id="{B3E26A79-5F81-D6CF-1BD8-8F46D53EE272}"/>
              </a:ext>
            </a:extLst>
          </p:cNvPr>
          <p:cNvPicPr>
            <a:picLocks noChangeAspect="1"/>
          </p:cNvPicPr>
          <p:nvPr/>
        </p:nvPicPr>
        <p:blipFill>
          <a:blip r:embed="rId9"/>
          <a:stretch>
            <a:fillRect/>
          </a:stretch>
        </p:blipFill>
        <p:spPr>
          <a:xfrm>
            <a:off x="6514423" y="741392"/>
            <a:ext cx="1393226" cy="450119"/>
          </a:xfrm>
          <a:prstGeom prst="rect">
            <a:avLst/>
          </a:prstGeom>
        </p:spPr>
      </p:pic>
      <p:pic>
        <p:nvPicPr>
          <p:cNvPr id="25" name="Picture 24">
            <a:extLst>
              <a:ext uri="{FF2B5EF4-FFF2-40B4-BE49-F238E27FC236}">
                <a16:creationId xmlns:a16="http://schemas.microsoft.com/office/drawing/2014/main" id="{EA9A5CE6-29F0-0E4F-0AEE-51CDEFF30773}"/>
              </a:ext>
            </a:extLst>
          </p:cNvPr>
          <p:cNvPicPr>
            <a:picLocks noChangeAspect="1"/>
          </p:cNvPicPr>
          <p:nvPr/>
        </p:nvPicPr>
        <p:blipFill>
          <a:blip r:embed="rId10"/>
          <a:stretch>
            <a:fillRect/>
          </a:stretch>
        </p:blipFill>
        <p:spPr>
          <a:xfrm>
            <a:off x="5395001" y="1281593"/>
            <a:ext cx="1119423" cy="936660"/>
          </a:xfrm>
          <a:prstGeom prst="rect">
            <a:avLst/>
          </a:prstGeom>
        </p:spPr>
      </p:pic>
      <p:sp>
        <p:nvSpPr>
          <p:cNvPr id="26" name="TextBox 25">
            <a:extLst>
              <a:ext uri="{FF2B5EF4-FFF2-40B4-BE49-F238E27FC236}">
                <a16:creationId xmlns:a16="http://schemas.microsoft.com/office/drawing/2014/main" id="{36615D5E-FF3A-4854-0A1D-6D83AED04246}"/>
              </a:ext>
            </a:extLst>
          </p:cNvPr>
          <p:cNvSpPr txBox="1"/>
          <p:nvPr/>
        </p:nvSpPr>
        <p:spPr>
          <a:xfrm>
            <a:off x="6071750" y="2429751"/>
            <a:ext cx="793874" cy="300082"/>
          </a:xfrm>
          <a:prstGeom prst="rect">
            <a:avLst/>
          </a:prstGeom>
          <a:noFill/>
        </p:spPr>
        <p:txBody>
          <a:bodyPr wrap="square" rtlCol="0">
            <a:spAutoFit/>
          </a:bodyPr>
          <a:lstStyle/>
          <a:p>
            <a:r>
              <a:rPr lang="en-US" sz="1350" dirty="0"/>
              <a:t>66%</a:t>
            </a:r>
          </a:p>
        </p:txBody>
      </p:sp>
    </p:spTree>
    <p:extLst>
      <p:ext uri="{BB962C8B-B14F-4D97-AF65-F5344CB8AC3E}">
        <p14:creationId xmlns:p14="http://schemas.microsoft.com/office/powerpoint/2010/main" val="357488208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DA75181-87B9-1F29-268E-B73F0E98E27B}"/>
              </a:ext>
            </a:extLst>
          </p:cNvPr>
          <p:cNvPicPr>
            <a:picLocks noChangeAspect="1"/>
          </p:cNvPicPr>
          <p:nvPr/>
        </p:nvPicPr>
        <p:blipFill>
          <a:blip r:embed="rId2"/>
          <a:stretch>
            <a:fillRect/>
          </a:stretch>
        </p:blipFill>
        <p:spPr>
          <a:xfrm>
            <a:off x="0" y="1227810"/>
            <a:ext cx="9144000" cy="2687881"/>
          </a:xfrm>
          <a:prstGeom prst="rect">
            <a:avLst/>
          </a:prstGeom>
        </p:spPr>
      </p:pic>
      <p:sp>
        <p:nvSpPr>
          <p:cNvPr id="7" name="Text Placeholder 6">
            <a:extLst>
              <a:ext uri="{FF2B5EF4-FFF2-40B4-BE49-F238E27FC236}">
                <a16:creationId xmlns:a16="http://schemas.microsoft.com/office/drawing/2014/main" id="{2AA9D425-0FEA-A756-6E12-295EA03A5FF6}"/>
              </a:ext>
            </a:extLst>
          </p:cNvPr>
          <p:cNvSpPr>
            <a:spLocks noGrp="1"/>
          </p:cNvSpPr>
          <p:nvPr>
            <p:ph type="body" sz="quarter" idx="13"/>
          </p:nvPr>
        </p:nvSpPr>
        <p:spPr>
          <a:xfrm>
            <a:off x="360363" y="680401"/>
            <a:ext cx="8427600" cy="285118"/>
          </a:xfrm>
        </p:spPr>
        <p:txBody>
          <a:bodyPr/>
          <a:lstStyle/>
          <a:p>
            <a:r>
              <a:rPr lang="en-US" altLang="en-US" dirty="0"/>
              <a:t>Use Case: Similarity Search</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Cheminformatics</a:t>
            </a:r>
            <a:endParaRPr lang="en-US" dirty="0"/>
          </a:p>
        </p:txBody>
      </p:sp>
      <p:sp>
        <p:nvSpPr>
          <p:cNvPr id="11" name="TextBox 10">
            <a:extLst>
              <a:ext uri="{FF2B5EF4-FFF2-40B4-BE49-F238E27FC236}">
                <a16:creationId xmlns:a16="http://schemas.microsoft.com/office/drawing/2014/main" id="{04D63A45-F7E4-44EB-E3CD-2224B509D6B9}"/>
              </a:ext>
            </a:extLst>
          </p:cNvPr>
          <p:cNvSpPr txBox="1"/>
          <p:nvPr/>
        </p:nvSpPr>
        <p:spPr>
          <a:xfrm>
            <a:off x="282575" y="4248664"/>
            <a:ext cx="6892925" cy="300082"/>
          </a:xfrm>
          <a:prstGeom prst="rect">
            <a:avLst/>
          </a:prstGeom>
          <a:noFill/>
        </p:spPr>
        <p:txBody>
          <a:bodyPr wrap="square">
            <a:spAutoFit/>
          </a:bodyPr>
          <a:lstStyle/>
          <a:p>
            <a:r>
              <a:rPr lang="en-US" sz="1350" dirty="0">
                <a:hlinkClick r:id="rId3"/>
              </a:rPr>
              <a:t>https://hub.knime.com/-/spaces/-/latest/~8ycF7Kr9mO0nEZaN/</a:t>
            </a:r>
            <a:r>
              <a:rPr lang="en-US" sz="1350" dirty="0"/>
              <a:t> </a:t>
            </a:r>
          </a:p>
        </p:txBody>
      </p:sp>
      <p:sp>
        <p:nvSpPr>
          <p:cNvPr id="12" name="Rectangle 11">
            <a:extLst>
              <a:ext uri="{FF2B5EF4-FFF2-40B4-BE49-F238E27FC236}">
                <a16:creationId xmlns:a16="http://schemas.microsoft.com/office/drawing/2014/main" id="{39CB7EEB-B395-324E-A497-AF23C5AD03E7}"/>
              </a:ext>
            </a:extLst>
          </p:cNvPr>
          <p:cNvSpPr/>
          <p:nvPr/>
        </p:nvSpPr>
        <p:spPr>
          <a:xfrm>
            <a:off x="1054099" y="1323749"/>
            <a:ext cx="7978775" cy="276270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50" dirty="0"/>
              <a:t>Data</a:t>
            </a:r>
          </a:p>
        </p:txBody>
      </p:sp>
      <p:sp>
        <p:nvSpPr>
          <p:cNvPr id="3" name="Right Brace 2">
            <a:extLst>
              <a:ext uri="{FF2B5EF4-FFF2-40B4-BE49-F238E27FC236}">
                <a16:creationId xmlns:a16="http://schemas.microsoft.com/office/drawing/2014/main" id="{26D5D864-213F-BFF7-2779-68FF2B50DAE5}"/>
              </a:ext>
            </a:extLst>
          </p:cNvPr>
          <p:cNvSpPr/>
          <p:nvPr/>
        </p:nvSpPr>
        <p:spPr>
          <a:xfrm>
            <a:off x="1270000" y="1444626"/>
            <a:ext cx="263525" cy="2430857"/>
          </a:xfrm>
          <a:prstGeom prst="rightBrace">
            <a:avLst/>
          </a:prstGeom>
          <a:ln w="28575"/>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350"/>
          </a:p>
        </p:txBody>
      </p:sp>
      <p:sp>
        <p:nvSpPr>
          <p:cNvPr id="5" name="TextBox 4">
            <a:extLst>
              <a:ext uri="{FF2B5EF4-FFF2-40B4-BE49-F238E27FC236}">
                <a16:creationId xmlns:a16="http://schemas.microsoft.com/office/drawing/2014/main" id="{9939BCE9-DAB5-F10C-FD9F-9EC1C2B4062E}"/>
              </a:ext>
            </a:extLst>
          </p:cNvPr>
          <p:cNvSpPr txBox="1"/>
          <p:nvPr/>
        </p:nvSpPr>
        <p:spPr>
          <a:xfrm>
            <a:off x="1649412" y="2301874"/>
            <a:ext cx="3508375" cy="923330"/>
          </a:xfrm>
          <a:prstGeom prst="rect">
            <a:avLst/>
          </a:prstGeom>
          <a:noFill/>
        </p:spPr>
        <p:txBody>
          <a:bodyPr wrap="square" rtlCol="0">
            <a:spAutoFit/>
          </a:bodyPr>
          <a:lstStyle/>
          <a:p>
            <a:r>
              <a:rPr lang="en-US" sz="1350" dirty="0"/>
              <a:t>Reading data first:</a:t>
            </a:r>
          </a:p>
          <a:p>
            <a:r>
              <a:rPr lang="en-US" sz="1350" dirty="0"/>
              <a:t>- different file formats: xlsx, csv, </a:t>
            </a:r>
            <a:r>
              <a:rPr lang="en-US" sz="1350" dirty="0" err="1"/>
              <a:t>tsv</a:t>
            </a:r>
            <a:r>
              <a:rPr lang="en-US" sz="1350" dirty="0"/>
              <a:t>, SDF</a:t>
            </a:r>
          </a:p>
          <a:p>
            <a:r>
              <a:rPr lang="en-US" sz="1350" dirty="0"/>
              <a:t>- reading from databases using DB Nodes</a:t>
            </a:r>
          </a:p>
          <a:p>
            <a:r>
              <a:rPr lang="en-US" sz="1350" dirty="0"/>
              <a:t>- calling </a:t>
            </a:r>
            <a:r>
              <a:rPr lang="en-US" sz="1350" dirty="0" err="1"/>
              <a:t>WebServices</a:t>
            </a:r>
            <a:r>
              <a:rPr lang="en-US" sz="1350" dirty="0"/>
              <a:t> using REST Nodes</a:t>
            </a:r>
          </a:p>
        </p:txBody>
      </p:sp>
    </p:spTree>
    <p:extLst>
      <p:ext uri="{BB962C8B-B14F-4D97-AF65-F5344CB8AC3E}">
        <p14:creationId xmlns:p14="http://schemas.microsoft.com/office/powerpoint/2010/main" val="623715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04AD8AF-D58D-34F8-AA3F-1CA3EEB84A04}"/>
              </a:ext>
            </a:extLst>
          </p:cNvPr>
          <p:cNvPicPr>
            <a:picLocks noChangeAspect="1"/>
          </p:cNvPicPr>
          <p:nvPr/>
        </p:nvPicPr>
        <p:blipFill>
          <a:blip r:embed="rId2"/>
          <a:stretch>
            <a:fillRect/>
          </a:stretch>
        </p:blipFill>
        <p:spPr>
          <a:xfrm>
            <a:off x="0" y="1227810"/>
            <a:ext cx="9144000" cy="2687881"/>
          </a:xfrm>
          <a:prstGeom prst="rect">
            <a:avLst/>
          </a:prstGeom>
        </p:spPr>
      </p:pic>
      <p:sp>
        <p:nvSpPr>
          <p:cNvPr id="9" name="Text Placeholder 8">
            <a:extLst>
              <a:ext uri="{FF2B5EF4-FFF2-40B4-BE49-F238E27FC236}">
                <a16:creationId xmlns:a16="http://schemas.microsoft.com/office/drawing/2014/main" id="{188746DA-A5B8-01CC-CBA8-648BEA1EDA10}"/>
              </a:ext>
            </a:extLst>
          </p:cNvPr>
          <p:cNvSpPr>
            <a:spLocks noGrp="1"/>
          </p:cNvSpPr>
          <p:nvPr>
            <p:ph type="body" sz="quarter" idx="13"/>
          </p:nvPr>
        </p:nvSpPr>
        <p:spPr>
          <a:xfrm>
            <a:off x="360363" y="680401"/>
            <a:ext cx="8427600" cy="285118"/>
          </a:xfrm>
        </p:spPr>
        <p:txBody>
          <a:bodyPr/>
          <a:lstStyle/>
          <a:p>
            <a:r>
              <a:rPr lang="en-US" altLang="en-US" dirty="0"/>
              <a:t>Use Case: Similarity Search</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Cheminformatics</a:t>
            </a:r>
            <a:endParaRPr lang="en-US" dirty="0"/>
          </a:p>
        </p:txBody>
      </p:sp>
      <p:sp>
        <p:nvSpPr>
          <p:cNvPr id="11" name="TextBox 10">
            <a:extLst>
              <a:ext uri="{FF2B5EF4-FFF2-40B4-BE49-F238E27FC236}">
                <a16:creationId xmlns:a16="http://schemas.microsoft.com/office/drawing/2014/main" id="{04D63A45-F7E4-44EB-E3CD-2224B509D6B9}"/>
              </a:ext>
            </a:extLst>
          </p:cNvPr>
          <p:cNvSpPr txBox="1"/>
          <p:nvPr/>
        </p:nvSpPr>
        <p:spPr>
          <a:xfrm>
            <a:off x="282575" y="4248664"/>
            <a:ext cx="6892925" cy="300082"/>
          </a:xfrm>
          <a:prstGeom prst="rect">
            <a:avLst/>
          </a:prstGeom>
          <a:noFill/>
        </p:spPr>
        <p:txBody>
          <a:bodyPr wrap="square">
            <a:spAutoFit/>
          </a:bodyPr>
          <a:lstStyle/>
          <a:p>
            <a:r>
              <a:rPr lang="en-US" sz="1350" dirty="0">
                <a:hlinkClick r:id="rId3"/>
              </a:rPr>
              <a:t>https://hub.knime.com/-/spaces/-/latest/~8ycF7Kr9mO0nEZaN/</a:t>
            </a:r>
            <a:r>
              <a:rPr lang="en-US" sz="1350" dirty="0"/>
              <a:t> </a:t>
            </a:r>
          </a:p>
        </p:txBody>
      </p:sp>
      <p:sp>
        <p:nvSpPr>
          <p:cNvPr id="12" name="Rectangle 11">
            <a:extLst>
              <a:ext uri="{FF2B5EF4-FFF2-40B4-BE49-F238E27FC236}">
                <a16:creationId xmlns:a16="http://schemas.microsoft.com/office/drawing/2014/main" id="{39CB7EEB-B395-324E-A497-AF23C5AD03E7}"/>
              </a:ext>
            </a:extLst>
          </p:cNvPr>
          <p:cNvSpPr/>
          <p:nvPr/>
        </p:nvSpPr>
        <p:spPr>
          <a:xfrm>
            <a:off x="2492513" y="1254630"/>
            <a:ext cx="6581637" cy="276270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Rectangle 2">
            <a:extLst>
              <a:ext uri="{FF2B5EF4-FFF2-40B4-BE49-F238E27FC236}">
                <a16:creationId xmlns:a16="http://schemas.microsoft.com/office/drawing/2014/main" id="{8EC512A9-CF92-844F-9F88-831C2D48EEA3}"/>
              </a:ext>
            </a:extLst>
          </p:cNvPr>
          <p:cNvSpPr/>
          <p:nvPr/>
        </p:nvSpPr>
        <p:spPr>
          <a:xfrm>
            <a:off x="1882775" y="1470843"/>
            <a:ext cx="1381125" cy="5651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5">
            <a:extLst>
              <a:ext uri="{FF2B5EF4-FFF2-40B4-BE49-F238E27FC236}">
                <a16:creationId xmlns:a16="http://schemas.microsoft.com/office/drawing/2014/main" id="{3E6166D3-559B-DE56-1916-A18F84BD2951}"/>
              </a:ext>
            </a:extLst>
          </p:cNvPr>
          <p:cNvPicPr>
            <a:picLocks noChangeAspect="1"/>
          </p:cNvPicPr>
          <p:nvPr/>
        </p:nvPicPr>
        <p:blipFill>
          <a:blip r:embed="rId4"/>
          <a:stretch>
            <a:fillRect/>
          </a:stretch>
        </p:blipFill>
        <p:spPr>
          <a:xfrm>
            <a:off x="3114675" y="1027735"/>
            <a:ext cx="3208351" cy="2889965"/>
          </a:xfrm>
          <a:prstGeom prst="rect">
            <a:avLst/>
          </a:prstGeom>
        </p:spPr>
      </p:pic>
      <p:sp>
        <p:nvSpPr>
          <p:cNvPr id="10" name="Arrow: Right 9">
            <a:extLst>
              <a:ext uri="{FF2B5EF4-FFF2-40B4-BE49-F238E27FC236}">
                <a16:creationId xmlns:a16="http://schemas.microsoft.com/office/drawing/2014/main" id="{3CEB2756-DB86-B356-BD85-9A124216E439}"/>
              </a:ext>
            </a:extLst>
          </p:cNvPr>
          <p:cNvSpPr/>
          <p:nvPr/>
        </p:nvSpPr>
        <p:spPr>
          <a:xfrm rot="20615602">
            <a:off x="1898322" y="1430177"/>
            <a:ext cx="1199089" cy="237006"/>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26289218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AF9443B-2CCC-7730-585B-FAA10450A298}"/>
              </a:ext>
            </a:extLst>
          </p:cNvPr>
          <p:cNvPicPr>
            <a:picLocks noChangeAspect="1"/>
          </p:cNvPicPr>
          <p:nvPr/>
        </p:nvPicPr>
        <p:blipFill>
          <a:blip r:embed="rId2"/>
          <a:stretch>
            <a:fillRect/>
          </a:stretch>
        </p:blipFill>
        <p:spPr>
          <a:xfrm>
            <a:off x="0" y="1227810"/>
            <a:ext cx="9144000" cy="2687881"/>
          </a:xfrm>
          <a:prstGeom prst="rect">
            <a:avLst/>
          </a:prstGeom>
        </p:spPr>
      </p:pic>
      <p:sp>
        <p:nvSpPr>
          <p:cNvPr id="7" name="Text Placeholder 6">
            <a:extLst>
              <a:ext uri="{FF2B5EF4-FFF2-40B4-BE49-F238E27FC236}">
                <a16:creationId xmlns:a16="http://schemas.microsoft.com/office/drawing/2014/main" id="{B3C9073F-DBDA-11C8-5013-1CED7BDC322C}"/>
              </a:ext>
            </a:extLst>
          </p:cNvPr>
          <p:cNvSpPr>
            <a:spLocks noGrp="1"/>
          </p:cNvSpPr>
          <p:nvPr>
            <p:ph type="body" sz="quarter" idx="13"/>
          </p:nvPr>
        </p:nvSpPr>
        <p:spPr>
          <a:xfrm>
            <a:off x="360363" y="680401"/>
            <a:ext cx="8427600" cy="285118"/>
          </a:xfrm>
        </p:spPr>
        <p:txBody>
          <a:bodyPr/>
          <a:lstStyle/>
          <a:p>
            <a:r>
              <a:rPr lang="en-US" altLang="en-US" dirty="0"/>
              <a:t>Use Case: Similarity Search</a:t>
            </a:r>
            <a:endParaRPr lang="en-US" dirty="0"/>
          </a:p>
        </p:txBody>
      </p:sp>
      <p:sp>
        <p:nvSpPr>
          <p:cNvPr id="2" name="Title 1">
            <a:extLst>
              <a:ext uri="{FF2B5EF4-FFF2-40B4-BE49-F238E27FC236}">
                <a16:creationId xmlns:a16="http://schemas.microsoft.com/office/drawing/2014/main" id="{B16343E6-A3A6-4F25-BD45-1866EF420C77}"/>
              </a:ext>
            </a:extLst>
          </p:cNvPr>
          <p:cNvSpPr>
            <a:spLocks noGrp="1"/>
          </p:cNvSpPr>
          <p:nvPr>
            <p:ph type="title"/>
          </p:nvPr>
        </p:nvSpPr>
        <p:spPr>
          <a:xfrm>
            <a:off x="360000" y="258645"/>
            <a:ext cx="8427600" cy="362104"/>
          </a:xfrm>
        </p:spPr>
        <p:txBody>
          <a:bodyPr anchor="t">
            <a:normAutofit fontScale="90000"/>
          </a:bodyPr>
          <a:lstStyle/>
          <a:p>
            <a:pPr lvl="0"/>
            <a:r>
              <a:rPr lang="en-US" altLang="en-US" dirty="0"/>
              <a:t>Cheminformatics</a:t>
            </a:r>
            <a:endParaRPr lang="en-US" dirty="0"/>
          </a:p>
        </p:txBody>
      </p:sp>
      <p:sp>
        <p:nvSpPr>
          <p:cNvPr id="11" name="TextBox 10">
            <a:extLst>
              <a:ext uri="{FF2B5EF4-FFF2-40B4-BE49-F238E27FC236}">
                <a16:creationId xmlns:a16="http://schemas.microsoft.com/office/drawing/2014/main" id="{04D63A45-F7E4-44EB-E3CD-2224B509D6B9}"/>
              </a:ext>
            </a:extLst>
          </p:cNvPr>
          <p:cNvSpPr txBox="1"/>
          <p:nvPr/>
        </p:nvSpPr>
        <p:spPr>
          <a:xfrm>
            <a:off x="282575" y="4248664"/>
            <a:ext cx="6892925" cy="300082"/>
          </a:xfrm>
          <a:prstGeom prst="rect">
            <a:avLst/>
          </a:prstGeom>
          <a:noFill/>
        </p:spPr>
        <p:txBody>
          <a:bodyPr wrap="square">
            <a:spAutoFit/>
          </a:bodyPr>
          <a:lstStyle/>
          <a:p>
            <a:r>
              <a:rPr lang="en-US" sz="1350" dirty="0">
                <a:hlinkClick r:id="rId3"/>
              </a:rPr>
              <a:t>https://hub.knime.com/-/spaces/-/latest/~8ycF7Kr9mO0nEZaN/</a:t>
            </a:r>
            <a:r>
              <a:rPr lang="en-US" sz="1350" dirty="0"/>
              <a:t> </a:t>
            </a:r>
          </a:p>
        </p:txBody>
      </p:sp>
      <p:sp>
        <p:nvSpPr>
          <p:cNvPr id="12" name="Rectangle 11">
            <a:extLst>
              <a:ext uri="{FF2B5EF4-FFF2-40B4-BE49-F238E27FC236}">
                <a16:creationId xmlns:a16="http://schemas.microsoft.com/office/drawing/2014/main" id="{39CB7EEB-B395-324E-A497-AF23C5AD03E7}"/>
              </a:ext>
            </a:extLst>
          </p:cNvPr>
          <p:cNvSpPr/>
          <p:nvPr/>
        </p:nvSpPr>
        <p:spPr>
          <a:xfrm>
            <a:off x="3600450" y="1256848"/>
            <a:ext cx="5457826" cy="276270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5" name="Picture 4">
            <a:extLst>
              <a:ext uri="{FF2B5EF4-FFF2-40B4-BE49-F238E27FC236}">
                <a16:creationId xmlns:a16="http://schemas.microsoft.com/office/drawing/2014/main" id="{9C423AC7-900B-8EF7-ABDB-AAA5B55F0EE7}"/>
              </a:ext>
            </a:extLst>
          </p:cNvPr>
          <p:cNvPicPr>
            <a:picLocks noChangeAspect="1"/>
          </p:cNvPicPr>
          <p:nvPr/>
        </p:nvPicPr>
        <p:blipFill>
          <a:blip r:embed="rId4"/>
          <a:stretch>
            <a:fillRect/>
          </a:stretch>
        </p:blipFill>
        <p:spPr>
          <a:xfrm>
            <a:off x="3705451" y="419230"/>
            <a:ext cx="3568700" cy="3882896"/>
          </a:xfrm>
          <a:prstGeom prst="rect">
            <a:avLst/>
          </a:prstGeom>
        </p:spPr>
      </p:pic>
      <p:sp>
        <p:nvSpPr>
          <p:cNvPr id="6" name="Arrow: Right 5">
            <a:extLst>
              <a:ext uri="{FF2B5EF4-FFF2-40B4-BE49-F238E27FC236}">
                <a16:creationId xmlns:a16="http://schemas.microsoft.com/office/drawing/2014/main" id="{28157304-7897-C5AB-6241-E379B3A78490}"/>
              </a:ext>
            </a:extLst>
          </p:cNvPr>
          <p:cNvSpPr/>
          <p:nvPr/>
        </p:nvSpPr>
        <p:spPr>
          <a:xfrm>
            <a:off x="3227161" y="1750845"/>
            <a:ext cx="373288" cy="159542"/>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33839591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theme/theme1.xml><?xml version="1.0" encoding="utf-8"?>
<a:theme xmlns:a="http://schemas.openxmlformats.org/drawingml/2006/main" name="Office Theme">
  <a:themeElements>
    <a:clrScheme name="KNIME Color Theme">
      <a:dk1>
        <a:srgbClr val="201E1E"/>
      </a:dk1>
      <a:lt1>
        <a:srgbClr val="FFFFFF"/>
      </a:lt1>
      <a:dk2>
        <a:srgbClr val="479990"/>
      </a:dk2>
      <a:lt2>
        <a:srgbClr val="F9F3D8"/>
      </a:lt2>
      <a:accent1>
        <a:srgbClr val="FFD800"/>
      </a:accent1>
      <a:accent2>
        <a:srgbClr val="975692"/>
      </a:accent2>
      <a:accent3>
        <a:srgbClr val="2C93B1"/>
      </a:accent3>
      <a:accent4>
        <a:srgbClr val="C7DA3E"/>
      </a:accent4>
      <a:accent5>
        <a:srgbClr val="F89638"/>
      </a:accent5>
      <a:accent6>
        <a:srgbClr val="F04F50"/>
      </a:accent6>
      <a:hlink>
        <a:srgbClr val="2C93B1"/>
      </a:hlink>
      <a:folHlink>
        <a:srgbClr val="F89638"/>
      </a:folHlink>
    </a:clrScheme>
    <a:fontScheme name="KNIME Avenir">
      <a:majorFont>
        <a:latin typeface="Avenir Next LT Pro Demi"/>
        <a:ea typeface=""/>
        <a:cs typeface=""/>
      </a:majorFont>
      <a:minorFont>
        <a:latin typeface="Avenir Next LT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31750">
          <a:solidFill>
            <a:schemeClr val="accent1"/>
          </a:solidFill>
          <a:miter lim="800000"/>
        </a:ln>
      </a:spPr>
      <a:bodyPr wrap="square" lIns="108000" tIns="108000" rIns="108000" bIns="108000" rtlCol="0" anchor="ctr"/>
      <a:lstStyle>
        <a:defPPr algn="ctr">
          <a:defRPr sz="14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1750">
          <a:solidFill>
            <a:schemeClr val="accent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ln w="15875">
          <a:noFill/>
        </a:ln>
      </a:spPr>
      <a:bodyPr wrap="square" lIns="36000" tIns="36000" rIns="36000" bIns="36000" rtlCol="0" anchor="ctr" anchorCtr="0">
        <a:spAutoFit/>
      </a:bodyPr>
      <a:lstStyle>
        <a:defPPr algn="l">
          <a:defRPr dirty="0" err="1" smtClean="0"/>
        </a:defPPr>
      </a:lstStyle>
    </a:txDef>
  </a:objectDefaults>
  <a:extraClrSchemeLst/>
  <a:custClrLst>
    <a:custClr name="Node-Color Olive">
      <a:srgbClr val="9B9B61"/>
    </a:custClr>
    <a:custClr name="Node-Color Green">
      <a:srgbClr val="1F773F"/>
    </a:custClr>
    <a:custClr name="Node-Color Teal">
      <a:srgbClr val="005559"/>
    </a:custClr>
    <a:custClr name="Node-Color Aqua">
      <a:srgbClr val="2B94B1"/>
    </a:custClr>
    <a:custClr name="Node-Color Navy">
      <a:srgbClr val="1A417A"/>
    </a:custClr>
    <a:custClr name="Node-Color Purple">
      <a:srgbClr val="623266"/>
    </a:custClr>
    <a:custClr name="Node-Color Pink">
      <a:srgbClr val="DC2D87"/>
    </a:custClr>
    <a:custClr name="Node-Color Red">
      <a:srgbClr val="B22020"/>
    </a:custClr>
    <a:custClr name="Node-Color Orange">
      <a:srgbClr val="DD691B"/>
    </a:custClr>
    <a:custClr name="Node-Color Brown">
      <a:srgbClr val="77563C"/>
    </a:custClr>
  </a:custClrLst>
  <a:extLst>
    <a:ext uri="{05A4C25C-085E-4340-85A3-A5531E510DB2}">
      <thm15:themeFamily xmlns:thm15="http://schemas.microsoft.com/office/thememl/2012/main" name="Educators Alliance 2024" id="{EF26841E-8643-7C4A-9859-67742A210684}" vid="{2CE77549-8BBF-AD47-8112-614E4853D85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Node-Color Olive">
      <a:srgbClr val="9B9B61"/>
    </a:custClr>
    <a:custClr name="Node-Color Green">
      <a:srgbClr val="1F773F"/>
    </a:custClr>
    <a:custClr name="Node-Color Teal">
      <a:srgbClr val="005559"/>
    </a:custClr>
    <a:custClr name="Node-Color Aqua">
      <a:srgbClr val="2B94B1"/>
    </a:custClr>
    <a:custClr name="Node-Color Navy">
      <a:srgbClr val="1A417A"/>
    </a:custClr>
    <a:custClr name="Node-Color Purple">
      <a:srgbClr val="623266"/>
    </a:custClr>
    <a:custClr name="Node-Color Pink">
      <a:srgbClr val="DC2D87"/>
    </a:custClr>
    <a:custClr name="Node-Color Red">
      <a:srgbClr val="B22020"/>
    </a:custClr>
    <a:custClr name="Node-Color Orange">
      <a:srgbClr val="DD691B"/>
    </a:custClr>
    <a:custClr name="Node-Color Brown">
      <a:srgbClr val="77563C"/>
    </a:custClr>
  </a:custClr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_activity xmlns="96d231d2-e55b-4cf6-a3c5-78679b9e38e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80AD3EF804BE948894B2DCFE188F116" ma:contentTypeVersion="15" ma:contentTypeDescription="Create a new document." ma:contentTypeScope="" ma:versionID="5d7923a5dbc6973350f97aaf8815c3cd">
  <xsd:schema xmlns:xsd="http://www.w3.org/2001/XMLSchema" xmlns:xs="http://www.w3.org/2001/XMLSchema" xmlns:p="http://schemas.microsoft.com/office/2006/metadata/properties" xmlns:ns1="http://schemas.microsoft.com/sharepoint/v3" xmlns:ns3="96d231d2-e55b-4cf6-a3c5-78679b9e38e5" targetNamespace="http://schemas.microsoft.com/office/2006/metadata/properties" ma:root="true" ma:fieldsID="1df9e81f841a35286f3c5fe1e72744c1" ns1:_="" ns3:_="">
    <xsd:import namespace="http://schemas.microsoft.com/sharepoint/v3"/>
    <xsd:import namespace="96d231d2-e55b-4cf6-a3c5-78679b9e38e5"/>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AutoKeyPoints" minOccurs="0"/>
                <xsd:element ref="ns3:MediaServiceKeyPoints" minOccurs="0"/>
                <xsd:element ref="ns3:MediaServiceLocation" minOccurs="0"/>
                <xsd:element ref="ns1:_ip_UnifiedCompliancePolicyProperties" minOccurs="0"/>
                <xsd:element ref="ns1:_ip_UnifiedCompliancePolicyUIAction" minOccurs="0"/>
                <xsd:element ref="ns3:MediaLengthInSeconds"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6d231d2-e55b-4cf6-a3c5-78679b9e38e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_activity" ma:index="21" nillable="true" ma:displayName="_activity" ma:hidden="true" ma:internalName="_activity">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6FE6FBE-C2A9-4398-98EE-6076EA37697E}">
  <ds:schemaRefs>
    <ds:schemaRef ds:uri="http://schemas.microsoft.com/sharepoint/v3/contenttype/forms"/>
  </ds:schemaRefs>
</ds:datastoreItem>
</file>

<file path=customXml/itemProps2.xml><?xml version="1.0" encoding="utf-8"?>
<ds:datastoreItem xmlns:ds="http://schemas.openxmlformats.org/officeDocument/2006/customXml" ds:itemID="{D461CD9A-F17E-4371-A78B-2D36FDBC33D8}">
  <ds:schemaRefs>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96d231d2-e55b-4cf6-a3c5-78679b9e38e5"/>
    <ds:schemaRef ds:uri="http://www.w3.org/XML/1998/namespace"/>
    <ds:schemaRef ds:uri="http://purl.org/dc/dcmitype/"/>
  </ds:schemaRefs>
</ds:datastoreItem>
</file>

<file path=customXml/itemProps3.xml><?xml version="1.0" encoding="utf-8"?>
<ds:datastoreItem xmlns:ds="http://schemas.openxmlformats.org/officeDocument/2006/customXml" ds:itemID="{75574009-A1E5-4872-AC03-94A18D6EC8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6d231d2-e55b-4cf6-a3c5-78679b9e38e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31</TotalTime>
  <Words>523</Words>
  <Application>Microsoft Macintosh PowerPoint</Application>
  <PresentationFormat>On-screen Show (16:9)</PresentationFormat>
  <Paragraphs>90</Paragraphs>
  <Slides>25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Avenir Next LT Pro</vt:lpstr>
      <vt:lpstr>Avenir Next LT Pro Demi</vt:lpstr>
      <vt:lpstr>Calibri</vt:lpstr>
      <vt:lpstr>Wingdings</vt:lpstr>
      <vt:lpstr>Office Theme</vt:lpstr>
      <vt:lpstr>Getting your research right with open-source visual programming</vt:lpstr>
      <vt:lpstr>KNIME in Research</vt:lpstr>
      <vt:lpstr>Use Cases</vt:lpstr>
      <vt:lpstr>Use Cases: Cheminformatics &amp; Drug Discovery</vt:lpstr>
      <vt:lpstr>Cheminformatics</vt:lpstr>
      <vt:lpstr>Cheminformatics</vt:lpstr>
      <vt:lpstr>Cheminformatics</vt:lpstr>
      <vt:lpstr>Cheminformatics</vt:lpstr>
      <vt:lpstr>Cheminformatics</vt:lpstr>
      <vt:lpstr>Cheminformatics</vt:lpstr>
      <vt:lpstr>Cheminformatics</vt:lpstr>
      <vt:lpstr>Cheminformatics</vt:lpstr>
      <vt:lpstr>Use Cases: Text Processing</vt:lpstr>
      <vt:lpstr>Text Processing</vt:lpstr>
      <vt:lpstr>Text Processing</vt:lpstr>
      <vt:lpstr>Text Processing</vt:lpstr>
      <vt:lpstr>Text Processing</vt:lpstr>
      <vt:lpstr>Text Processing</vt:lpstr>
      <vt:lpstr>Text Processing</vt:lpstr>
      <vt:lpstr>Text Processing</vt:lpstr>
      <vt:lpstr>Text Processing</vt:lpstr>
      <vt:lpstr>Text Processing</vt:lpstr>
      <vt:lpstr>Text Processing</vt:lpstr>
      <vt:lpstr>Text Processing</vt:lpstr>
      <vt:lpstr>Text Processing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your research right with open-source visual programming</dc:title>
  <dc:creator>Stefan Helfrich</dc:creator>
  <cp:lastModifiedBy>Stefan Helfrich</cp:lastModifiedBy>
  <cp:revision>2</cp:revision>
  <dcterms:created xsi:type="dcterms:W3CDTF">2024-04-30T07:40:06Z</dcterms:created>
  <dcterms:modified xsi:type="dcterms:W3CDTF">2024-04-30T08:11:06Z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0x010100B80AD3EF804BE948894B2DCFE188F116</vt:lpwstr>
  </property>
  <property fmtid="{D5CDD505-2E9C-101B-9397-08002B2CF9AE}" pid="3" name="_dlc_DocIdItemGuid">
    <vt:lpwstr>77ae8fef-a76b-4a44-884e-48157f4b776c</vt:lpwstr>
  </property>
  <property fmtid="{D5CDD505-2E9C-101B-9397-08002B2CF9AE}" pid="4" name="MediaServiceImageTags">
    <vt:lpwstr/>
  </property>
</Properties>
</file>