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  <p:sldMasterId id="2147483682" r:id="rId5"/>
  </p:sldMasterIdLst>
  <p:notesMasterIdLst>
    <p:notesMasterId r:id="rId37"/>
  </p:notesMasterIdLst>
  <p:sldIdLst>
    <p:sldId id="2139118801" r:id="rId6"/>
    <p:sldId id="2139118795" r:id="rId7"/>
    <p:sldId id="260" r:id="rId8"/>
    <p:sldId id="264" r:id="rId9"/>
    <p:sldId id="2139118837" r:id="rId10"/>
    <p:sldId id="2139118893" r:id="rId11"/>
    <p:sldId id="2139118894" r:id="rId12"/>
    <p:sldId id="2139118838" r:id="rId13"/>
    <p:sldId id="2139118937" r:id="rId14"/>
    <p:sldId id="266" r:id="rId15"/>
    <p:sldId id="2139118922" r:id="rId16"/>
    <p:sldId id="2139118841" r:id="rId17"/>
    <p:sldId id="2139118925" r:id="rId18"/>
    <p:sldId id="2139118933" r:id="rId19"/>
    <p:sldId id="2139118898" r:id="rId20"/>
    <p:sldId id="2139118899" r:id="rId21"/>
    <p:sldId id="2139118900" r:id="rId22"/>
    <p:sldId id="2139118926" r:id="rId23"/>
    <p:sldId id="2139118929" r:id="rId24"/>
    <p:sldId id="2139118931" r:id="rId25"/>
    <p:sldId id="2139118932" r:id="rId26"/>
    <p:sldId id="2139118919" r:id="rId27"/>
    <p:sldId id="2139118930" r:id="rId28"/>
    <p:sldId id="2139118839" r:id="rId29"/>
    <p:sldId id="2139118934" r:id="rId30"/>
    <p:sldId id="2139118833" r:id="rId31"/>
    <p:sldId id="2139118935" r:id="rId32"/>
    <p:sldId id="2139118936" r:id="rId33"/>
    <p:sldId id="2139118802" r:id="rId34"/>
    <p:sldId id="3352" r:id="rId35"/>
    <p:sldId id="2139118938" r:id="rId36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1E51E68-CB71-8D30-2577-543C20BC0AA2}" name="Elisabeth Richter" initials="ER" userId="S::elisabeth.richter@knime.com::a33806d7-ad42-4618-baa1-c4685de9baa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AF6"/>
    <a:srgbClr val="FDD800"/>
    <a:srgbClr val="232322"/>
    <a:srgbClr val="479990"/>
    <a:srgbClr val="F896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073A0DAA-6AF3-43AB-8588-CEC1D06C72B9}"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Helle Formatvorlag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lt2"/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–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–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–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–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–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12C8C85-51F0-491E-9774-3900AFEF0FD7}" styleName="Light Style 2 –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5A111915-BE36-4E01-A7E5-04B1672EAD32}" styleName="Light Style 2 –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3B4B98B0-60AC-42C2-AFA5-B58CD77FA1E5}" styleName="Light Style 1 –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E171933-4619-4E11-9A3F-F7608DF75F80}" styleName="Medium Style 1 –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FABFCF23-3B69-468F-B69F-88F6DE6A72F2}" styleName="Medium Style 1 –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25E5076-3810-47DD-B79F-674D7AD40C01}" styleName="Dark Style 1 –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1EBBBCC-DAD2-459C-BE2E-F6DE35CF9A28}" styleName="Dark Style 2 –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660B408-B3CF-4A94-85FC-2B1E0A45F4A2}" styleName="Dark Style 2 –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46F890A9-2807-4EBB-B81D-B2AA78EC7F39}" styleName="Dark Style 2 –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505E3EF-67EA-436B-97B2-0124C06EBD24}" styleName="Medium Style 4 –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2"/>
              </a:solidFill>
            </a:ln>
          </a:left>
          <a:right>
            <a:ln w="12700" cmpd="sng">
              <a:solidFill>
                <a:schemeClr val="lt2"/>
              </a:solidFill>
            </a:ln>
          </a:right>
          <a:top>
            <a:ln w="0" cmpd="sng">
              <a:solidFill>
                <a:schemeClr val="lt1"/>
              </a:solidFill>
            </a:ln>
          </a:top>
          <a:bottom>
            <a:ln w="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lt1">
              <a:tint val="100000"/>
            </a:schemeClr>
          </a:solidFill>
        </a:fill>
      </a:tcStyle>
    </a:band1H>
    <a:band2H>
      <a:tcStyle>
        <a:tcBdr/>
        <a:fill>
          <a:solidFill>
            <a:schemeClr val="lt2">
              <a:tint val="100000"/>
            </a:schemeClr>
          </a:solidFill>
        </a:fill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dk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56" d="100"/>
          <a:sy n="156" d="100"/>
        </p:scale>
        <p:origin x="808" y="16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viewProps" Target="viewProps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microsoft.com/office/2016/11/relationships/changesInfo" Target="changesInfos/changesInfo1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microsoft.com/office/2018/10/relationships/authors" Target="authors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isabeth Richter" userId="iP6sMijPd/eKd33xrPqCR4FXnY2PSXW2ngEs0YOBTiI=" providerId="None" clId="Web-{7C8561A1-A3B7-41FC-B70A-BF4AC20290B8}"/>
    <pc:docChg chg="delSld modSld">
      <pc:chgData name="Elisabeth Richter" userId="iP6sMijPd/eKd33xrPqCR4FXnY2PSXW2ngEs0YOBTiI=" providerId="None" clId="Web-{7C8561A1-A3B7-41FC-B70A-BF4AC20290B8}" dt="2024-08-27T10:58:29.939" v="93" actId="1076"/>
      <pc:docMkLst>
        <pc:docMk/>
      </pc:docMkLst>
      <pc:sldChg chg="del">
        <pc:chgData name="Elisabeth Richter" userId="iP6sMijPd/eKd33xrPqCR4FXnY2PSXW2ngEs0YOBTiI=" providerId="None" clId="Web-{7C8561A1-A3B7-41FC-B70A-BF4AC20290B8}" dt="2024-08-27T10:48:01.882" v="0"/>
        <pc:sldMkLst>
          <pc:docMk/>
          <pc:sldMk cId="1659423154" sldId="2139118927"/>
        </pc:sldMkLst>
      </pc:sldChg>
      <pc:sldChg chg="modSp">
        <pc:chgData name="Elisabeth Richter" userId="iP6sMijPd/eKd33xrPqCR4FXnY2PSXW2ngEs0YOBTiI=" providerId="None" clId="Web-{7C8561A1-A3B7-41FC-B70A-BF4AC20290B8}" dt="2024-08-27T10:58:29.939" v="93" actId="1076"/>
        <pc:sldMkLst>
          <pc:docMk/>
          <pc:sldMk cId="2645918820" sldId="2139118930"/>
        </pc:sldMkLst>
        <pc:spChg chg="mod">
          <ac:chgData name="Elisabeth Richter" userId="iP6sMijPd/eKd33xrPqCR4FXnY2PSXW2ngEs0YOBTiI=" providerId="None" clId="Web-{7C8561A1-A3B7-41FC-B70A-BF4AC20290B8}" dt="2024-08-27T10:58:25.110" v="92" actId="1076"/>
          <ac:spMkLst>
            <pc:docMk/>
            <pc:sldMk cId="2645918820" sldId="2139118930"/>
            <ac:spMk id="8" creationId="{A95DC45C-FF7D-5E38-B928-A00A806320AB}"/>
          </ac:spMkLst>
        </pc:spChg>
        <pc:spChg chg="mod">
          <ac:chgData name="Elisabeth Richter" userId="iP6sMijPd/eKd33xrPqCR4FXnY2PSXW2ngEs0YOBTiI=" providerId="None" clId="Web-{7C8561A1-A3B7-41FC-B70A-BF4AC20290B8}" dt="2024-08-27T10:58:14.563" v="89" actId="20577"/>
          <ac:spMkLst>
            <pc:docMk/>
            <pc:sldMk cId="2645918820" sldId="2139118930"/>
            <ac:spMk id="10" creationId="{3B5A3550-90A4-BE18-8415-C7CB68E44755}"/>
          </ac:spMkLst>
        </pc:spChg>
        <pc:picChg chg="mod">
          <ac:chgData name="Elisabeth Richter" userId="iP6sMijPd/eKd33xrPqCR4FXnY2PSXW2ngEs0YOBTiI=" providerId="None" clId="Web-{7C8561A1-A3B7-41FC-B70A-BF4AC20290B8}" dt="2024-08-27T10:58:29.939" v="93" actId="1076"/>
          <ac:picMkLst>
            <pc:docMk/>
            <pc:sldMk cId="2645918820" sldId="2139118930"/>
            <ac:picMk id="6" creationId="{2ED17461-68E6-AA07-55BB-6DE533F17564}"/>
          </ac:picMkLst>
        </pc:picChg>
      </pc:sldChg>
    </pc:docChg>
  </pc:docChgLst>
  <pc:docChgLst>
    <pc:chgData name="Ralf Grüßhaber" userId="6guxx1bJXh06MMAtDqr8W6EDv89NlLVN+wZenn/JX7o=" providerId="None" clId="Web-{27A08F14-603A-44EE-AD6F-0A74382C67CB}"/>
    <pc:docChg chg="delSld modSld">
      <pc:chgData name="Ralf Grüßhaber" userId="6guxx1bJXh06MMAtDqr8W6EDv89NlLVN+wZenn/JX7o=" providerId="None" clId="Web-{27A08F14-603A-44EE-AD6F-0A74382C67CB}" dt="2024-08-21T15:03:02.991" v="9"/>
      <pc:docMkLst>
        <pc:docMk/>
      </pc:docMkLst>
      <pc:sldChg chg="modSp">
        <pc:chgData name="Ralf Grüßhaber" userId="6guxx1bJXh06MMAtDqr8W6EDv89NlLVN+wZenn/JX7o=" providerId="None" clId="Web-{27A08F14-603A-44EE-AD6F-0A74382C67CB}" dt="2024-08-21T15:02:22.615" v="8" actId="14100"/>
        <pc:sldMkLst>
          <pc:docMk/>
          <pc:sldMk cId="153381079" sldId="2139118792"/>
        </pc:sldMkLst>
        <pc:spChg chg="mod">
          <ac:chgData name="Ralf Grüßhaber" userId="6guxx1bJXh06MMAtDqr8W6EDv89NlLVN+wZenn/JX7o=" providerId="None" clId="Web-{27A08F14-603A-44EE-AD6F-0A74382C67CB}" dt="2024-08-21T15:02:19.318" v="7" actId="20577"/>
          <ac:spMkLst>
            <pc:docMk/>
            <pc:sldMk cId="153381079" sldId="2139118792"/>
            <ac:spMk id="6" creationId="{E829C53D-3F33-0C4F-5CEA-07B889DA2B93}"/>
          </ac:spMkLst>
        </pc:spChg>
        <pc:picChg chg="mod">
          <ac:chgData name="Ralf Grüßhaber" userId="6guxx1bJXh06MMAtDqr8W6EDv89NlLVN+wZenn/JX7o=" providerId="None" clId="Web-{27A08F14-603A-44EE-AD6F-0A74382C67CB}" dt="2024-08-21T15:02:22.615" v="8" actId="14100"/>
          <ac:picMkLst>
            <pc:docMk/>
            <pc:sldMk cId="153381079" sldId="2139118792"/>
            <ac:picMk id="8" creationId="{A5EA356E-371C-AABD-EF3D-5F37898E0D8D}"/>
          </ac:picMkLst>
        </pc:picChg>
      </pc:sldChg>
      <pc:sldChg chg="del">
        <pc:chgData name="Ralf Grüßhaber" userId="6guxx1bJXh06MMAtDqr8W6EDv89NlLVN+wZenn/JX7o=" providerId="None" clId="Web-{27A08F14-603A-44EE-AD6F-0A74382C67CB}" dt="2024-08-21T15:03:02.991" v="9"/>
        <pc:sldMkLst>
          <pc:docMk/>
          <pc:sldMk cId="3855818168" sldId="2139118896"/>
        </pc:sldMkLst>
      </pc:sldChg>
    </pc:docChg>
  </pc:docChgLst>
  <pc:docChgLst>
    <pc:chgData name="Elisabeth Richter" userId="iP6sMijPd/eKd33xrPqCR4FXnY2PSXW2ngEs0YOBTiI=" providerId="None" clId="Web-{C684B8F1-E17C-4D58-A04D-460C6F66EF58}"/>
    <pc:docChg chg="modSld">
      <pc:chgData name="Elisabeth Richter" userId="iP6sMijPd/eKd33xrPqCR4FXnY2PSXW2ngEs0YOBTiI=" providerId="None" clId="Web-{C684B8F1-E17C-4D58-A04D-460C6F66EF58}" dt="2024-08-23T07:37:40.015" v="22" actId="20577"/>
      <pc:docMkLst>
        <pc:docMk/>
      </pc:docMkLst>
      <pc:sldChg chg="modSp">
        <pc:chgData name="Elisabeth Richter" userId="iP6sMijPd/eKd33xrPqCR4FXnY2PSXW2ngEs0YOBTiI=" providerId="None" clId="Web-{C684B8F1-E17C-4D58-A04D-460C6F66EF58}" dt="2024-08-23T07:37:40.015" v="22" actId="20577"/>
        <pc:sldMkLst>
          <pc:docMk/>
          <pc:sldMk cId="3625836672" sldId="264"/>
        </pc:sldMkLst>
        <pc:spChg chg="mod">
          <ac:chgData name="Elisabeth Richter" userId="iP6sMijPd/eKd33xrPqCR4FXnY2PSXW2ngEs0YOBTiI=" providerId="None" clId="Web-{C684B8F1-E17C-4D58-A04D-460C6F66EF58}" dt="2024-08-23T07:37:08.075" v="14" actId="20577"/>
          <ac:spMkLst>
            <pc:docMk/>
            <pc:sldMk cId="3625836672" sldId="264"/>
            <ac:spMk id="16" creationId="{66CE0FA5-A32D-A25C-2860-18C03BB770E6}"/>
          </ac:spMkLst>
        </pc:spChg>
        <pc:spChg chg="mod">
          <ac:chgData name="Elisabeth Richter" userId="iP6sMijPd/eKd33xrPqCR4FXnY2PSXW2ngEs0YOBTiI=" providerId="None" clId="Web-{C684B8F1-E17C-4D58-A04D-460C6F66EF58}" dt="2024-08-23T07:37:40.015" v="22" actId="20577"/>
          <ac:spMkLst>
            <pc:docMk/>
            <pc:sldMk cId="3625836672" sldId="264"/>
            <ac:spMk id="25" creationId="{4152F5CA-DD46-68FB-BD51-AA16BE560858}"/>
          </ac:spMkLst>
        </pc:spChg>
      </pc:sldChg>
      <pc:sldChg chg="modSp">
        <pc:chgData name="Elisabeth Richter" userId="iP6sMijPd/eKd33xrPqCR4FXnY2PSXW2ngEs0YOBTiI=" providerId="None" clId="Web-{C684B8F1-E17C-4D58-A04D-460C6F66EF58}" dt="2024-08-23T07:37:30.296" v="20" actId="20577"/>
        <pc:sldMkLst>
          <pc:docMk/>
          <pc:sldMk cId="2639127213" sldId="2139118840"/>
        </pc:sldMkLst>
        <pc:spChg chg="mod">
          <ac:chgData name="Elisabeth Richter" userId="iP6sMijPd/eKd33xrPqCR4FXnY2PSXW2ngEs0YOBTiI=" providerId="None" clId="Web-{C684B8F1-E17C-4D58-A04D-460C6F66EF58}" dt="2024-08-23T07:37:30.296" v="20" actId="20577"/>
          <ac:spMkLst>
            <pc:docMk/>
            <pc:sldMk cId="2639127213" sldId="2139118840"/>
            <ac:spMk id="2" creationId="{CE304179-C153-1199-FC66-0246CA14F3E0}"/>
          </ac:spMkLst>
        </pc:spChg>
      </pc:sldChg>
      <pc:sldChg chg="modSp">
        <pc:chgData name="Elisabeth Richter" userId="iP6sMijPd/eKd33xrPqCR4FXnY2PSXW2ngEs0YOBTiI=" providerId="None" clId="Web-{C684B8F1-E17C-4D58-A04D-460C6F66EF58}" dt="2024-08-23T07:37:34.280" v="21" actId="20577"/>
        <pc:sldMkLst>
          <pc:docMk/>
          <pc:sldMk cId="2706086708" sldId="2139118841"/>
        </pc:sldMkLst>
        <pc:spChg chg="mod">
          <ac:chgData name="Elisabeth Richter" userId="iP6sMijPd/eKd33xrPqCR4FXnY2PSXW2ngEs0YOBTiI=" providerId="None" clId="Web-{C684B8F1-E17C-4D58-A04D-460C6F66EF58}" dt="2024-08-23T07:37:34.280" v="21" actId="20577"/>
          <ac:spMkLst>
            <pc:docMk/>
            <pc:sldMk cId="2706086708" sldId="2139118841"/>
            <ac:spMk id="2" creationId="{AAAFEAF4-EEB1-0CAD-A78C-13F191EB8263}"/>
          </ac:spMkLst>
        </pc:spChg>
      </pc:sldChg>
    </pc:docChg>
  </pc:docChgLst>
  <pc:docChgLst>
    <pc:chgData name="Ralf Grüßhaber" userId="6guxx1bJXh06MMAtDqr8W6EDv89NlLVN+wZenn/JX7o=" providerId="None" clId="Web-{E2F93291-0EB9-41C0-9BF0-1658D16D6AA7}"/>
    <pc:docChg chg="addSld modSld">
      <pc:chgData name="Ralf Grüßhaber" userId="6guxx1bJXh06MMAtDqr8W6EDv89NlLVN+wZenn/JX7o=" providerId="None" clId="Web-{E2F93291-0EB9-41C0-9BF0-1658D16D6AA7}" dt="2024-08-23T13:02:02.387" v="3" actId="14100"/>
      <pc:docMkLst>
        <pc:docMk/>
      </pc:docMkLst>
      <pc:sldChg chg="delSp modSp add">
        <pc:chgData name="Ralf Grüßhaber" userId="6guxx1bJXh06MMAtDqr8W6EDv89NlLVN+wZenn/JX7o=" providerId="None" clId="Web-{E2F93291-0EB9-41C0-9BF0-1658D16D6AA7}" dt="2024-08-23T13:02:02.387" v="3" actId="14100"/>
        <pc:sldMkLst>
          <pc:docMk/>
          <pc:sldMk cId="3499857398" sldId="2139118795"/>
        </pc:sldMkLst>
        <pc:spChg chg="del">
          <ac:chgData name="Ralf Grüßhaber" userId="6guxx1bJXh06MMAtDqr8W6EDv89NlLVN+wZenn/JX7o=" providerId="None" clId="Web-{E2F93291-0EB9-41C0-9BF0-1658D16D6AA7}" dt="2024-08-23T13:01:44.011" v="1"/>
          <ac:spMkLst>
            <pc:docMk/>
            <pc:sldMk cId="3499857398" sldId="2139118795"/>
            <ac:spMk id="5" creationId="{A1470CD0-56A8-EF26-B51B-1CF4D515712E}"/>
          </ac:spMkLst>
        </pc:spChg>
        <pc:spChg chg="mod">
          <ac:chgData name="Ralf Grüßhaber" userId="6guxx1bJXh06MMAtDqr8W6EDv89NlLVN+wZenn/JX7o=" providerId="None" clId="Web-{E2F93291-0EB9-41C0-9BF0-1658D16D6AA7}" dt="2024-08-23T13:02:02.387" v="3" actId="14100"/>
          <ac:spMkLst>
            <pc:docMk/>
            <pc:sldMk cId="3499857398" sldId="2139118795"/>
            <ac:spMk id="17" creationId="{9A23DC77-23FC-0576-70E7-FE00EC4BCD08}"/>
          </ac:spMkLst>
        </pc:spChg>
      </pc:sldChg>
    </pc:docChg>
  </pc:docChgLst>
  <pc:docChgLst>
    <pc:chgData userId="22217849292_tp_box_2" providerId="OAuth2" clId="{E5CFA5BE-212B-49DD-BB9A-7F2B0BBF1864}"/>
    <pc:docChg chg="undo custSel modSld">
      <pc:chgData name="" userId="22217849292_tp_box_2" providerId="OAuth2" clId="{E5CFA5BE-212B-49DD-BB9A-7F2B0BBF1864}" dt="2024-08-27T09:52:36.530" v="1342" actId="1076"/>
      <pc:docMkLst>
        <pc:docMk/>
      </pc:docMkLst>
      <pc:sldChg chg="addSp modSp mod modAnim">
        <pc:chgData name="" userId="22217849292_tp_box_2" providerId="OAuth2" clId="{E5CFA5BE-212B-49DD-BB9A-7F2B0BBF1864}" dt="2024-08-25T10:06:35.736" v="1316" actId="1076"/>
        <pc:sldMkLst>
          <pc:docMk/>
          <pc:sldMk cId="153381079" sldId="2139118792"/>
        </pc:sldMkLst>
        <pc:spChg chg="add mod">
          <ac:chgData name="" userId="22217849292_tp_box_2" providerId="OAuth2" clId="{E5CFA5BE-212B-49DD-BB9A-7F2B0BBF1864}" dt="2024-08-25T10:03:03.647" v="743" actId="1076"/>
          <ac:spMkLst>
            <pc:docMk/>
            <pc:sldMk cId="153381079" sldId="2139118792"/>
            <ac:spMk id="3" creationId="{2F56FC2D-266C-9F9E-5034-F472400F2DF5}"/>
          </ac:spMkLst>
        </pc:spChg>
        <pc:spChg chg="add mod">
          <ac:chgData name="" userId="22217849292_tp_box_2" providerId="OAuth2" clId="{E5CFA5BE-212B-49DD-BB9A-7F2B0BBF1864}" dt="2024-08-25T10:06:31.939" v="1315" actId="1076"/>
          <ac:spMkLst>
            <pc:docMk/>
            <pc:sldMk cId="153381079" sldId="2139118792"/>
            <ac:spMk id="5" creationId="{72FA2506-3E96-E322-0563-A2CA9289B48A}"/>
          </ac:spMkLst>
        </pc:spChg>
        <pc:spChg chg="mod">
          <ac:chgData name="" userId="22217849292_tp_box_2" providerId="OAuth2" clId="{E5CFA5BE-212B-49DD-BB9A-7F2B0BBF1864}" dt="2024-08-25T10:02:22.083" v="624" actId="14100"/>
          <ac:spMkLst>
            <pc:docMk/>
            <pc:sldMk cId="153381079" sldId="2139118792"/>
            <ac:spMk id="6" creationId="{E829C53D-3F33-0C4F-5CEA-07B889DA2B93}"/>
          </ac:spMkLst>
        </pc:spChg>
        <pc:spChg chg="add mod">
          <ac:chgData name="" userId="22217849292_tp_box_2" providerId="OAuth2" clId="{E5CFA5BE-212B-49DD-BB9A-7F2B0BBF1864}" dt="2024-08-25T10:06:35.736" v="1316" actId="1076"/>
          <ac:spMkLst>
            <pc:docMk/>
            <pc:sldMk cId="153381079" sldId="2139118792"/>
            <ac:spMk id="7" creationId="{76788D51-EB40-471E-46C5-EAA6C33CF28D}"/>
          </ac:spMkLst>
        </pc:spChg>
      </pc:sldChg>
      <pc:sldChg chg="addSp modSp mod modAnim">
        <pc:chgData name="" userId="22217849292_tp_box_2" providerId="OAuth2" clId="{E5CFA5BE-212B-49DD-BB9A-7F2B0BBF1864}" dt="2024-08-23T19:21:07.747" v="63"/>
        <pc:sldMkLst>
          <pc:docMk/>
          <pc:sldMk cId="3499857398" sldId="2139118795"/>
        </pc:sldMkLst>
        <pc:spChg chg="add mod">
          <ac:chgData name="" userId="22217849292_tp_box_2" providerId="OAuth2" clId="{E5CFA5BE-212B-49DD-BB9A-7F2B0BBF1864}" dt="2024-08-23T19:18:20.162" v="38" actId="1076"/>
          <ac:spMkLst>
            <pc:docMk/>
            <pc:sldMk cId="3499857398" sldId="2139118795"/>
            <ac:spMk id="3" creationId="{6FC4F58B-4E46-5655-0595-C8688118F632}"/>
          </ac:spMkLst>
        </pc:spChg>
        <pc:spChg chg="mod">
          <ac:chgData name="" userId="22217849292_tp_box_2" providerId="OAuth2" clId="{E5CFA5BE-212B-49DD-BB9A-7F2B0BBF1864}" dt="2024-08-23T19:17:20.783" v="3" actId="14100"/>
          <ac:spMkLst>
            <pc:docMk/>
            <pc:sldMk cId="3499857398" sldId="2139118795"/>
            <ac:spMk id="5" creationId="{C423D093-ACBF-EA23-D09D-96FB4C341333}"/>
          </ac:spMkLst>
        </pc:spChg>
        <pc:spChg chg="add mod">
          <ac:chgData name="" userId="22217849292_tp_box_2" providerId="OAuth2" clId="{E5CFA5BE-212B-49DD-BB9A-7F2B0BBF1864}" dt="2024-08-23T19:19:50.529" v="53" actId="207"/>
          <ac:spMkLst>
            <pc:docMk/>
            <pc:sldMk cId="3499857398" sldId="2139118795"/>
            <ac:spMk id="6" creationId="{D2FF84CA-D1C9-9C28-ACCC-29E38A906FE9}"/>
          </ac:spMkLst>
        </pc:spChg>
        <pc:spChg chg="mod">
          <ac:chgData name="" userId="22217849292_tp_box_2" providerId="OAuth2" clId="{E5CFA5BE-212B-49DD-BB9A-7F2B0BBF1864}" dt="2024-08-23T19:17:35.911" v="7" actId="1076"/>
          <ac:spMkLst>
            <pc:docMk/>
            <pc:sldMk cId="3499857398" sldId="2139118795"/>
            <ac:spMk id="11" creationId="{8DB8CF55-6239-D975-E28A-AEB02DACE6AE}"/>
          </ac:spMkLst>
        </pc:spChg>
        <pc:spChg chg="ord">
          <ac:chgData name="" userId="22217849292_tp_box_2" providerId="OAuth2" clId="{E5CFA5BE-212B-49DD-BB9A-7F2B0BBF1864}" dt="2024-08-23T19:17:12.403" v="1" actId="166"/>
          <ac:spMkLst>
            <pc:docMk/>
            <pc:sldMk cId="3499857398" sldId="2139118795"/>
            <ac:spMk id="13" creationId="{505F87E1-9708-669A-6724-A8D957230636}"/>
          </ac:spMkLst>
        </pc:spChg>
        <pc:spChg chg="mod">
          <ac:chgData name="" userId="22217849292_tp_box_2" providerId="OAuth2" clId="{E5CFA5BE-212B-49DD-BB9A-7F2B0BBF1864}" dt="2024-08-23T19:17:38.827" v="8" actId="1076"/>
          <ac:spMkLst>
            <pc:docMk/>
            <pc:sldMk cId="3499857398" sldId="2139118795"/>
            <ac:spMk id="14" creationId="{0B488064-EBC3-E13F-2D2D-16B9E40F2329}"/>
          </ac:spMkLst>
        </pc:spChg>
      </pc:sldChg>
      <pc:sldChg chg="modSp mod">
        <pc:chgData name="" userId="22217849292_tp_box_2" providerId="OAuth2" clId="{E5CFA5BE-212B-49DD-BB9A-7F2B0BBF1864}" dt="2024-08-23T19:17:42.628" v="10" actId="27636"/>
        <pc:sldMkLst>
          <pc:docMk/>
          <pc:sldMk cId="2706086708" sldId="2139118841"/>
        </pc:sldMkLst>
        <pc:spChg chg="mod">
          <ac:chgData name="" userId="22217849292_tp_box_2" providerId="OAuth2" clId="{E5CFA5BE-212B-49DD-BB9A-7F2B0BBF1864}" dt="2024-08-23T19:17:42.628" v="10" actId="27636"/>
          <ac:spMkLst>
            <pc:docMk/>
            <pc:sldMk cId="2706086708" sldId="2139118841"/>
            <ac:spMk id="2" creationId="{AAAFEAF4-EEB1-0CAD-A78C-13F191EB8263}"/>
          </ac:spMkLst>
        </pc:spChg>
      </pc:sldChg>
      <pc:sldChg chg="addSp modSp mod modAnim">
        <pc:chgData name="" userId="22217849292_tp_box_2" providerId="OAuth2" clId="{E5CFA5BE-212B-49DD-BB9A-7F2B0BBF1864}" dt="2024-08-27T09:52:36.530" v="1342" actId="1076"/>
        <pc:sldMkLst>
          <pc:docMk/>
          <pc:sldMk cId="80789596" sldId="2139118893"/>
        </pc:sldMkLst>
        <pc:spChg chg="mod">
          <ac:chgData name="" userId="22217849292_tp_box_2" providerId="OAuth2" clId="{E5CFA5BE-212B-49DD-BB9A-7F2B0BBF1864}" dt="2024-08-27T09:52:24.144" v="1339" actId="20577"/>
          <ac:spMkLst>
            <pc:docMk/>
            <pc:sldMk cId="80789596" sldId="2139118893"/>
            <ac:spMk id="3" creationId="{4B57F69F-0441-B772-17A0-D1EF6D01E247}"/>
          </ac:spMkLst>
        </pc:spChg>
        <pc:spChg chg="add mod">
          <ac:chgData name="" userId="22217849292_tp_box_2" providerId="OAuth2" clId="{E5CFA5BE-212B-49DD-BB9A-7F2B0BBF1864}" dt="2024-08-25T09:46:45.550" v="438" actId="1076"/>
          <ac:spMkLst>
            <pc:docMk/>
            <pc:sldMk cId="80789596" sldId="2139118893"/>
            <ac:spMk id="7" creationId="{0BC24E9D-CCDF-724F-D72A-7E3D4866A472}"/>
          </ac:spMkLst>
        </pc:spChg>
        <pc:spChg chg="add mod">
          <ac:chgData name="" userId="22217849292_tp_box_2" providerId="OAuth2" clId="{E5CFA5BE-212B-49DD-BB9A-7F2B0BBF1864}" dt="2024-08-25T09:46:00.405" v="431" actId="1076"/>
          <ac:spMkLst>
            <pc:docMk/>
            <pc:sldMk cId="80789596" sldId="2139118893"/>
            <ac:spMk id="8" creationId="{65E384F3-CC24-CF7B-0E6F-2A87C85B873D}"/>
          </ac:spMkLst>
        </pc:spChg>
        <pc:spChg chg="add mod">
          <ac:chgData name="" userId="22217849292_tp_box_2" providerId="OAuth2" clId="{E5CFA5BE-212B-49DD-BB9A-7F2B0BBF1864}" dt="2024-08-25T09:46:28.406" v="436" actId="1076"/>
          <ac:spMkLst>
            <pc:docMk/>
            <pc:sldMk cId="80789596" sldId="2139118893"/>
            <ac:spMk id="9" creationId="{E188B2B4-D943-F842-E84B-C6535EDA68A6}"/>
          </ac:spMkLst>
        </pc:spChg>
        <pc:picChg chg="mod">
          <ac:chgData name="" userId="22217849292_tp_box_2" providerId="OAuth2" clId="{E5CFA5BE-212B-49DD-BB9A-7F2B0BBF1864}" dt="2024-08-27T09:52:36.530" v="1342" actId="1076"/>
          <ac:picMkLst>
            <pc:docMk/>
            <pc:sldMk cId="80789596" sldId="2139118893"/>
            <ac:picMk id="6" creationId="{3AEDD059-8DC5-3E6D-0242-544B0159C0A0}"/>
          </ac:picMkLst>
        </pc:picChg>
      </pc:sldChg>
      <pc:sldChg chg="addSp delSp modSp mod modAnim">
        <pc:chgData name="" userId="22217849292_tp_box_2" providerId="OAuth2" clId="{E5CFA5BE-212B-49DD-BB9A-7F2B0BBF1864}" dt="2024-08-26T15:18:14.141" v="1327" actId="20577"/>
        <pc:sldMkLst>
          <pc:docMk/>
          <pc:sldMk cId="2091275674" sldId="2139118894"/>
        </pc:sldMkLst>
        <pc:spChg chg="mod">
          <ac:chgData name="" userId="22217849292_tp_box_2" providerId="OAuth2" clId="{E5CFA5BE-212B-49DD-BB9A-7F2B0BBF1864}" dt="2024-08-25T09:49:25.899" v="611" actId="1076"/>
          <ac:spMkLst>
            <pc:docMk/>
            <pc:sldMk cId="2091275674" sldId="2139118894"/>
            <ac:spMk id="3" creationId="{57F38B24-64AB-B405-C7F0-DF7E34C415F7}"/>
          </ac:spMkLst>
        </pc:spChg>
        <pc:spChg chg="add mod">
          <ac:chgData name="" userId="22217849292_tp_box_2" providerId="OAuth2" clId="{E5CFA5BE-212B-49DD-BB9A-7F2B0BBF1864}" dt="2024-08-26T15:18:14.141" v="1327" actId="20577"/>
          <ac:spMkLst>
            <pc:docMk/>
            <pc:sldMk cId="2091275674" sldId="2139118894"/>
            <ac:spMk id="7" creationId="{DE3F3457-3582-CF21-6262-B1FC8DF4940F}"/>
          </ac:spMkLst>
        </pc:spChg>
        <pc:spChg chg="add del">
          <ac:chgData name="" userId="22217849292_tp_box_2" providerId="OAuth2" clId="{E5CFA5BE-212B-49DD-BB9A-7F2B0BBF1864}" dt="2024-08-23T19:22:18.171" v="67" actId="22"/>
          <ac:spMkLst>
            <pc:docMk/>
            <pc:sldMk cId="2091275674" sldId="2139118894"/>
            <ac:spMk id="8" creationId="{9F4D0D3F-923D-A6F9-EE56-315C2FE4E8F5}"/>
          </ac:spMkLst>
        </pc:spChg>
        <pc:spChg chg="add mod">
          <ac:chgData name="" userId="22217849292_tp_box_2" providerId="OAuth2" clId="{E5CFA5BE-212B-49DD-BB9A-7F2B0BBF1864}" dt="2024-08-25T09:49:15.924" v="610" actId="1076"/>
          <ac:spMkLst>
            <pc:docMk/>
            <pc:sldMk cId="2091275674" sldId="2139118894"/>
            <ac:spMk id="8" creationId="{CFD408A0-7687-A9BD-28FE-DF94B28AB032}"/>
          </ac:spMkLst>
        </pc:spChg>
      </pc:sldChg>
    </pc:docChg>
  </pc:docChgLst>
  <pc:docChgLst>
    <pc:chgData name="Ralf Grüßhaber" userId="6guxx1bJXh06MMAtDqr8W6EDv89NlLVN+wZenn/JX7o=" providerId="None" clId="Web-{5B9467B3-DEB9-4DE4-9947-A739C422B7CA}"/>
    <pc:docChg chg="modSld">
      <pc:chgData name="Ralf Grüßhaber" userId="6guxx1bJXh06MMAtDqr8W6EDv89NlLVN+wZenn/JX7o=" providerId="None" clId="Web-{5B9467B3-DEB9-4DE4-9947-A739C422B7CA}" dt="2024-08-23T19:12:02.472" v="5" actId="1076"/>
      <pc:docMkLst>
        <pc:docMk/>
      </pc:docMkLst>
      <pc:sldChg chg="addSp delSp modSp">
        <pc:chgData name="Ralf Grüßhaber" userId="6guxx1bJXh06MMAtDqr8W6EDv89NlLVN+wZenn/JX7o=" providerId="None" clId="Web-{5B9467B3-DEB9-4DE4-9947-A739C422B7CA}" dt="2024-08-23T19:12:02.472" v="5" actId="1076"/>
        <pc:sldMkLst>
          <pc:docMk/>
          <pc:sldMk cId="3499857398" sldId="2139118795"/>
        </pc:sldMkLst>
        <pc:spChg chg="add del mod">
          <ac:chgData name="Ralf Grüßhaber" userId="6guxx1bJXh06MMAtDqr8W6EDv89NlLVN+wZenn/JX7o=" providerId="None" clId="Web-{5B9467B3-DEB9-4DE4-9947-A739C422B7CA}" dt="2024-08-23T19:11:57.253" v="4"/>
          <ac:spMkLst>
            <pc:docMk/>
            <pc:sldMk cId="3499857398" sldId="2139118795"/>
            <ac:spMk id="3" creationId="{1EFD99D1-FAF3-BC51-8C8D-FAC11B3044FF}"/>
          </ac:spMkLst>
        </pc:spChg>
        <pc:spChg chg="mod">
          <ac:chgData name="Ralf Grüßhaber" userId="6guxx1bJXh06MMAtDqr8W6EDv89NlLVN+wZenn/JX7o=" providerId="None" clId="Web-{5B9467B3-DEB9-4DE4-9947-A739C422B7CA}" dt="2024-08-23T19:12:02.472" v="5" actId="1076"/>
          <ac:spMkLst>
            <pc:docMk/>
            <pc:sldMk cId="3499857398" sldId="2139118795"/>
            <ac:spMk id="5" creationId="{C423D093-ACBF-EA23-D09D-96FB4C341333}"/>
          </ac:spMkLst>
        </pc:spChg>
      </pc:sldChg>
    </pc:docChg>
  </pc:docChgLst>
  <pc:docChgLst>
    <pc:chgData name="Elisabeth Richter" userId="iP6sMijPd/eKd33xrPqCR4FXnY2PSXW2ngEs0YOBTiI=" providerId="None" clId="Web-{7A130443-6BF6-4B37-80CC-0B423739F02C}"/>
    <pc:docChg chg="modSld">
      <pc:chgData name="Elisabeth Richter" userId="iP6sMijPd/eKd33xrPqCR4FXnY2PSXW2ngEs0YOBTiI=" providerId="None" clId="Web-{7A130443-6BF6-4B37-80CC-0B423739F02C}" dt="2024-08-27T12:00:45.808" v="19"/>
      <pc:docMkLst>
        <pc:docMk/>
      </pc:docMkLst>
      <pc:sldChg chg="delSp">
        <pc:chgData name="Elisabeth Richter" userId="iP6sMijPd/eKd33xrPqCR4FXnY2PSXW2ngEs0YOBTiI=" providerId="None" clId="Web-{7A130443-6BF6-4B37-80CC-0B423739F02C}" dt="2024-08-27T11:59:33.680" v="0"/>
        <pc:sldMkLst>
          <pc:docMk/>
          <pc:sldMk cId="80789596" sldId="2139118893"/>
        </pc:sldMkLst>
        <pc:spChg chg="del">
          <ac:chgData name="Elisabeth Richter" userId="iP6sMijPd/eKd33xrPqCR4FXnY2PSXW2ngEs0YOBTiI=" providerId="None" clId="Web-{7A130443-6BF6-4B37-80CC-0B423739F02C}" dt="2024-08-27T11:59:33.680" v="0"/>
          <ac:spMkLst>
            <pc:docMk/>
            <pc:sldMk cId="80789596" sldId="2139118893"/>
            <ac:spMk id="5" creationId="{833D3CC1-40F6-DED2-61F9-E45C77A877E8}"/>
          </ac:spMkLst>
        </pc:spChg>
      </pc:sldChg>
      <pc:sldChg chg="delSp">
        <pc:chgData name="Elisabeth Richter" userId="iP6sMijPd/eKd33xrPqCR4FXnY2PSXW2ngEs0YOBTiI=" providerId="None" clId="Web-{7A130443-6BF6-4B37-80CC-0B423739F02C}" dt="2024-08-27T11:59:38.981" v="1"/>
        <pc:sldMkLst>
          <pc:docMk/>
          <pc:sldMk cId="2091275674" sldId="2139118894"/>
        </pc:sldMkLst>
        <pc:spChg chg="del">
          <ac:chgData name="Elisabeth Richter" userId="iP6sMijPd/eKd33xrPqCR4FXnY2PSXW2ngEs0YOBTiI=" providerId="None" clId="Web-{7A130443-6BF6-4B37-80CC-0B423739F02C}" dt="2024-08-27T11:59:38.981" v="1"/>
          <ac:spMkLst>
            <pc:docMk/>
            <pc:sldMk cId="2091275674" sldId="2139118894"/>
            <ac:spMk id="5" creationId="{A16AFAD3-E481-E963-B1D4-85D785E654F2}"/>
          </ac:spMkLst>
        </pc:spChg>
      </pc:sldChg>
      <pc:sldChg chg="delSp">
        <pc:chgData name="Elisabeth Richter" userId="iP6sMijPd/eKd33xrPqCR4FXnY2PSXW2ngEs0YOBTiI=" providerId="None" clId="Web-{7A130443-6BF6-4B37-80CC-0B423739F02C}" dt="2024-08-27T11:59:54.712" v="5"/>
        <pc:sldMkLst>
          <pc:docMk/>
          <pc:sldMk cId="1258668650" sldId="2139118898"/>
        </pc:sldMkLst>
        <pc:spChg chg="del">
          <ac:chgData name="Elisabeth Richter" userId="iP6sMijPd/eKd33xrPqCR4FXnY2PSXW2ngEs0YOBTiI=" providerId="None" clId="Web-{7A130443-6BF6-4B37-80CC-0B423739F02C}" dt="2024-08-27T11:59:54.712" v="5"/>
          <ac:spMkLst>
            <pc:docMk/>
            <pc:sldMk cId="1258668650" sldId="2139118898"/>
            <ac:spMk id="5" creationId="{B2252B4E-7BF7-ADC7-81EC-90A9930E830F}"/>
          </ac:spMkLst>
        </pc:spChg>
      </pc:sldChg>
      <pc:sldChg chg="delSp">
        <pc:chgData name="Elisabeth Richter" userId="iP6sMijPd/eKd33xrPqCR4FXnY2PSXW2ngEs0YOBTiI=" providerId="None" clId="Web-{7A130443-6BF6-4B37-80CC-0B423739F02C}" dt="2024-08-27T11:59:56.853" v="6"/>
        <pc:sldMkLst>
          <pc:docMk/>
          <pc:sldMk cId="4040228470" sldId="2139118899"/>
        </pc:sldMkLst>
        <pc:spChg chg="del">
          <ac:chgData name="Elisabeth Richter" userId="iP6sMijPd/eKd33xrPqCR4FXnY2PSXW2ngEs0YOBTiI=" providerId="None" clId="Web-{7A130443-6BF6-4B37-80CC-0B423739F02C}" dt="2024-08-27T11:59:56.853" v="6"/>
          <ac:spMkLst>
            <pc:docMk/>
            <pc:sldMk cId="4040228470" sldId="2139118899"/>
            <ac:spMk id="5" creationId="{F220FA40-C2F2-85CA-08CD-D1287A42CF95}"/>
          </ac:spMkLst>
        </pc:spChg>
      </pc:sldChg>
      <pc:sldChg chg="delSp">
        <pc:chgData name="Elisabeth Richter" userId="iP6sMijPd/eKd33xrPqCR4FXnY2PSXW2ngEs0YOBTiI=" providerId="None" clId="Web-{7A130443-6BF6-4B37-80CC-0B423739F02C}" dt="2024-08-27T12:00:00.103" v="7"/>
        <pc:sldMkLst>
          <pc:docMk/>
          <pc:sldMk cId="280002086" sldId="2139118900"/>
        </pc:sldMkLst>
        <pc:spChg chg="del">
          <ac:chgData name="Elisabeth Richter" userId="iP6sMijPd/eKd33xrPqCR4FXnY2PSXW2ngEs0YOBTiI=" providerId="None" clId="Web-{7A130443-6BF6-4B37-80CC-0B423739F02C}" dt="2024-08-27T12:00:00.103" v="7"/>
          <ac:spMkLst>
            <pc:docMk/>
            <pc:sldMk cId="280002086" sldId="2139118900"/>
            <ac:spMk id="5" creationId="{07198306-8163-A9BD-6F85-1AC8EC022D8B}"/>
          </ac:spMkLst>
        </pc:spChg>
      </pc:sldChg>
      <pc:sldChg chg="delSp modSp">
        <pc:chgData name="Elisabeth Richter" userId="iP6sMijPd/eKd33xrPqCR4FXnY2PSXW2ngEs0YOBTiI=" providerId="None" clId="Web-{7A130443-6BF6-4B37-80CC-0B423739F02C}" dt="2024-08-27T12:00:21.088" v="14"/>
        <pc:sldMkLst>
          <pc:docMk/>
          <pc:sldMk cId="879123805" sldId="2139118919"/>
        </pc:sldMkLst>
        <pc:spChg chg="del mod">
          <ac:chgData name="Elisabeth Richter" userId="iP6sMijPd/eKd33xrPqCR4FXnY2PSXW2ngEs0YOBTiI=" providerId="None" clId="Web-{7A130443-6BF6-4B37-80CC-0B423739F02C}" dt="2024-08-27T12:00:21.088" v="14"/>
          <ac:spMkLst>
            <pc:docMk/>
            <pc:sldMk cId="879123805" sldId="2139118919"/>
            <ac:spMk id="5" creationId="{734474DE-B0E4-C36E-61F2-9EDE1BDE561F}"/>
          </ac:spMkLst>
        </pc:spChg>
      </pc:sldChg>
      <pc:sldChg chg="delSp">
        <pc:chgData name="Elisabeth Richter" userId="iP6sMijPd/eKd33xrPqCR4FXnY2PSXW2ngEs0YOBTiI=" providerId="None" clId="Web-{7A130443-6BF6-4B37-80CC-0B423739F02C}" dt="2024-08-27T11:59:49.977" v="3"/>
        <pc:sldMkLst>
          <pc:docMk/>
          <pc:sldMk cId="874986929" sldId="2139118925"/>
        </pc:sldMkLst>
        <pc:spChg chg="del">
          <ac:chgData name="Elisabeth Richter" userId="iP6sMijPd/eKd33xrPqCR4FXnY2PSXW2ngEs0YOBTiI=" providerId="None" clId="Web-{7A130443-6BF6-4B37-80CC-0B423739F02C}" dt="2024-08-27T11:59:49.977" v="3"/>
          <ac:spMkLst>
            <pc:docMk/>
            <pc:sldMk cId="874986929" sldId="2139118925"/>
            <ac:spMk id="5" creationId="{879C2B25-DFFF-7221-6A68-2D876D05D844}"/>
          </ac:spMkLst>
        </pc:spChg>
      </pc:sldChg>
      <pc:sldChg chg="delSp">
        <pc:chgData name="Elisabeth Richter" userId="iP6sMijPd/eKd33xrPqCR4FXnY2PSXW2ngEs0YOBTiI=" providerId="None" clId="Web-{7A130443-6BF6-4B37-80CC-0B423739F02C}" dt="2024-08-27T12:00:02.884" v="8"/>
        <pc:sldMkLst>
          <pc:docMk/>
          <pc:sldMk cId="2101884145" sldId="2139118926"/>
        </pc:sldMkLst>
        <pc:spChg chg="del">
          <ac:chgData name="Elisabeth Richter" userId="iP6sMijPd/eKd33xrPqCR4FXnY2PSXW2ngEs0YOBTiI=" providerId="None" clId="Web-{7A130443-6BF6-4B37-80CC-0B423739F02C}" dt="2024-08-27T12:00:02.884" v="8"/>
          <ac:spMkLst>
            <pc:docMk/>
            <pc:sldMk cId="2101884145" sldId="2139118926"/>
            <ac:spMk id="5" creationId="{07198306-8163-A9BD-6F85-1AC8EC022D8B}"/>
          </ac:spMkLst>
        </pc:spChg>
      </pc:sldChg>
      <pc:sldChg chg="delSp">
        <pc:chgData name="Elisabeth Richter" userId="iP6sMijPd/eKd33xrPqCR4FXnY2PSXW2ngEs0YOBTiI=" providerId="None" clId="Web-{7A130443-6BF6-4B37-80CC-0B423739F02C}" dt="2024-08-27T12:00:05.494" v="9"/>
        <pc:sldMkLst>
          <pc:docMk/>
          <pc:sldMk cId="2199101280" sldId="2139118929"/>
        </pc:sldMkLst>
        <pc:spChg chg="del">
          <ac:chgData name="Elisabeth Richter" userId="iP6sMijPd/eKd33xrPqCR4FXnY2PSXW2ngEs0YOBTiI=" providerId="None" clId="Web-{7A130443-6BF6-4B37-80CC-0B423739F02C}" dt="2024-08-27T12:00:05.494" v="9"/>
          <ac:spMkLst>
            <pc:docMk/>
            <pc:sldMk cId="2199101280" sldId="2139118929"/>
            <ac:spMk id="5" creationId="{4E581021-4B4E-0B83-1F1B-853A5DDC75B6}"/>
          </ac:spMkLst>
        </pc:spChg>
      </pc:sldChg>
      <pc:sldChg chg="delSp">
        <pc:chgData name="Elisabeth Richter" userId="iP6sMijPd/eKd33xrPqCR4FXnY2PSXW2ngEs0YOBTiI=" providerId="None" clId="Web-{7A130443-6BF6-4B37-80CC-0B423739F02C}" dt="2024-08-27T12:00:18.853" v="13"/>
        <pc:sldMkLst>
          <pc:docMk/>
          <pc:sldMk cId="2645918820" sldId="2139118930"/>
        </pc:sldMkLst>
        <pc:spChg chg="del">
          <ac:chgData name="Elisabeth Richter" userId="iP6sMijPd/eKd33xrPqCR4FXnY2PSXW2ngEs0YOBTiI=" providerId="None" clId="Web-{7A130443-6BF6-4B37-80CC-0B423739F02C}" dt="2024-08-27T12:00:18.853" v="13"/>
          <ac:spMkLst>
            <pc:docMk/>
            <pc:sldMk cId="2645918820" sldId="2139118930"/>
            <ac:spMk id="5" creationId="{879C2B25-DFFF-7221-6A68-2D876D05D844}"/>
          </ac:spMkLst>
        </pc:spChg>
      </pc:sldChg>
      <pc:sldChg chg="delSp">
        <pc:chgData name="Elisabeth Richter" userId="iP6sMijPd/eKd33xrPqCR4FXnY2PSXW2ngEs0YOBTiI=" providerId="None" clId="Web-{7A130443-6BF6-4B37-80CC-0B423739F02C}" dt="2024-08-27T12:00:07.962" v="10"/>
        <pc:sldMkLst>
          <pc:docMk/>
          <pc:sldMk cId="2621914595" sldId="2139118931"/>
        </pc:sldMkLst>
        <pc:spChg chg="del">
          <ac:chgData name="Elisabeth Richter" userId="iP6sMijPd/eKd33xrPqCR4FXnY2PSXW2ngEs0YOBTiI=" providerId="None" clId="Web-{7A130443-6BF6-4B37-80CC-0B423739F02C}" dt="2024-08-27T12:00:07.962" v="10"/>
          <ac:spMkLst>
            <pc:docMk/>
            <pc:sldMk cId="2621914595" sldId="2139118931"/>
            <ac:spMk id="5" creationId="{07198306-8163-A9BD-6F85-1AC8EC022D8B}"/>
          </ac:spMkLst>
        </pc:spChg>
      </pc:sldChg>
      <pc:sldChg chg="delSp">
        <pc:chgData name="Elisabeth Richter" userId="iP6sMijPd/eKd33xrPqCR4FXnY2PSXW2ngEs0YOBTiI=" providerId="None" clId="Web-{7A130443-6BF6-4B37-80CC-0B423739F02C}" dt="2024-08-27T12:00:12.275" v="11"/>
        <pc:sldMkLst>
          <pc:docMk/>
          <pc:sldMk cId="3165128141" sldId="2139118932"/>
        </pc:sldMkLst>
        <pc:spChg chg="del">
          <ac:chgData name="Elisabeth Richter" userId="iP6sMijPd/eKd33xrPqCR4FXnY2PSXW2ngEs0YOBTiI=" providerId="None" clId="Web-{7A130443-6BF6-4B37-80CC-0B423739F02C}" dt="2024-08-27T12:00:12.275" v="11"/>
          <ac:spMkLst>
            <pc:docMk/>
            <pc:sldMk cId="3165128141" sldId="2139118932"/>
            <ac:spMk id="5" creationId="{07198306-8163-A9BD-6F85-1AC8EC022D8B}"/>
          </ac:spMkLst>
        </pc:spChg>
      </pc:sldChg>
      <pc:sldChg chg="delSp">
        <pc:chgData name="Elisabeth Richter" userId="iP6sMijPd/eKd33xrPqCR4FXnY2PSXW2ngEs0YOBTiI=" providerId="None" clId="Web-{7A130443-6BF6-4B37-80CC-0B423739F02C}" dt="2024-08-27T11:59:52.556" v="4"/>
        <pc:sldMkLst>
          <pc:docMk/>
          <pc:sldMk cId="2956343346" sldId="2139118933"/>
        </pc:sldMkLst>
        <pc:spChg chg="del">
          <ac:chgData name="Elisabeth Richter" userId="iP6sMijPd/eKd33xrPqCR4FXnY2PSXW2ngEs0YOBTiI=" providerId="None" clId="Web-{7A130443-6BF6-4B37-80CC-0B423739F02C}" dt="2024-08-27T11:59:52.556" v="4"/>
          <ac:spMkLst>
            <pc:docMk/>
            <pc:sldMk cId="2956343346" sldId="2139118933"/>
            <ac:spMk id="5" creationId="{4E581021-4B4E-0B83-1F1B-853A5DDC75B6}"/>
          </ac:spMkLst>
        </pc:spChg>
      </pc:sldChg>
      <pc:sldChg chg="delSp">
        <pc:chgData name="Elisabeth Richter" userId="iP6sMijPd/eKd33xrPqCR4FXnY2PSXW2ngEs0YOBTiI=" providerId="None" clId="Web-{7A130443-6BF6-4B37-80CC-0B423739F02C}" dt="2024-08-27T12:00:29.338" v="15"/>
        <pc:sldMkLst>
          <pc:docMk/>
          <pc:sldMk cId="2651026379" sldId="2139118934"/>
        </pc:sldMkLst>
        <pc:spChg chg="del">
          <ac:chgData name="Elisabeth Richter" userId="iP6sMijPd/eKd33xrPqCR4FXnY2PSXW2ngEs0YOBTiI=" providerId="None" clId="Web-{7A130443-6BF6-4B37-80CC-0B423739F02C}" dt="2024-08-27T12:00:29.338" v="15"/>
          <ac:spMkLst>
            <pc:docMk/>
            <pc:sldMk cId="2651026379" sldId="2139118934"/>
            <ac:spMk id="5" creationId="{5FA52700-176C-1BB5-9120-BF171CC5FC59}"/>
          </ac:spMkLst>
        </pc:spChg>
      </pc:sldChg>
      <pc:sldChg chg="delSp modSp">
        <pc:chgData name="Elisabeth Richter" userId="iP6sMijPd/eKd33xrPqCR4FXnY2PSXW2ngEs0YOBTiI=" providerId="None" clId="Web-{7A130443-6BF6-4B37-80CC-0B423739F02C}" dt="2024-08-27T12:00:36.120" v="17"/>
        <pc:sldMkLst>
          <pc:docMk/>
          <pc:sldMk cId="2428771540" sldId="2139118935"/>
        </pc:sldMkLst>
        <pc:spChg chg="del mod">
          <ac:chgData name="Elisabeth Richter" userId="iP6sMijPd/eKd33xrPqCR4FXnY2PSXW2ngEs0YOBTiI=" providerId="None" clId="Web-{7A130443-6BF6-4B37-80CC-0B423739F02C}" dt="2024-08-27T12:00:36.120" v="17"/>
          <ac:spMkLst>
            <pc:docMk/>
            <pc:sldMk cId="2428771540" sldId="2139118935"/>
            <ac:spMk id="5" creationId="{A9B90A92-80E0-05E2-13F8-6F0A711996DE}"/>
          </ac:spMkLst>
        </pc:spChg>
      </pc:sldChg>
      <pc:sldChg chg="delSp">
        <pc:chgData name="Elisabeth Richter" userId="iP6sMijPd/eKd33xrPqCR4FXnY2PSXW2ngEs0YOBTiI=" providerId="None" clId="Web-{7A130443-6BF6-4B37-80CC-0B423739F02C}" dt="2024-08-27T12:00:39.089" v="18"/>
        <pc:sldMkLst>
          <pc:docMk/>
          <pc:sldMk cId="1594299487" sldId="2139118936"/>
        </pc:sldMkLst>
        <pc:spChg chg="del">
          <ac:chgData name="Elisabeth Richter" userId="iP6sMijPd/eKd33xrPqCR4FXnY2PSXW2ngEs0YOBTiI=" providerId="None" clId="Web-{7A130443-6BF6-4B37-80CC-0B423739F02C}" dt="2024-08-27T12:00:39.089" v="18"/>
          <ac:spMkLst>
            <pc:docMk/>
            <pc:sldMk cId="1594299487" sldId="2139118936"/>
            <ac:spMk id="5" creationId="{087FE1AD-43AB-32A5-7BBF-1F4CD6F86102}"/>
          </ac:spMkLst>
        </pc:spChg>
      </pc:sldChg>
      <pc:sldChg chg="delSp">
        <pc:chgData name="Elisabeth Richter" userId="iP6sMijPd/eKd33xrPqCR4FXnY2PSXW2ngEs0YOBTiI=" providerId="None" clId="Web-{7A130443-6BF6-4B37-80CC-0B423739F02C}" dt="2024-08-27T11:59:43.586" v="2"/>
        <pc:sldMkLst>
          <pc:docMk/>
          <pc:sldMk cId="1055749174" sldId="2139118937"/>
        </pc:sldMkLst>
        <pc:spChg chg="del">
          <ac:chgData name="Elisabeth Richter" userId="iP6sMijPd/eKd33xrPqCR4FXnY2PSXW2ngEs0YOBTiI=" providerId="None" clId="Web-{7A130443-6BF6-4B37-80CC-0B423739F02C}" dt="2024-08-27T11:59:43.586" v="2"/>
          <ac:spMkLst>
            <pc:docMk/>
            <pc:sldMk cId="1055749174" sldId="2139118937"/>
            <ac:spMk id="5" creationId="{B0F775D6-FEC7-CD5E-3884-3269628E626B}"/>
          </ac:spMkLst>
        </pc:spChg>
      </pc:sldChg>
      <pc:sldChg chg="delSp">
        <pc:chgData name="Elisabeth Richter" userId="iP6sMijPd/eKd33xrPqCR4FXnY2PSXW2ngEs0YOBTiI=" providerId="None" clId="Web-{7A130443-6BF6-4B37-80CC-0B423739F02C}" dt="2024-08-27T12:00:45.808" v="19"/>
        <pc:sldMkLst>
          <pc:docMk/>
          <pc:sldMk cId="3715986156" sldId="2139118938"/>
        </pc:sldMkLst>
        <pc:spChg chg="del">
          <ac:chgData name="Elisabeth Richter" userId="iP6sMijPd/eKd33xrPqCR4FXnY2PSXW2ngEs0YOBTiI=" providerId="None" clId="Web-{7A130443-6BF6-4B37-80CC-0B423739F02C}" dt="2024-08-27T12:00:45.808" v="19"/>
          <ac:spMkLst>
            <pc:docMk/>
            <pc:sldMk cId="3715986156" sldId="2139118938"/>
            <ac:spMk id="5" creationId="{9517226C-0F94-C965-331B-E9A2ECC17CAF}"/>
          </ac:spMkLst>
        </pc:spChg>
      </pc:sldChg>
    </pc:docChg>
  </pc:docChgLst>
  <pc:docChgLst>
    <pc:chgData name="Julia Arroyave" userId="Mvx9HCEkIV67K971/7KLPbJChceatbgf87wbsP/A3QU=" providerId="None" clId="Web-{3BB6AB7E-68DF-4B7E-9AC3-D08CB870E8F2}"/>
    <pc:docChg chg="addSld modSld">
      <pc:chgData name="Julia Arroyave" userId="Mvx9HCEkIV67K971/7KLPbJChceatbgf87wbsP/A3QU=" providerId="None" clId="Web-{3BB6AB7E-68DF-4B7E-9AC3-D08CB870E8F2}" dt="2024-08-23T09:56:03.793" v="6" actId="20577"/>
      <pc:docMkLst>
        <pc:docMk/>
      </pc:docMkLst>
      <pc:sldChg chg="modSp add">
        <pc:chgData name="Julia Arroyave" userId="Mvx9HCEkIV67K971/7KLPbJChceatbgf87wbsP/A3QU=" providerId="None" clId="Web-{3BB6AB7E-68DF-4B7E-9AC3-D08CB870E8F2}" dt="2024-08-23T09:56:03.793" v="6" actId="20577"/>
        <pc:sldMkLst>
          <pc:docMk/>
          <pc:sldMk cId="0" sldId="272"/>
        </pc:sldMkLst>
        <pc:spChg chg="mod">
          <ac:chgData name="Julia Arroyave" userId="Mvx9HCEkIV67K971/7KLPbJChceatbgf87wbsP/A3QU=" providerId="None" clId="Web-{3BB6AB7E-68DF-4B7E-9AC3-D08CB870E8F2}" dt="2024-08-23T09:56:03.793" v="6" actId="20577"/>
          <ac:spMkLst>
            <pc:docMk/>
            <pc:sldMk cId="0" sldId="272"/>
            <ac:spMk id="3" creationId="{A5D17EE0-8DAB-8DE0-34D4-9837E289D177}"/>
          </ac:spMkLst>
        </pc:spChg>
      </pc:sldChg>
    </pc:docChg>
  </pc:docChgLst>
  <pc:docChgLst>
    <pc:chgData name="Ralf Grüßhaber" userId="6guxx1bJXh06MMAtDqr8W6EDv89NlLVN+wZenn/JX7o=" providerId="None" clId="Web-{142BA733-8C4C-44E9-83BB-DF0BB0838465}"/>
    <pc:docChg chg="modSld">
      <pc:chgData name="Ralf Grüßhaber" userId="6guxx1bJXh06MMAtDqr8W6EDv89NlLVN+wZenn/JX7o=" providerId="None" clId="Web-{142BA733-8C4C-44E9-83BB-DF0BB0838465}" dt="2024-08-23T19:10:25.778" v="33" actId="1076"/>
      <pc:docMkLst>
        <pc:docMk/>
      </pc:docMkLst>
      <pc:sldChg chg="addSp delSp modSp addAnim delAnim">
        <pc:chgData name="Ralf Grüßhaber" userId="6guxx1bJXh06MMAtDqr8W6EDv89NlLVN+wZenn/JX7o=" providerId="None" clId="Web-{142BA733-8C4C-44E9-83BB-DF0BB0838465}" dt="2024-08-23T19:10:25.778" v="33" actId="1076"/>
        <pc:sldMkLst>
          <pc:docMk/>
          <pc:sldMk cId="3499857398" sldId="2139118795"/>
        </pc:sldMkLst>
        <pc:spChg chg="add mod">
          <ac:chgData name="Ralf Grüßhaber" userId="6guxx1bJXh06MMAtDqr8W6EDv89NlLVN+wZenn/JX7o=" providerId="None" clId="Web-{142BA733-8C4C-44E9-83BB-DF0BB0838465}" dt="2024-08-23T19:10:25.778" v="33" actId="1076"/>
          <ac:spMkLst>
            <pc:docMk/>
            <pc:sldMk cId="3499857398" sldId="2139118795"/>
            <ac:spMk id="5" creationId="{C423D093-ACBF-EA23-D09D-96FB4C341333}"/>
          </ac:spMkLst>
        </pc:spChg>
        <pc:spChg chg="mod">
          <ac:chgData name="Ralf Grüßhaber" userId="6guxx1bJXh06MMAtDqr8W6EDv89NlLVN+wZenn/JX7o=" providerId="None" clId="Web-{142BA733-8C4C-44E9-83BB-DF0BB0838465}" dt="2024-08-23T19:08:51.134" v="17" actId="14100"/>
          <ac:spMkLst>
            <pc:docMk/>
            <pc:sldMk cId="3499857398" sldId="2139118795"/>
            <ac:spMk id="11" creationId="{8DB8CF55-6239-D975-E28A-AEB02DACE6AE}"/>
          </ac:spMkLst>
        </pc:spChg>
        <pc:spChg chg="del mod">
          <ac:chgData name="Ralf Grüßhaber" userId="6guxx1bJXh06MMAtDqr8W6EDv89NlLVN+wZenn/JX7o=" providerId="None" clId="Web-{142BA733-8C4C-44E9-83BB-DF0BB0838465}" dt="2024-08-23T19:09:55.683" v="26"/>
          <ac:spMkLst>
            <pc:docMk/>
            <pc:sldMk cId="3499857398" sldId="2139118795"/>
            <ac:spMk id="12" creationId="{AF2D737C-7390-6ADD-19CB-D92EBCAB89CD}"/>
          </ac:spMkLst>
        </pc:spChg>
        <pc:spChg chg="mod">
          <ac:chgData name="Ralf Grüßhaber" userId="6guxx1bJXh06MMAtDqr8W6EDv89NlLVN+wZenn/JX7o=" providerId="None" clId="Web-{142BA733-8C4C-44E9-83BB-DF0BB0838465}" dt="2024-08-23T19:09:18.619" v="20" actId="1076"/>
          <ac:spMkLst>
            <pc:docMk/>
            <pc:sldMk cId="3499857398" sldId="2139118795"/>
            <ac:spMk id="13" creationId="{505F87E1-9708-669A-6724-A8D957230636}"/>
          </ac:spMkLst>
        </pc:spChg>
        <pc:spChg chg="mod">
          <ac:chgData name="Ralf Grüßhaber" userId="6guxx1bJXh06MMAtDqr8W6EDv89NlLVN+wZenn/JX7o=" providerId="None" clId="Web-{142BA733-8C4C-44E9-83BB-DF0BB0838465}" dt="2024-08-23T19:08:55.525" v="18" actId="1076"/>
          <ac:spMkLst>
            <pc:docMk/>
            <pc:sldMk cId="3499857398" sldId="2139118795"/>
            <ac:spMk id="14" creationId="{0B488064-EBC3-E13F-2D2D-16B9E40F2329}"/>
          </ac:spMkLst>
        </pc:spChg>
      </pc:sldChg>
    </pc:docChg>
  </pc:docChgLst>
  <pc:docChgLst>
    <pc:chgData name="Julia Arroyave" userId="Mvx9HCEkIV67K971/7KLPbJChceatbgf87wbsP/A3QU=" providerId="None" clId="Web-{DFD7A0F8-385B-4997-A26D-A0649C49E735}"/>
    <pc:docChg chg="addSld delSld modSld">
      <pc:chgData name="Julia Arroyave" userId="Mvx9HCEkIV67K971/7KLPbJChceatbgf87wbsP/A3QU=" providerId="None" clId="Web-{DFD7A0F8-385B-4997-A26D-A0649C49E735}" dt="2024-08-27T11:37:44.483" v="6" actId="20577"/>
      <pc:docMkLst>
        <pc:docMk/>
      </pc:docMkLst>
      <pc:sldChg chg="addSp delSp modSp">
        <pc:chgData name="Julia Arroyave" userId="Mvx9HCEkIV67K971/7KLPbJChceatbgf87wbsP/A3QU=" providerId="None" clId="Web-{DFD7A0F8-385B-4997-A26D-A0649C49E735}" dt="2024-08-27T11:37:05.435" v="3"/>
        <pc:sldMkLst>
          <pc:docMk/>
          <pc:sldMk cId="0" sldId="263"/>
        </pc:sldMkLst>
        <pc:spChg chg="add del mod">
          <ac:chgData name="Julia Arroyave" userId="Mvx9HCEkIV67K971/7KLPbJChceatbgf87wbsP/A3QU=" providerId="None" clId="Web-{DFD7A0F8-385B-4997-A26D-A0649C49E735}" dt="2024-08-27T11:37:05.435" v="3"/>
          <ac:spMkLst>
            <pc:docMk/>
            <pc:sldMk cId="0" sldId="263"/>
            <ac:spMk id="2" creationId="{1D7BB54E-B833-AE64-5F2E-BF23A1015074}"/>
          </ac:spMkLst>
        </pc:spChg>
      </pc:sldChg>
      <pc:sldChg chg="del">
        <pc:chgData name="Julia Arroyave" userId="Mvx9HCEkIV67K971/7KLPbJChceatbgf87wbsP/A3QU=" providerId="None" clId="Web-{DFD7A0F8-385B-4997-A26D-A0649C49E735}" dt="2024-08-27T11:37:24.279" v="5"/>
        <pc:sldMkLst>
          <pc:docMk/>
          <pc:sldMk cId="0" sldId="272"/>
        </pc:sldMkLst>
      </pc:sldChg>
      <pc:sldChg chg="modSp add">
        <pc:chgData name="Julia Arroyave" userId="Mvx9HCEkIV67K971/7KLPbJChceatbgf87wbsP/A3QU=" providerId="None" clId="Web-{DFD7A0F8-385B-4997-A26D-A0649C49E735}" dt="2024-08-27T11:37:44.483" v="6" actId="20577"/>
        <pc:sldMkLst>
          <pc:docMk/>
          <pc:sldMk cId="970153983" sldId="2139118939"/>
        </pc:sldMkLst>
        <pc:spChg chg="mod">
          <ac:chgData name="Julia Arroyave" userId="Mvx9HCEkIV67K971/7KLPbJChceatbgf87wbsP/A3QU=" providerId="None" clId="Web-{DFD7A0F8-385B-4997-A26D-A0649C49E735}" dt="2024-08-27T11:37:44.483" v="6" actId="20577"/>
          <ac:spMkLst>
            <pc:docMk/>
            <pc:sldMk cId="970153983" sldId="2139118939"/>
            <ac:spMk id="3" creationId="{A5D17EE0-8DAB-8DE0-34D4-9837E289D177}"/>
          </ac:spMkLst>
        </pc:spChg>
      </pc:sldChg>
    </pc:docChg>
  </pc:docChgLst>
  <pc:docChgLst>
    <pc:chgData name="Ralf Grüßhaber" userId="6guxx1bJXh06MMAtDqr8W6EDv89NlLVN+wZenn/JX7o=" providerId="None" clId="Web-{5C20FD66-1D14-403E-8260-8565FAE21645}"/>
    <pc:docChg chg="modSld">
      <pc:chgData name="Ralf Grüßhaber" userId="6guxx1bJXh06MMAtDqr8W6EDv89NlLVN+wZenn/JX7o=" providerId="None" clId="Web-{5C20FD66-1D14-403E-8260-8565FAE21645}" dt="2024-08-23T14:48:25.511" v="78" actId="1076"/>
      <pc:docMkLst>
        <pc:docMk/>
      </pc:docMkLst>
      <pc:sldChg chg="modSp">
        <pc:chgData name="Ralf Grüßhaber" userId="6guxx1bJXh06MMAtDqr8W6EDv89NlLVN+wZenn/JX7o=" providerId="None" clId="Web-{5C20FD66-1D14-403E-8260-8565FAE21645}" dt="2024-08-23T13:11:52.274" v="4" actId="20577"/>
        <pc:sldMkLst>
          <pc:docMk/>
          <pc:sldMk cId="0" sldId="260"/>
        </pc:sldMkLst>
        <pc:spChg chg="mod">
          <ac:chgData name="Ralf Grüßhaber" userId="6guxx1bJXh06MMAtDqr8W6EDv89NlLVN+wZenn/JX7o=" providerId="None" clId="Web-{5C20FD66-1D14-403E-8260-8565FAE21645}" dt="2024-08-23T13:11:47.087" v="1" actId="20577"/>
          <ac:spMkLst>
            <pc:docMk/>
            <pc:sldMk cId="0" sldId="260"/>
            <ac:spMk id="179" creationId="{00000000-0000-0000-0000-000000000000}"/>
          </ac:spMkLst>
        </pc:spChg>
        <pc:spChg chg="mod">
          <ac:chgData name="Ralf Grüßhaber" userId="6guxx1bJXh06MMAtDqr8W6EDv89NlLVN+wZenn/JX7o=" providerId="None" clId="Web-{5C20FD66-1D14-403E-8260-8565FAE21645}" dt="2024-08-23T13:11:47.962" v="2" actId="20577"/>
          <ac:spMkLst>
            <pc:docMk/>
            <pc:sldMk cId="0" sldId="260"/>
            <ac:spMk id="182" creationId="{00000000-0000-0000-0000-000000000000}"/>
          </ac:spMkLst>
        </pc:spChg>
        <pc:spChg chg="mod">
          <ac:chgData name="Ralf Grüßhaber" userId="6guxx1bJXh06MMAtDqr8W6EDv89NlLVN+wZenn/JX7o=" providerId="None" clId="Web-{5C20FD66-1D14-403E-8260-8565FAE21645}" dt="2024-08-23T13:11:52.274" v="4" actId="20577"/>
          <ac:spMkLst>
            <pc:docMk/>
            <pc:sldMk cId="0" sldId="260"/>
            <ac:spMk id="184" creationId="{00000000-0000-0000-0000-000000000000}"/>
          </ac:spMkLst>
        </pc:spChg>
      </pc:sldChg>
      <pc:sldChg chg="modSp">
        <pc:chgData name="Ralf Grüßhaber" userId="6guxx1bJXh06MMAtDqr8W6EDv89NlLVN+wZenn/JX7o=" providerId="None" clId="Web-{5C20FD66-1D14-403E-8260-8565FAE21645}" dt="2024-08-23T13:12:31.495" v="9" actId="14100"/>
        <pc:sldMkLst>
          <pc:docMk/>
          <pc:sldMk cId="3625836672" sldId="264"/>
        </pc:sldMkLst>
        <pc:spChg chg="mod">
          <ac:chgData name="Ralf Grüßhaber" userId="6guxx1bJXh06MMAtDqr8W6EDv89NlLVN+wZenn/JX7o=" providerId="None" clId="Web-{5C20FD66-1D14-403E-8260-8565FAE21645}" dt="2024-08-23T13:12:31.495" v="9" actId="14100"/>
          <ac:spMkLst>
            <pc:docMk/>
            <pc:sldMk cId="3625836672" sldId="264"/>
            <ac:spMk id="14" creationId="{2A39CDAE-FD10-8F2D-8C87-56341B676357}"/>
          </ac:spMkLst>
        </pc:spChg>
      </pc:sldChg>
      <pc:sldChg chg="mod modShow">
        <pc:chgData name="Ralf Grüßhaber" userId="6guxx1bJXh06MMAtDqr8W6EDv89NlLVN+wZenn/JX7o=" providerId="None" clId="Web-{5C20FD66-1D14-403E-8260-8565FAE21645}" dt="2024-08-23T14:45:28.848" v="72"/>
        <pc:sldMkLst>
          <pc:docMk/>
          <pc:sldMk cId="2135679884" sldId="266"/>
        </pc:sldMkLst>
      </pc:sldChg>
      <pc:sldChg chg="modSp">
        <pc:chgData name="Ralf Grüßhaber" userId="6guxx1bJXh06MMAtDqr8W6EDv89NlLVN+wZenn/JX7o=" providerId="None" clId="Web-{5C20FD66-1D14-403E-8260-8565FAE21645}" dt="2024-08-23T14:48:25.511" v="78" actId="1076"/>
        <pc:sldMkLst>
          <pc:docMk/>
          <pc:sldMk cId="0" sldId="272"/>
        </pc:sldMkLst>
        <pc:spChg chg="mod">
          <ac:chgData name="Ralf Grüßhaber" userId="6guxx1bJXh06MMAtDqr8W6EDv89NlLVN+wZenn/JX7o=" providerId="None" clId="Web-{5C20FD66-1D14-403E-8260-8565FAE21645}" dt="2024-08-23T14:48:15.198" v="76" actId="20577"/>
          <ac:spMkLst>
            <pc:docMk/>
            <pc:sldMk cId="0" sldId="272"/>
            <ac:spMk id="3" creationId="{A5D17EE0-8DAB-8DE0-34D4-9837E289D177}"/>
          </ac:spMkLst>
        </pc:spChg>
        <pc:picChg chg="mod">
          <ac:chgData name="Ralf Grüßhaber" userId="6guxx1bJXh06MMAtDqr8W6EDv89NlLVN+wZenn/JX7o=" providerId="None" clId="Web-{5C20FD66-1D14-403E-8260-8565FAE21645}" dt="2024-08-23T14:48:25.511" v="78" actId="1076"/>
          <ac:picMkLst>
            <pc:docMk/>
            <pc:sldMk cId="0" sldId="272"/>
            <ac:picMk id="7" creationId="{C600F759-F8B9-C5C6-7FE8-D5EE6950B77A}"/>
          </ac:picMkLst>
        </pc:picChg>
      </pc:sldChg>
      <pc:sldChg chg="modSp">
        <pc:chgData name="Ralf Grüßhaber" userId="6guxx1bJXh06MMAtDqr8W6EDv89NlLVN+wZenn/JX7o=" providerId="None" clId="Web-{5C20FD66-1D14-403E-8260-8565FAE21645}" dt="2024-08-23T14:08:38.567" v="41" actId="20577"/>
        <pc:sldMkLst>
          <pc:docMk/>
          <pc:sldMk cId="153381079" sldId="2139118792"/>
        </pc:sldMkLst>
        <pc:spChg chg="mod">
          <ac:chgData name="Ralf Grüßhaber" userId="6guxx1bJXh06MMAtDqr8W6EDv89NlLVN+wZenn/JX7o=" providerId="None" clId="Web-{5C20FD66-1D14-403E-8260-8565FAE21645}" dt="2024-08-23T14:08:38.567" v="41" actId="20577"/>
          <ac:spMkLst>
            <pc:docMk/>
            <pc:sldMk cId="153381079" sldId="2139118792"/>
            <ac:spMk id="6" creationId="{E829C53D-3F33-0C4F-5CEA-07B889DA2B93}"/>
          </ac:spMkLst>
        </pc:spChg>
      </pc:sldChg>
      <pc:sldChg chg="modSp">
        <pc:chgData name="Ralf Grüßhaber" userId="6guxx1bJXh06MMAtDqr8W6EDv89NlLVN+wZenn/JX7o=" providerId="None" clId="Web-{5C20FD66-1D14-403E-8260-8565FAE21645}" dt="2024-08-23T13:28:50" v="11" actId="20577"/>
        <pc:sldMkLst>
          <pc:docMk/>
          <pc:sldMk cId="1950134055" sldId="2139118837"/>
        </pc:sldMkLst>
        <pc:spChg chg="mod">
          <ac:chgData name="Ralf Grüßhaber" userId="6guxx1bJXh06MMAtDqr8W6EDv89NlLVN+wZenn/JX7o=" providerId="None" clId="Web-{5C20FD66-1D14-403E-8260-8565FAE21645}" dt="2024-08-23T13:28:50" v="11" actId="20577"/>
          <ac:spMkLst>
            <pc:docMk/>
            <pc:sldMk cId="1950134055" sldId="2139118837"/>
            <ac:spMk id="2" creationId="{1A45F9C9-7073-B48B-CAF3-C33A8072D610}"/>
          </ac:spMkLst>
        </pc:spChg>
      </pc:sldChg>
      <pc:sldChg chg="modSp">
        <pc:chgData name="Ralf Grüßhaber" userId="6guxx1bJXh06MMAtDqr8W6EDv89NlLVN+wZenn/JX7o=" providerId="None" clId="Web-{5C20FD66-1D14-403E-8260-8565FAE21645}" dt="2024-08-23T14:46:17.178" v="75" actId="20577"/>
        <pc:sldMkLst>
          <pc:docMk/>
          <pc:sldMk cId="2639127213" sldId="2139118840"/>
        </pc:sldMkLst>
        <pc:spChg chg="mod">
          <ac:chgData name="Ralf Grüßhaber" userId="6guxx1bJXh06MMAtDqr8W6EDv89NlLVN+wZenn/JX7o=" providerId="None" clId="Web-{5C20FD66-1D14-403E-8260-8565FAE21645}" dt="2024-08-23T14:46:17.178" v="75" actId="20577"/>
          <ac:spMkLst>
            <pc:docMk/>
            <pc:sldMk cId="2639127213" sldId="2139118840"/>
            <ac:spMk id="2" creationId="{CE304179-C153-1199-FC66-0246CA14F3E0}"/>
          </ac:spMkLst>
        </pc:spChg>
      </pc:sldChg>
      <pc:sldChg chg="modSp">
        <pc:chgData name="Ralf Grüßhaber" userId="6guxx1bJXh06MMAtDqr8W6EDv89NlLVN+wZenn/JX7o=" providerId="None" clId="Web-{5C20FD66-1D14-403E-8260-8565FAE21645}" dt="2024-08-23T13:36:15.610" v="32" actId="1076"/>
        <pc:sldMkLst>
          <pc:docMk/>
          <pc:sldMk cId="80789596" sldId="2139118893"/>
        </pc:sldMkLst>
        <pc:spChg chg="mod">
          <ac:chgData name="Ralf Grüßhaber" userId="6guxx1bJXh06MMAtDqr8W6EDv89NlLVN+wZenn/JX7o=" providerId="None" clId="Web-{5C20FD66-1D14-403E-8260-8565FAE21645}" dt="2024-08-23T13:31:10.927" v="29" actId="20577"/>
          <ac:spMkLst>
            <pc:docMk/>
            <pc:sldMk cId="80789596" sldId="2139118893"/>
            <ac:spMk id="3" creationId="{4B57F69F-0441-B772-17A0-D1EF6D01E247}"/>
          </ac:spMkLst>
        </pc:spChg>
        <pc:picChg chg="mod">
          <ac:chgData name="Ralf Grüßhaber" userId="6guxx1bJXh06MMAtDqr8W6EDv89NlLVN+wZenn/JX7o=" providerId="None" clId="Web-{5C20FD66-1D14-403E-8260-8565FAE21645}" dt="2024-08-23T13:36:15.610" v="32" actId="1076"/>
          <ac:picMkLst>
            <pc:docMk/>
            <pc:sldMk cId="80789596" sldId="2139118893"/>
            <ac:picMk id="6" creationId="{3AEDD059-8DC5-3E6D-0242-544B0159C0A0}"/>
          </ac:picMkLst>
        </pc:picChg>
      </pc:sldChg>
      <pc:sldChg chg="modSp">
        <pc:chgData name="Ralf Grüßhaber" userId="6guxx1bJXh06MMAtDqr8W6EDv89NlLVN+wZenn/JX7o=" providerId="None" clId="Web-{5C20FD66-1D14-403E-8260-8565FAE21645}" dt="2024-08-23T14:40:54.558" v="49" actId="1076"/>
        <pc:sldMkLst>
          <pc:docMk/>
          <pc:sldMk cId="2091275674" sldId="2139118894"/>
        </pc:sldMkLst>
        <pc:picChg chg="mod">
          <ac:chgData name="Ralf Grüßhaber" userId="6guxx1bJXh06MMAtDqr8W6EDv89NlLVN+wZenn/JX7o=" providerId="None" clId="Web-{5C20FD66-1D14-403E-8260-8565FAE21645}" dt="2024-08-23T14:40:54.558" v="49" actId="1076"/>
          <ac:picMkLst>
            <pc:docMk/>
            <pc:sldMk cId="2091275674" sldId="2139118894"/>
            <ac:picMk id="6" creationId="{1505AC7C-F0CB-55F9-88FC-7F9FC7EAC184}"/>
          </ac:picMkLst>
        </pc:picChg>
      </pc:sldChg>
      <pc:sldChg chg="modSp">
        <pc:chgData name="Ralf Grüßhaber" userId="6guxx1bJXh06MMAtDqr8W6EDv89NlLVN+wZenn/JX7o=" providerId="None" clId="Web-{5C20FD66-1D14-403E-8260-8565FAE21645}" dt="2024-08-23T14:45:02.019" v="71" actId="20577"/>
        <pc:sldMkLst>
          <pc:docMk/>
          <pc:sldMk cId="2430227941" sldId="2139118922"/>
        </pc:sldMkLst>
        <pc:spChg chg="mod">
          <ac:chgData name="Ralf Grüßhaber" userId="6guxx1bJXh06MMAtDqr8W6EDv89NlLVN+wZenn/JX7o=" providerId="None" clId="Web-{5C20FD66-1D14-403E-8260-8565FAE21645}" dt="2024-08-23T14:45:02.019" v="71" actId="20577"/>
          <ac:spMkLst>
            <pc:docMk/>
            <pc:sldMk cId="2430227941" sldId="2139118922"/>
            <ac:spMk id="9" creationId="{2C0A4461-10CA-2649-947A-BD37EB665D00}"/>
          </ac:spMkLst>
        </pc:spChg>
      </pc:sldChg>
    </pc:docChg>
  </pc:docChgLst>
  <pc:docChgLst>
    <pc:chgData name="Elisabeth Richter" userId="iP6sMijPd/eKd33xrPqCR4FXnY2PSXW2ngEs0YOBTiI=" providerId="None" clId="Web-{E7CA9429-934F-49F5-9F24-09053B06B96A}"/>
    <pc:docChg chg="delSld modSld sldOrd">
      <pc:chgData name="Elisabeth Richter" userId="iP6sMijPd/eKd33xrPqCR4FXnY2PSXW2ngEs0YOBTiI=" providerId="None" clId="Web-{E7CA9429-934F-49F5-9F24-09053B06B96A}" dt="2024-08-22T09:25:13.429" v="63"/>
      <pc:docMkLst>
        <pc:docMk/>
      </pc:docMkLst>
      <pc:sldChg chg="modSp mod modShow">
        <pc:chgData name="Elisabeth Richter" userId="iP6sMijPd/eKd33xrPqCR4FXnY2PSXW2ngEs0YOBTiI=" providerId="None" clId="Web-{E7CA9429-934F-49F5-9F24-09053B06B96A}" dt="2024-08-22T09:09:04.037" v="62" actId="20577"/>
        <pc:sldMkLst>
          <pc:docMk/>
          <pc:sldMk cId="153381079" sldId="2139118792"/>
        </pc:sldMkLst>
        <pc:spChg chg="mod">
          <ac:chgData name="Elisabeth Richter" userId="iP6sMijPd/eKd33xrPqCR4FXnY2PSXW2ngEs0YOBTiI=" providerId="None" clId="Web-{E7CA9429-934F-49F5-9F24-09053B06B96A}" dt="2024-08-22T09:09:04.037" v="62" actId="20577"/>
          <ac:spMkLst>
            <pc:docMk/>
            <pc:sldMk cId="153381079" sldId="2139118792"/>
            <ac:spMk id="6" creationId="{E829C53D-3F33-0C4F-5CEA-07B889DA2B93}"/>
          </ac:spMkLst>
        </pc:spChg>
        <pc:picChg chg="mod">
          <ac:chgData name="Elisabeth Richter" userId="iP6sMijPd/eKd33xrPqCR4FXnY2PSXW2ngEs0YOBTiI=" providerId="None" clId="Web-{E7CA9429-934F-49F5-9F24-09053B06B96A}" dt="2024-08-22T09:05:28.077" v="16" actId="14100"/>
          <ac:picMkLst>
            <pc:docMk/>
            <pc:sldMk cId="153381079" sldId="2139118792"/>
            <ac:picMk id="8" creationId="{A5EA356E-371C-AABD-EF3D-5F37898E0D8D}"/>
          </ac:picMkLst>
        </pc:picChg>
      </pc:sldChg>
      <pc:sldChg chg="ord">
        <pc:chgData name="Elisabeth Richter" userId="iP6sMijPd/eKd33xrPqCR4FXnY2PSXW2ngEs0YOBTiI=" providerId="None" clId="Web-{E7CA9429-934F-49F5-9F24-09053B06B96A}" dt="2024-08-22T09:03:03.900" v="1"/>
        <pc:sldMkLst>
          <pc:docMk/>
          <pc:sldMk cId="3179960690" sldId="2139118793"/>
        </pc:sldMkLst>
      </pc:sldChg>
      <pc:sldChg chg="del">
        <pc:chgData name="Elisabeth Richter" userId="iP6sMijPd/eKd33xrPqCR4FXnY2PSXW2ngEs0YOBTiI=" providerId="None" clId="Web-{E7CA9429-934F-49F5-9F24-09053B06B96A}" dt="2024-08-22T09:25:13.429" v="63"/>
        <pc:sldMkLst>
          <pc:docMk/>
          <pc:sldMk cId="4220961077" sldId="2139118799"/>
        </pc:sldMkLst>
      </pc:sldChg>
      <pc:sldChg chg="ord">
        <pc:chgData name="Elisabeth Richter" userId="iP6sMijPd/eKd33xrPqCR4FXnY2PSXW2ngEs0YOBTiI=" providerId="None" clId="Web-{E7CA9429-934F-49F5-9F24-09053B06B96A}" dt="2024-08-22T09:03:06.869" v="2"/>
        <pc:sldMkLst>
          <pc:docMk/>
          <pc:sldMk cId="1210740621" sldId="2139118802"/>
        </pc:sldMkLst>
      </pc:sldChg>
    </pc:docChg>
  </pc:docChgLst>
  <pc:docChgLst>
    <pc:chgData name="Ralf Grüßhaber" userId="6guxx1bJXh06MMAtDqr8W6EDv89NlLVN+wZenn/JX7o=" providerId="None" clId="Web-{5807954E-7462-42FD-BF4C-DDE9C052E17A}"/>
    <pc:docChg chg="modSld">
      <pc:chgData name="Ralf Grüßhaber" userId="6guxx1bJXh06MMAtDqr8W6EDv89NlLVN+wZenn/JX7o=" providerId="None" clId="Web-{5807954E-7462-42FD-BF4C-DDE9C052E17A}" dt="2024-08-23T19:12:53.687" v="2" actId="1076"/>
      <pc:docMkLst>
        <pc:docMk/>
      </pc:docMkLst>
      <pc:sldChg chg="modSp">
        <pc:chgData name="Ralf Grüßhaber" userId="6guxx1bJXh06MMAtDqr8W6EDv89NlLVN+wZenn/JX7o=" providerId="None" clId="Web-{5807954E-7462-42FD-BF4C-DDE9C052E17A}" dt="2024-08-23T19:12:53.687" v="2" actId="1076"/>
        <pc:sldMkLst>
          <pc:docMk/>
          <pc:sldMk cId="3499857398" sldId="2139118795"/>
        </pc:sldMkLst>
        <pc:spChg chg="mod">
          <ac:chgData name="Ralf Grüßhaber" userId="6guxx1bJXh06MMAtDqr8W6EDv89NlLVN+wZenn/JX7o=" providerId="None" clId="Web-{5807954E-7462-42FD-BF4C-DDE9C052E17A}" dt="2024-08-23T19:12:53.687" v="2" actId="1076"/>
          <ac:spMkLst>
            <pc:docMk/>
            <pc:sldMk cId="3499857398" sldId="2139118795"/>
            <ac:spMk id="5" creationId="{C423D093-ACBF-EA23-D09D-96FB4C341333}"/>
          </ac:spMkLst>
        </pc:spChg>
      </pc:sldChg>
    </pc:docChg>
  </pc:docChgLst>
  <pc:docChgLst>
    <pc:chgData userId="26933607438_tp_box_2" providerId="OAuth2" clId="{2A7A27DA-B459-1046-ACF5-E5327FB15107}"/>
    <pc:docChg chg="delSld modSld">
      <pc:chgData name="" userId="26933607438_tp_box_2" providerId="OAuth2" clId="{2A7A27DA-B459-1046-ACF5-E5327FB15107}" dt="2024-09-19T09:02:48.380" v="4" actId="207"/>
      <pc:docMkLst>
        <pc:docMk/>
      </pc:docMkLst>
      <pc:sldChg chg="addSp modSp mod">
        <pc:chgData name="" userId="26933607438_tp_box_2" providerId="OAuth2" clId="{2A7A27DA-B459-1046-ACF5-E5327FB15107}" dt="2024-09-19T09:02:48.380" v="4" actId="207"/>
        <pc:sldMkLst>
          <pc:docMk/>
          <pc:sldMk cId="0" sldId="260"/>
        </pc:sldMkLst>
        <pc:spChg chg="add mod">
          <ac:chgData name="" userId="26933607438_tp_box_2" providerId="OAuth2" clId="{2A7A27DA-B459-1046-ACF5-E5327FB15107}" dt="2024-09-19T09:02:48.380" v="4" actId="207"/>
          <ac:spMkLst>
            <pc:docMk/>
            <pc:sldMk cId="0" sldId="260"/>
            <ac:spMk id="2" creationId="{4FBF262F-1A6A-D2CA-7A5B-8AF82F06EC40}"/>
          </ac:spMkLst>
        </pc:spChg>
      </pc:sldChg>
      <pc:sldChg chg="del">
        <pc:chgData name="" userId="26933607438_tp_box_2" providerId="OAuth2" clId="{2A7A27DA-B459-1046-ACF5-E5327FB15107}" dt="2024-09-19T09:01:54.410" v="0" actId="2696"/>
        <pc:sldMkLst>
          <pc:docMk/>
          <pc:sldMk cId="2639127213" sldId="2139118840"/>
        </pc:sldMkLst>
      </pc:sldChg>
    </pc:docChg>
  </pc:docChgLst>
  <pc:docChgLst>
    <pc:chgData userId="26933607438_tp_box_2" providerId="OAuth2" clId="{012A1F2F-8EF1-3747-BF9E-CBA9F80B1A63}"/>
    <pc:docChg chg="delSld">
      <pc:chgData name="" userId="26933607438_tp_box_2" providerId="OAuth2" clId="{012A1F2F-8EF1-3747-BF9E-CBA9F80B1A63}" dt="2024-09-19T08:58:29.952" v="6" actId="2696"/>
      <pc:docMkLst>
        <pc:docMk/>
      </pc:docMkLst>
      <pc:sldChg chg="del">
        <pc:chgData name="" userId="26933607438_tp_box_2" providerId="OAuth2" clId="{012A1F2F-8EF1-3747-BF9E-CBA9F80B1A63}" dt="2024-09-19T08:58:27.853" v="4" actId="2696"/>
        <pc:sldMkLst>
          <pc:docMk/>
          <pc:sldMk cId="0" sldId="257"/>
        </pc:sldMkLst>
      </pc:sldChg>
      <pc:sldChg chg="del">
        <pc:chgData name="" userId="26933607438_tp_box_2" providerId="OAuth2" clId="{012A1F2F-8EF1-3747-BF9E-CBA9F80B1A63}" dt="2024-09-19T08:58:28.422" v="5" actId="2696"/>
        <pc:sldMkLst>
          <pc:docMk/>
          <pc:sldMk cId="0" sldId="258"/>
        </pc:sldMkLst>
      </pc:sldChg>
      <pc:sldChg chg="del">
        <pc:chgData name="" userId="26933607438_tp_box_2" providerId="OAuth2" clId="{012A1F2F-8EF1-3747-BF9E-CBA9F80B1A63}" dt="2024-09-19T08:58:29.952" v="6" actId="2696"/>
        <pc:sldMkLst>
          <pc:docMk/>
          <pc:sldMk cId="0" sldId="259"/>
        </pc:sldMkLst>
      </pc:sldChg>
      <pc:sldChg chg="del">
        <pc:chgData name="" userId="26933607438_tp_box_2" providerId="OAuth2" clId="{012A1F2F-8EF1-3747-BF9E-CBA9F80B1A63}" dt="2024-09-19T08:58:16.622" v="0" actId="2696"/>
        <pc:sldMkLst>
          <pc:docMk/>
          <pc:sldMk cId="0" sldId="262"/>
        </pc:sldMkLst>
      </pc:sldChg>
      <pc:sldChg chg="del">
        <pc:chgData name="" userId="26933607438_tp_box_2" providerId="OAuth2" clId="{012A1F2F-8EF1-3747-BF9E-CBA9F80B1A63}" dt="2024-09-19T08:58:17.268" v="1" actId="2696"/>
        <pc:sldMkLst>
          <pc:docMk/>
          <pc:sldMk cId="0" sldId="263"/>
        </pc:sldMkLst>
      </pc:sldChg>
      <pc:sldChg chg="del">
        <pc:chgData name="" userId="26933607438_tp_box_2" providerId="OAuth2" clId="{012A1F2F-8EF1-3747-BF9E-CBA9F80B1A63}" dt="2024-09-19T08:58:20.566" v="3" actId="2696"/>
        <pc:sldMkLst>
          <pc:docMk/>
          <pc:sldMk cId="850871044" sldId="2139118800"/>
        </pc:sldMkLst>
      </pc:sldChg>
      <pc:sldChg chg="del">
        <pc:chgData name="" userId="26933607438_tp_box_2" providerId="OAuth2" clId="{012A1F2F-8EF1-3747-BF9E-CBA9F80B1A63}" dt="2024-09-19T08:58:18.880" v="2" actId="2696"/>
        <pc:sldMkLst>
          <pc:docMk/>
          <pc:sldMk cId="970153983" sldId="213911893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1130D3-101D-B742-9F58-D4C15DFC8D02}" type="datetimeFigureOut">
              <a:rPr lang="en-US" smtClean="0"/>
              <a:t>9/19/24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EC437D-9682-8345-9EAA-7E1D93A0C8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718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5" name="Google Shape;17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image" Target="../media/image9.svg"/><Relationship Id="rId7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.emf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33926" y="2015288"/>
            <a:ext cx="4812632" cy="767871"/>
          </a:xfrm>
        </p:spPr>
        <p:txBody>
          <a:bodyPr lIns="91440" tIns="0" rIns="0" anchor="ctr" anchorCtr="0">
            <a:noAutofit/>
          </a:bodyPr>
          <a:lstStyle>
            <a:lvl1pPr algn="l">
              <a:defRPr sz="2400">
                <a:latin typeface="+mj-lt"/>
              </a:defRPr>
            </a:lvl1pPr>
          </a:lstStyle>
          <a:p>
            <a:r>
              <a:rPr lang="en-GB"/>
              <a:t>Click to edit title</a:t>
            </a:r>
            <a:br>
              <a:rPr lang="en-GB"/>
            </a:br>
            <a:r>
              <a:rPr lang="en-GB"/>
              <a:t>max 2 Lines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33926" y="2913680"/>
            <a:ext cx="3946074" cy="226799"/>
          </a:xfrm>
        </p:spPr>
        <p:txBody>
          <a:bodyPr lIns="91440" anchor="ctr" anchorCtr="0">
            <a:noAutofit/>
          </a:bodyPr>
          <a:lstStyle>
            <a:lvl1pPr marL="0" indent="0" algn="l">
              <a:spcBef>
                <a:spcPts val="0"/>
              </a:spcBef>
              <a:buNone/>
              <a:defRPr sz="1400">
                <a:latin typeface="+mn-lt"/>
              </a:defRPr>
            </a:lvl1pPr>
            <a:lvl2pPr marL="308610" indent="0" algn="ctr">
              <a:buNone/>
              <a:defRPr sz="1350"/>
            </a:lvl2pPr>
            <a:lvl3pPr marL="617220" indent="0" algn="ctr">
              <a:buNone/>
              <a:defRPr sz="1215"/>
            </a:lvl3pPr>
            <a:lvl4pPr marL="925830" indent="0" algn="ctr">
              <a:buNone/>
              <a:defRPr sz="1080"/>
            </a:lvl4pPr>
            <a:lvl5pPr marL="1234440" indent="0" algn="ctr">
              <a:buNone/>
              <a:defRPr sz="1080"/>
            </a:lvl5pPr>
            <a:lvl6pPr marL="1543050" indent="0" algn="ctr">
              <a:buNone/>
              <a:defRPr sz="1080"/>
            </a:lvl6pPr>
            <a:lvl7pPr marL="1851660" indent="0" algn="ctr">
              <a:buNone/>
              <a:defRPr sz="1080"/>
            </a:lvl7pPr>
            <a:lvl8pPr marL="2160270" indent="0" algn="ctr">
              <a:buNone/>
              <a:defRPr sz="1080"/>
            </a:lvl8pPr>
            <a:lvl9pPr marL="2468880" indent="0" algn="ctr">
              <a:buNone/>
              <a:defRPr sz="1080"/>
            </a:lvl9pPr>
          </a:lstStyle>
          <a:p>
            <a:r>
              <a:rPr lang="en-GB"/>
              <a:t>Presenter Name and Title</a:t>
            </a:r>
            <a:endParaRPr lang="en-US"/>
          </a:p>
        </p:txBody>
      </p:sp>
      <p:sp>
        <p:nvSpPr>
          <p:cNvPr id="6" name="Slide Number Placeholder 5" hidden="1">
            <a:extLst>
              <a:ext uri="{FF2B5EF4-FFF2-40B4-BE49-F238E27FC236}">
                <a16:creationId xmlns:a16="http://schemas.microsoft.com/office/drawing/2014/main" id="{0B01FEE6-F0A8-B441-9C55-EBE6F3D0E13A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220B6647-BD7A-7942-B66E-0DFF9B72D92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89246174-EB6E-15ED-D80B-D6D8FC9B0B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162927" y="0"/>
            <a:ext cx="4981074" cy="5147506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64267AA-8E58-B72C-82FC-FD41309A9117}"/>
              </a:ext>
            </a:extLst>
          </p:cNvPr>
          <p:cNvCxnSpPr>
            <a:cxnSpLocks/>
          </p:cNvCxnSpPr>
          <p:nvPr userDrawn="1"/>
        </p:nvCxnSpPr>
        <p:spPr>
          <a:xfrm>
            <a:off x="659006" y="2015288"/>
            <a:ext cx="0" cy="1472818"/>
          </a:xfrm>
          <a:prstGeom prst="line">
            <a:avLst/>
          </a:prstGeom>
          <a:ln w="12700">
            <a:solidFill>
              <a:srgbClr val="201E1E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587F054-1D96-EEC4-FA17-6801B69E91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3425" y="3227885"/>
            <a:ext cx="3946069" cy="236157"/>
          </a:xfrm>
        </p:spPr>
        <p:txBody>
          <a:bodyPr lIns="90000" anchor="ctr"/>
          <a:lstStyle>
            <a:lvl1pPr marL="0" indent="0">
              <a:buNone/>
              <a:defRPr sz="1200"/>
            </a:lvl1pPr>
          </a:lstStyle>
          <a:p>
            <a:pPr lvl="0"/>
            <a:r>
              <a:rPr lang="en-GB"/>
              <a:t>Date</a:t>
            </a:r>
            <a:endParaRPr lang="en-DE"/>
          </a:p>
        </p:txBody>
      </p:sp>
      <p:pic>
        <p:nvPicPr>
          <p:cNvPr id="8" name="KNIME Logo">
            <a:extLst>
              <a:ext uri="{FF2B5EF4-FFF2-40B4-BE49-F238E27FC236}">
                <a16:creationId xmlns:a16="http://schemas.microsoft.com/office/drawing/2014/main" id="{B697F31C-4B1D-9FCA-1AED-E319B92E351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1711" y="4890133"/>
            <a:ext cx="759277" cy="201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00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y in Tou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60000" y="1425600"/>
            <a:ext cx="5400000" cy="648000"/>
          </a:xfrm>
        </p:spPr>
        <p:txBody>
          <a:bodyPr tIns="0" rIns="0" anchor="ctr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Let's Stay in touch!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86C1EC-AB07-F94A-9F69-EA2C58DD85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6647-BD7A-7942-B66E-0DFF9B72D92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126442A-B2A7-42DF-B149-2E44143143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53454" y="3453002"/>
            <a:ext cx="304800" cy="27432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D224257-2FB5-4259-BD0E-7E754DD93A1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155" y="2581225"/>
            <a:ext cx="741401" cy="199411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2F00EA32-EFF0-48A0-9916-33080861F89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53454" y="3000790"/>
            <a:ext cx="304800" cy="274320"/>
          </a:xfrm>
          <a:prstGeom prst="rect">
            <a:avLst/>
          </a:prstGeom>
        </p:spPr>
      </p:pic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85F266D7-F232-4CAE-8862-CB17F8FE7F0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66025" y="2988759"/>
            <a:ext cx="4572000" cy="329184"/>
          </a:xfrm>
        </p:spPr>
        <p:txBody>
          <a:bodyPr anchor="ctr" anchorCtr="0"/>
          <a:lstStyle>
            <a:lvl1pPr marL="0" indent="0">
              <a:buNone/>
              <a:defRPr sz="1400"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en-US"/>
              <a:t>Your E-Mail Address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BEA622E-3344-40E0-A98D-23AFB914490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966025" y="3440970"/>
            <a:ext cx="4572000" cy="329184"/>
          </a:xfrm>
        </p:spPr>
        <p:txBody>
          <a:bodyPr anchor="ctr" anchorCtr="0"/>
          <a:lstStyle>
            <a:lvl1pPr marL="0" indent="0">
              <a:buNone/>
              <a:defRPr sz="1400"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en-US"/>
              <a:t>Link to your LinkedIn Profile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3ED0C215-C366-4B59-943B-9B6EF6FA867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966025" y="2536547"/>
            <a:ext cx="4572000" cy="329184"/>
          </a:xfrm>
        </p:spPr>
        <p:txBody>
          <a:bodyPr anchor="ctr" anchorCtr="0"/>
          <a:lstStyle>
            <a:lvl1pPr marL="0" indent="0">
              <a:buNone/>
              <a:defRPr sz="1400"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en-US"/>
              <a:t>Link to your KNIME Hub Profile</a:t>
            </a:r>
          </a:p>
        </p:txBody>
      </p:sp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F4640EEF-C454-44D1-AA48-27DDA09035F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831338" y="181723"/>
            <a:ext cx="1080655" cy="1069848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Picture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877967E-6143-2BE2-6EC5-B2079E9E31B0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4162927" y="0"/>
            <a:ext cx="4981074" cy="5147506"/>
          </a:xfrm>
          <a:prstGeom prst="rect">
            <a:avLst/>
          </a:prstGeom>
        </p:spPr>
      </p:pic>
      <p:sp>
        <p:nvSpPr>
          <p:cNvPr id="4" name="Freihandform 10">
            <a:extLst>
              <a:ext uri="{FF2B5EF4-FFF2-40B4-BE49-F238E27FC236}">
                <a16:creationId xmlns:a16="http://schemas.microsoft.com/office/drawing/2014/main" id="{8B3D073D-A32A-B56B-F954-91CDCEE1730E}"/>
              </a:ext>
            </a:extLst>
          </p:cNvPr>
          <p:cNvSpPr/>
          <p:nvPr userDrawn="1"/>
        </p:nvSpPr>
        <p:spPr>
          <a:xfrm>
            <a:off x="0" y="4885920"/>
            <a:ext cx="1786689" cy="259200"/>
          </a:xfrm>
          <a:custGeom>
            <a:avLst/>
            <a:gdLst>
              <a:gd name="connsiteX0" fmla="*/ 0 w 7776000"/>
              <a:gd name="connsiteY0" fmla="*/ 0 h 288000"/>
              <a:gd name="connsiteX1" fmla="*/ 7610839 w 7776000"/>
              <a:gd name="connsiteY1" fmla="*/ 0 h 288000"/>
              <a:gd name="connsiteX2" fmla="*/ 7776000 w 7776000"/>
              <a:gd name="connsiteY2" fmla="*/ 287664 h 288000"/>
              <a:gd name="connsiteX3" fmla="*/ 7776000 w 7776000"/>
              <a:gd name="connsiteY3" fmla="*/ 288000 h 288000"/>
              <a:gd name="connsiteX4" fmla="*/ 0 w 7776000"/>
              <a:gd name="connsiteY4" fmla="*/ 288000 h 28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76000" h="288000">
                <a:moveTo>
                  <a:pt x="0" y="0"/>
                </a:moveTo>
                <a:lnTo>
                  <a:pt x="7610839" y="0"/>
                </a:lnTo>
                <a:lnTo>
                  <a:pt x="7776000" y="287664"/>
                </a:lnTo>
                <a:lnTo>
                  <a:pt x="7776000" y="288000"/>
                </a:lnTo>
                <a:lnTo>
                  <a:pt x="0" y="288000"/>
                </a:lnTo>
                <a:close/>
              </a:path>
            </a:pathLst>
          </a:custGeom>
          <a:noFill/>
          <a:ln w="317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tIns="0" rIns="0" bIns="0" rtlCol="0" anchor="ctr"/>
          <a:lstStyle/>
          <a:p>
            <a:pPr marL="0" marR="0" lvl="0" indent="0" algn="l" defTabSz="8229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540" noProof="0">
                <a:solidFill>
                  <a:schemeClr val="tx1"/>
                </a:solidFill>
                <a:latin typeface="Avenir Next LT Pro" panose="020B0504020202020204" pitchFamily="34" charset="0"/>
                <a:ea typeface="Arial" charset="0"/>
                <a:cs typeface="Arial" charset="0"/>
              </a:rPr>
              <a:t>© 2024 KNIME AG. All rights reserved.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CDD9E5-4342-4A12-1839-304736CD0459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fld id="{BAE9A9E4-30E4-4BB5-A4A5-FBEDD2A3DD1F}" type="datetime1">
              <a:rPr lang="de-DE" smtClean="0"/>
              <a:t>19.09.24</a:t>
            </a:fld>
            <a:endParaRPr lang="en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BC0E12-2F25-560F-88BF-68BE57EFE854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GB"/>
              <a:t>- strictly confidential -</a:t>
            </a:r>
            <a:endParaRPr lang="en-DE"/>
          </a:p>
        </p:txBody>
      </p:sp>
      <p:pic>
        <p:nvPicPr>
          <p:cNvPr id="8" name="KNIME Logo">
            <a:extLst>
              <a:ext uri="{FF2B5EF4-FFF2-40B4-BE49-F238E27FC236}">
                <a16:creationId xmlns:a16="http://schemas.microsoft.com/office/drawing/2014/main" id="{D9E45F1C-5954-12FF-F907-291819E24666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1711" y="4890133"/>
            <a:ext cx="759277" cy="201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96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0000" y="3923640"/>
            <a:ext cx="5774469" cy="648000"/>
          </a:xfrm>
        </p:spPr>
        <p:txBody>
          <a:bodyPr>
            <a:noAutofit/>
          </a:bodyPr>
          <a:lstStyle>
            <a:lvl1pPr marL="0" indent="0" algn="l">
              <a:buClr>
                <a:schemeClr val="tx1"/>
              </a:buClr>
              <a:buFont typeface="+mj-lt"/>
              <a:buNone/>
              <a:defRPr sz="2000" b="0"/>
            </a:lvl1pPr>
            <a:lvl2pPr marL="617220" indent="-308610" algn="ctr">
              <a:buClr>
                <a:schemeClr val="tx1"/>
              </a:buClr>
              <a:buFont typeface="+mj-lt"/>
              <a:buAutoNum type="arabicPeriod"/>
              <a:defRPr sz="1620"/>
            </a:lvl2pPr>
            <a:lvl3pPr marL="617220" indent="0" algn="ctr">
              <a:buNone/>
              <a:defRPr sz="1215"/>
            </a:lvl3pPr>
            <a:lvl4pPr marL="925830" indent="0" algn="ctr">
              <a:buNone/>
              <a:defRPr sz="1080"/>
            </a:lvl4pPr>
            <a:lvl5pPr marL="1234440" indent="0" algn="ctr">
              <a:buNone/>
              <a:defRPr sz="1080"/>
            </a:lvl5pPr>
            <a:lvl6pPr marL="1543050" indent="0" algn="ctr">
              <a:buNone/>
              <a:defRPr sz="1080"/>
            </a:lvl6pPr>
            <a:lvl7pPr marL="1851660" indent="0" algn="ctr">
              <a:buNone/>
              <a:defRPr sz="1080"/>
            </a:lvl7pPr>
            <a:lvl8pPr marL="2160270" indent="0" algn="ctr">
              <a:buNone/>
              <a:defRPr sz="1080"/>
            </a:lvl8pPr>
            <a:lvl9pPr marL="2468880" indent="0" algn="ctr">
              <a:buNone/>
              <a:defRPr sz="1080"/>
            </a:lvl9pPr>
          </a:lstStyle>
          <a:p>
            <a:pPr lvl="0"/>
            <a:r>
              <a:rPr lang="en-US"/>
              <a:t>Short summarizing or engaging text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A50A599-BBE0-7141-B5B5-23DA5ED35F4A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0000" y="907200"/>
            <a:ext cx="5774470" cy="2916000"/>
          </a:xfrm>
          <a:noFill/>
          <a:effectLst/>
        </p:spPr>
        <p:txBody>
          <a:bodyPr lIns="108000" tIns="108000" rIns="108000" bIns="108000"/>
          <a:lstStyle>
            <a:lvl1pPr marL="0" indent="0">
              <a:buNone/>
              <a:defRPr sz="1600"/>
            </a:lvl1pPr>
          </a:lstStyle>
          <a:p>
            <a:r>
              <a:rPr lang="en-US"/>
              <a:t>Image with key message or point to discuss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88658CA4-FB54-CDEE-B8AD-E370D66544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5675405" y="1"/>
            <a:ext cx="3468595" cy="5143500"/>
          </a:xfrm>
          <a:prstGeom prst="rect">
            <a:avLst/>
          </a:prstGeom>
        </p:spPr>
      </p:pic>
      <p:pic>
        <p:nvPicPr>
          <p:cNvPr id="7" name="KNIME Logo">
            <a:extLst>
              <a:ext uri="{FF2B5EF4-FFF2-40B4-BE49-F238E27FC236}">
                <a16:creationId xmlns:a16="http://schemas.microsoft.com/office/drawing/2014/main" id="{402EE098-9A71-2030-000A-BA025F38834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1711" y="4890133"/>
            <a:ext cx="759277" cy="201573"/>
          </a:xfrm>
          <a:prstGeom prst="rect">
            <a:avLst/>
          </a:prstGeom>
        </p:spPr>
      </p:pic>
      <p:sp>
        <p:nvSpPr>
          <p:cNvPr id="8" name="Freihandform 10">
            <a:extLst>
              <a:ext uri="{FF2B5EF4-FFF2-40B4-BE49-F238E27FC236}">
                <a16:creationId xmlns:a16="http://schemas.microsoft.com/office/drawing/2014/main" id="{0B43D1B4-7C8B-76CF-CE27-C60F8C88879A}"/>
              </a:ext>
            </a:extLst>
          </p:cNvPr>
          <p:cNvSpPr/>
          <p:nvPr userDrawn="1"/>
        </p:nvSpPr>
        <p:spPr>
          <a:xfrm>
            <a:off x="0" y="4885920"/>
            <a:ext cx="1786689" cy="259200"/>
          </a:xfrm>
          <a:custGeom>
            <a:avLst/>
            <a:gdLst>
              <a:gd name="connsiteX0" fmla="*/ 0 w 7776000"/>
              <a:gd name="connsiteY0" fmla="*/ 0 h 288000"/>
              <a:gd name="connsiteX1" fmla="*/ 7610839 w 7776000"/>
              <a:gd name="connsiteY1" fmla="*/ 0 h 288000"/>
              <a:gd name="connsiteX2" fmla="*/ 7776000 w 7776000"/>
              <a:gd name="connsiteY2" fmla="*/ 287664 h 288000"/>
              <a:gd name="connsiteX3" fmla="*/ 7776000 w 7776000"/>
              <a:gd name="connsiteY3" fmla="*/ 288000 h 288000"/>
              <a:gd name="connsiteX4" fmla="*/ 0 w 7776000"/>
              <a:gd name="connsiteY4" fmla="*/ 288000 h 28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76000" h="288000">
                <a:moveTo>
                  <a:pt x="0" y="0"/>
                </a:moveTo>
                <a:lnTo>
                  <a:pt x="7610839" y="0"/>
                </a:lnTo>
                <a:lnTo>
                  <a:pt x="7776000" y="287664"/>
                </a:lnTo>
                <a:lnTo>
                  <a:pt x="7776000" y="288000"/>
                </a:lnTo>
                <a:lnTo>
                  <a:pt x="0" y="288000"/>
                </a:lnTo>
                <a:close/>
              </a:path>
            </a:pathLst>
          </a:custGeom>
          <a:noFill/>
          <a:ln w="317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tIns="0" rIns="0" bIns="0" rtlCol="0" anchor="ctr"/>
          <a:lstStyle/>
          <a:p>
            <a:pPr marL="0" marR="0" lvl="0" indent="0" algn="l" defTabSz="8229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540" noProof="0">
                <a:solidFill>
                  <a:schemeClr val="tx1"/>
                </a:solidFill>
                <a:latin typeface="Avenir Next LT Pro" panose="020B0504020202020204" pitchFamily="34" charset="0"/>
                <a:ea typeface="Arial" charset="0"/>
                <a:cs typeface="Arial" charset="0"/>
              </a:rPr>
              <a:t>© 2024 KNIME AG. All rights reserved.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46006457-08A9-A3FC-7486-AD6D000FA573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fld id="{7A9DF9EB-CADE-48E6-96DB-2764DF42EC86}" type="datetime1">
              <a:rPr lang="de-DE" smtClean="0"/>
              <a:t>19.09.24</a:t>
            </a:fld>
            <a:endParaRPr lang="en-DE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A90FE301-0528-7876-0C74-21179121B68F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GB"/>
              <a:t>- strictly confidential -</a:t>
            </a:r>
            <a:endParaRPr lang="en-DE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B8A7B7C-7844-7F24-F7DE-BD8F9E8E16DB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220B6647-BD7A-7942-B66E-0DFF9B72D92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061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+ Resul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E2AF7B-FB61-99AD-8856-3337F8911381}"/>
              </a:ext>
            </a:extLst>
          </p:cNvPr>
          <p:cNvSpPr/>
          <p:nvPr userDrawn="1"/>
        </p:nvSpPr>
        <p:spPr>
          <a:xfrm>
            <a:off x="1" y="0"/>
            <a:ext cx="91440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1722" tIns="30861" rIns="61722" bIns="3086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17220">
              <a:defRPr/>
            </a:pPr>
            <a:endParaRPr lang="fr-FR" sz="1215">
              <a:solidFill>
                <a:prstClr val="white"/>
              </a:solidFill>
              <a:latin typeface="Helvetica Neue Normal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D11C764-3E3B-6C8B-1764-F3C00EFC4F9C}"/>
              </a:ext>
            </a:extLst>
          </p:cNvPr>
          <p:cNvSpPr/>
          <p:nvPr userDrawn="1"/>
        </p:nvSpPr>
        <p:spPr>
          <a:xfrm>
            <a:off x="-11469" y="3079501"/>
            <a:ext cx="9155470" cy="2063999"/>
          </a:xfrm>
          <a:prstGeom prst="rect">
            <a:avLst/>
          </a:prstGeom>
          <a:solidFill>
            <a:srgbClr val="F9F4EA"/>
          </a:solidFill>
          <a:ln w="317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7200" tIns="97200" rIns="97200" bIns="97200" rtlCol="0" anchor="ctr"/>
          <a:lstStyle/>
          <a:p>
            <a:pPr algn="ctr"/>
            <a:endParaRPr lang="en-US" sz="1260">
              <a:solidFill>
                <a:schemeClr val="bg1"/>
              </a:solidFill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FD07C36-9934-CA48-A1E1-8B81A9AFBC79}"/>
              </a:ext>
            </a:extLst>
          </p:cNvPr>
          <p:cNvCxnSpPr>
            <a:cxnSpLocks/>
          </p:cNvCxnSpPr>
          <p:nvPr userDrawn="1"/>
        </p:nvCxnSpPr>
        <p:spPr>
          <a:xfrm>
            <a:off x="4188744" y="676642"/>
            <a:ext cx="765313" cy="0"/>
          </a:xfrm>
          <a:prstGeom prst="line">
            <a:avLst/>
          </a:prstGeom>
          <a:ln w="9525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25">
            <a:extLst>
              <a:ext uri="{FF2B5EF4-FFF2-40B4-BE49-F238E27FC236}">
                <a16:creationId xmlns:a16="http://schemas.microsoft.com/office/drawing/2014/main" id="{F888119C-FA1E-6E1D-A15B-770DC6BE154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92151" y="3811186"/>
            <a:ext cx="2338152" cy="90598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buNone/>
              <a:defRPr sz="1100" b="0" i="0" baseline="0">
                <a:latin typeface="Avenir Next LT Pro" panose="020B0504020202020204" pitchFamily="34" charset="77"/>
                <a:ea typeface="Inter" panose="02000503000000020004" pitchFamily="2" charset="0"/>
              </a:defRPr>
            </a:lvl1pPr>
            <a:lvl5pPr marL="1231200" indent="0">
              <a:buNone/>
              <a:defRPr/>
            </a:lvl5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labore et dolore magna </a:t>
            </a:r>
            <a:r>
              <a:rPr lang="en-US" err="1"/>
              <a:t>aliqua</a:t>
            </a:r>
            <a:r>
              <a:rPr lang="en-US"/>
              <a:t>.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F6734759-4C5C-AD27-C052-AE05246728B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92152" y="3563703"/>
            <a:ext cx="1278399" cy="22970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40" b="1" i="0">
                <a:solidFill>
                  <a:schemeClr val="tx1"/>
                </a:solidFill>
                <a:latin typeface="Avenir Next LT Pro Demi" panose="020B0504020202020204" pitchFamily="34" charset="77"/>
              </a:defRPr>
            </a:lvl1pPr>
            <a:lvl2pPr marL="259200" indent="0">
              <a:buNone/>
              <a:defRPr/>
            </a:lvl2pPr>
            <a:lvl3pPr marL="583200" indent="0">
              <a:buNone/>
              <a:defRPr/>
            </a:lvl3pPr>
          </a:lstStyle>
          <a:p>
            <a:pPr lvl="0"/>
            <a:r>
              <a:rPr lang="en-US"/>
              <a:t>Header</a:t>
            </a:r>
          </a:p>
        </p:txBody>
      </p:sp>
      <p:sp>
        <p:nvSpPr>
          <p:cNvPr id="18" name="Text Placeholder 36">
            <a:extLst>
              <a:ext uri="{FF2B5EF4-FFF2-40B4-BE49-F238E27FC236}">
                <a16:creationId xmlns:a16="http://schemas.microsoft.com/office/drawing/2014/main" id="{1736C124-BFF5-9E01-97B4-FB2DD631B16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01879" y="3312232"/>
            <a:ext cx="1364782" cy="2298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900" b="0" i="0" spc="90" baseline="0">
                <a:solidFill>
                  <a:srgbClr val="75471C"/>
                </a:solidFill>
                <a:latin typeface="Avenir Next LT Pro" panose="020B0504020202020204" pitchFamily="34" charset="77"/>
              </a:defRPr>
            </a:lvl1pPr>
            <a:lvl5pPr marL="1231200" indent="0">
              <a:buNone/>
              <a:defRPr/>
            </a:lvl5pPr>
          </a:lstStyle>
          <a:p>
            <a:pPr lvl="0"/>
            <a:r>
              <a:rPr lang="en-US"/>
              <a:t>RESULTS</a:t>
            </a:r>
          </a:p>
        </p:txBody>
      </p:sp>
      <p:sp>
        <p:nvSpPr>
          <p:cNvPr id="19" name="Text Placeholder 25">
            <a:extLst>
              <a:ext uri="{FF2B5EF4-FFF2-40B4-BE49-F238E27FC236}">
                <a16:creationId xmlns:a16="http://schemas.microsoft.com/office/drawing/2014/main" id="{D98B92D5-1CA6-0AB4-14C8-39B3115E1E8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579546" y="3815063"/>
            <a:ext cx="2338152" cy="81785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buNone/>
              <a:defRPr sz="1100" b="0" i="0" baseline="0">
                <a:latin typeface="Avenir Next LT Pro" panose="020B0504020202020204" pitchFamily="34" charset="77"/>
                <a:ea typeface="Inter" panose="02000503000000020004" pitchFamily="2" charset="0"/>
              </a:defRPr>
            </a:lvl1pPr>
            <a:lvl5pPr marL="1231200" indent="0">
              <a:buNone/>
              <a:defRPr/>
            </a:lvl5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labore et dolore magna </a:t>
            </a:r>
            <a:r>
              <a:rPr lang="en-US" err="1"/>
              <a:t>aliqua</a:t>
            </a:r>
            <a:r>
              <a:rPr lang="en-US"/>
              <a:t>.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E96CA241-CF27-8094-D339-237DDCF557E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579547" y="3563703"/>
            <a:ext cx="1278399" cy="22970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40" b="1" i="0">
                <a:solidFill>
                  <a:schemeClr val="tx1"/>
                </a:solidFill>
                <a:latin typeface="Avenir Next LT Pro Demi" panose="020B0504020202020204" pitchFamily="34" charset="77"/>
              </a:defRPr>
            </a:lvl1pPr>
            <a:lvl2pPr marL="259200" indent="0">
              <a:buNone/>
              <a:defRPr/>
            </a:lvl2pPr>
            <a:lvl3pPr marL="583200" indent="0">
              <a:buNone/>
              <a:defRPr/>
            </a:lvl3pPr>
          </a:lstStyle>
          <a:p>
            <a:pPr lvl="0"/>
            <a:r>
              <a:rPr lang="en-US"/>
              <a:t>Header</a:t>
            </a:r>
          </a:p>
        </p:txBody>
      </p:sp>
      <p:sp>
        <p:nvSpPr>
          <p:cNvPr id="21" name="Text Placeholder 36">
            <a:extLst>
              <a:ext uri="{FF2B5EF4-FFF2-40B4-BE49-F238E27FC236}">
                <a16:creationId xmlns:a16="http://schemas.microsoft.com/office/drawing/2014/main" id="{D39EC5D3-6AD1-AD51-B019-E6ECB4FE1FD4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589274" y="3312232"/>
            <a:ext cx="1364782" cy="2298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900" b="0" i="0" spc="90" baseline="0">
                <a:solidFill>
                  <a:srgbClr val="75471C"/>
                </a:solidFill>
                <a:latin typeface="Avenir Next LT Pro" panose="020B0504020202020204" pitchFamily="34" charset="77"/>
              </a:defRPr>
            </a:lvl1pPr>
            <a:lvl5pPr marL="1231200" indent="0">
              <a:buNone/>
              <a:defRPr/>
            </a:lvl5pPr>
          </a:lstStyle>
          <a:p>
            <a:pPr lvl="0"/>
            <a:r>
              <a:rPr lang="en-US"/>
              <a:t>RESULTS</a:t>
            </a:r>
          </a:p>
        </p:txBody>
      </p:sp>
      <p:sp>
        <p:nvSpPr>
          <p:cNvPr id="22" name="Text Placeholder 25">
            <a:extLst>
              <a:ext uri="{FF2B5EF4-FFF2-40B4-BE49-F238E27FC236}">
                <a16:creationId xmlns:a16="http://schemas.microsoft.com/office/drawing/2014/main" id="{BAA373EE-CBAD-3CD5-FEB6-DE0101892636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481364" y="3815063"/>
            <a:ext cx="2338152" cy="81785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buNone/>
              <a:defRPr sz="1100" b="0" i="0" baseline="0">
                <a:latin typeface="Avenir Next LT Pro" panose="020B0504020202020204" pitchFamily="34" charset="77"/>
                <a:ea typeface="Inter" panose="02000503000000020004" pitchFamily="2" charset="0"/>
              </a:defRPr>
            </a:lvl1pPr>
            <a:lvl5pPr marL="1231200" indent="0">
              <a:buNone/>
              <a:defRPr/>
            </a:lvl5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labore et dolore magna </a:t>
            </a:r>
            <a:r>
              <a:rPr lang="en-US" err="1"/>
              <a:t>aliqua</a:t>
            </a:r>
            <a:r>
              <a:rPr lang="en-US"/>
              <a:t>.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5056BB30-97CC-2E46-4B68-302FD2A9623B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481365" y="3563703"/>
            <a:ext cx="1278399" cy="22970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40" b="1" i="0">
                <a:solidFill>
                  <a:schemeClr val="tx1"/>
                </a:solidFill>
                <a:latin typeface="Avenir Next LT Pro Demi" panose="020B0504020202020204" pitchFamily="34" charset="77"/>
              </a:defRPr>
            </a:lvl1pPr>
            <a:lvl2pPr marL="259200" indent="0">
              <a:buNone/>
              <a:defRPr/>
            </a:lvl2pPr>
            <a:lvl3pPr marL="583200" indent="0">
              <a:buNone/>
              <a:defRPr/>
            </a:lvl3pPr>
          </a:lstStyle>
          <a:p>
            <a:pPr lvl="0"/>
            <a:r>
              <a:rPr lang="en-US"/>
              <a:t>Header</a:t>
            </a:r>
          </a:p>
        </p:txBody>
      </p:sp>
      <p:sp>
        <p:nvSpPr>
          <p:cNvPr id="24" name="Text Placeholder 36">
            <a:extLst>
              <a:ext uri="{FF2B5EF4-FFF2-40B4-BE49-F238E27FC236}">
                <a16:creationId xmlns:a16="http://schemas.microsoft.com/office/drawing/2014/main" id="{B7A2BC1F-AAB2-36F7-EB31-48645E0B961D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491092" y="3312232"/>
            <a:ext cx="1364782" cy="2298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900" b="0" i="0" spc="90" baseline="0">
                <a:solidFill>
                  <a:srgbClr val="75471C"/>
                </a:solidFill>
                <a:latin typeface="Avenir Next LT Pro" panose="020B0504020202020204" pitchFamily="34" charset="77"/>
              </a:defRPr>
            </a:lvl1pPr>
            <a:lvl5pPr marL="1231200" indent="0">
              <a:buNone/>
              <a:defRPr/>
            </a:lvl5pPr>
          </a:lstStyle>
          <a:p>
            <a:pPr lvl="0"/>
            <a:r>
              <a:rPr lang="en-US"/>
              <a:t>RESULTS</a:t>
            </a:r>
          </a:p>
        </p:txBody>
      </p:sp>
      <p:sp>
        <p:nvSpPr>
          <p:cNvPr id="2" name="Text Placeholder 16">
            <a:extLst>
              <a:ext uri="{FF2B5EF4-FFF2-40B4-BE49-F238E27FC236}">
                <a16:creationId xmlns:a16="http://schemas.microsoft.com/office/drawing/2014/main" id="{69874F0A-B602-ECFB-7B61-C78A1577F0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262188" y="1936065"/>
            <a:ext cx="4619627" cy="368885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440" b="0" i="0">
                <a:solidFill>
                  <a:schemeClr val="tx1"/>
                </a:solidFill>
                <a:latin typeface="Avenir Next LT Pro" panose="020B0504020202020204" pitchFamily="34" charset="77"/>
              </a:defRPr>
            </a:lvl1pPr>
            <a:lvl3pPr marL="583200" indent="0" algn="ctr">
              <a:buNone/>
              <a:defRPr/>
            </a:lvl3pPr>
          </a:lstStyle>
          <a:p>
            <a:pPr lvl="0"/>
            <a:r>
              <a:rPr lang="en-US" err="1"/>
              <a:t>Firstname</a:t>
            </a:r>
            <a:r>
              <a:rPr lang="en-US"/>
              <a:t> </a:t>
            </a:r>
            <a:r>
              <a:rPr lang="en-US" err="1"/>
              <a:t>Lastname</a:t>
            </a:r>
            <a:r>
              <a:rPr lang="en-US"/>
              <a:t> | Job Title, Good Company </a:t>
            </a:r>
          </a:p>
        </p:txBody>
      </p:sp>
      <p:sp>
        <p:nvSpPr>
          <p:cNvPr id="5" name="Title 8">
            <a:extLst>
              <a:ext uri="{FF2B5EF4-FFF2-40B4-BE49-F238E27FC236}">
                <a16:creationId xmlns:a16="http://schemas.microsoft.com/office/drawing/2014/main" id="{C63D6A6D-F503-CC07-953F-375E1E7713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915576"/>
            <a:ext cx="7886700" cy="880370"/>
          </a:xfrm>
        </p:spPr>
        <p:txBody>
          <a:bodyPr anchor="ctr"/>
          <a:lstStyle>
            <a:lvl1pPr algn="ctr">
              <a:defRPr sz="2880"/>
            </a:lvl1pPr>
          </a:lstStyle>
          <a:p>
            <a:r>
              <a:rPr lang="en-GB"/>
              <a:t>Sample quote font 32pt to provide a robust overview</a:t>
            </a:r>
            <a:endParaRPr lang="en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2871111-AC85-54E9-78EB-D40FDB734E0F}"/>
              </a:ext>
            </a:extLst>
          </p:cNvPr>
          <p:cNvSpPr>
            <a:spLocks noGrp="1"/>
          </p:cNvSpPr>
          <p:nvPr>
            <p:ph type="dt" sz="half" idx="35"/>
          </p:nvPr>
        </p:nvSpPr>
        <p:spPr/>
        <p:txBody>
          <a:bodyPr/>
          <a:lstStyle/>
          <a:p>
            <a:fld id="{E0D16C86-13D2-4780-9C49-5529AA4F2507}" type="datetime1">
              <a:rPr lang="de-DE" smtClean="0"/>
              <a:t>19.09.24</a:t>
            </a:fld>
            <a:endParaRPr lang="en-DE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797575EE-32DC-837E-6010-7A456EB72335}"/>
              </a:ext>
            </a:extLst>
          </p:cNvPr>
          <p:cNvSpPr>
            <a:spLocks noGrp="1"/>
          </p:cNvSpPr>
          <p:nvPr>
            <p:ph type="ftr" sz="quarter" idx="36"/>
          </p:nvPr>
        </p:nvSpPr>
        <p:spPr/>
        <p:txBody>
          <a:bodyPr/>
          <a:lstStyle/>
          <a:p>
            <a:r>
              <a:rPr lang="en-GB"/>
              <a:t>- strictly confidential -</a:t>
            </a:r>
            <a:endParaRPr lang="en-DE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05EEA16D-A1BC-D4B9-CA63-92DE26DB5011}"/>
              </a:ext>
            </a:extLst>
          </p:cNvPr>
          <p:cNvSpPr>
            <a:spLocks noGrp="1"/>
          </p:cNvSpPr>
          <p:nvPr>
            <p:ph type="sldNum" sz="quarter" idx="37"/>
          </p:nvPr>
        </p:nvSpPr>
        <p:spPr/>
        <p:txBody>
          <a:bodyPr/>
          <a:lstStyle/>
          <a:p>
            <a:fld id="{220B6647-BD7A-7942-B66E-0DFF9B72D92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reihandform 10">
            <a:extLst>
              <a:ext uri="{FF2B5EF4-FFF2-40B4-BE49-F238E27FC236}">
                <a16:creationId xmlns:a16="http://schemas.microsoft.com/office/drawing/2014/main" id="{A8E024FC-C272-74E8-5793-40FA531521BB}"/>
              </a:ext>
            </a:extLst>
          </p:cNvPr>
          <p:cNvSpPr/>
          <p:nvPr userDrawn="1"/>
        </p:nvSpPr>
        <p:spPr>
          <a:xfrm>
            <a:off x="0" y="4885920"/>
            <a:ext cx="1786689" cy="259200"/>
          </a:xfrm>
          <a:custGeom>
            <a:avLst/>
            <a:gdLst>
              <a:gd name="connsiteX0" fmla="*/ 0 w 7776000"/>
              <a:gd name="connsiteY0" fmla="*/ 0 h 288000"/>
              <a:gd name="connsiteX1" fmla="*/ 7610839 w 7776000"/>
              <a:gd name="connsiteY1" fmla="*/ 0 h 288000"/>
              <a:gd name="connsiteX2" fmla="*/ 7776000 w 7776000"/>
              <a:gd name="connsiteY2" fmla="*/ 287664 h 288000"/>
              <a:gd name="connsiteX3" fmla="*/ 7776000 w 7776000"/>
              <a:gd name="connsiteY3" fmla="*/ 288000 h 288000"/>
              <a:gd name="connsiteX4" fmla="*/ 0 w 7776000"/>
              <a:gd name="connsiteY4" fmla="*/ 288000 h 28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76000" h="288000">
                <a:moveTo>
                  <a:pt x="0" y="0"/>
                </a:moveTo>
                <a:lnTo>
                  <a:pt x="7610839" y="0"/>
                </a:lnTo>
                <a:lnTo>
                  <a:pt x="7776000" y="287664"/>
                </a:lnTo>
                <a:lnTo>
                  <a:pt x="7776000" y="288000"/>
                </a:lnTo>
                <a:lnTo>
                  <a:pt x="0" y="288000"/>
                </a:lnTo>
                <a:close/>
              </a:path>
            </a:pathLst>
          </a:custGeom>
          <a:noFill/>
          <a:ln w="317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tIns="0" rIns="0" bIns="0" rtlCol="0" anchor="ctr"/>
          <a:lstStyle/>
          <a:p>
            <a:pPr marL="0" marR="0" lvl="0" indent="0" algn="l" defTabSz="8229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540" noProof="0">
                <a:solidFill>
                  <a:schemeClr val="tx1"/>
                </a:solidFill>
                <a:latin typeface="Avenir Next LT Pro" panose="020B0504020202020204" pitchFamily="34" charset="0"/>
                <a:ea typeface="Arial" charset="0"/>
                <a:cs typeface="Arial" charset="0"/>
              </a:rPr>
              <a:t>© 2024 KNIME AG. All rights reserved.</a:t>
            </a:r>
          </a:p>
        </p:txBody>
      </p:sp>
      <p:pic>
        <p:nvPicPr>
          <p:cNvPr id="10" name="KNIME Logo">
            <a:extLst>
              <a:ext uri="{FF2B5EF4-FFF2-40B4-BE49-F238E27FC236}">
                <a16:creationId xmlns:a16="http://schemas.microsoft.com/office/drawing/2014/main" id="{212A3CDB-482D-341D-1CC0-0984F0051A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1711" y="4890133"/>
            <a:ext cx="759277" cy="201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766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outdoor, wave, dark, night sky&#10;&#10;Description automatically generated">
            <a:extLst>
              <a:ext uri="{FF2B5EF4-FFF2-40B4-BE49-F238E27FC236}">
                <a16:creationId xmlns:a16="http://schemas.microsoft.com/office/drawing/2014/main" id="{291CB303-95FC-7B4B-83D2-8F058C03727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474" y="0"/>
            <a:ext cx="9147473" cy="5143500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0" y="0"/>
            <a:ext cx="9144000" cy="4137163"/>
          </a:xfrm>
          <a:prstGeom prst="rect">
            <a:avLst/>
          </a:prstGeom>
          <a:gradFill>
            <a:gsLst>
              <a:gs pos="5000">
                <a:srgbClr val="000000"/>
              </a:gs>
              <a:gs pos="100000">
                <a:schemeClr val="tx2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17" tIns="34258" rIns="68517" bIns="34258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867" i="1" ker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sz="1399"/>
          </a:p>
          <a:p>
            <a:endParaRPr lang="en-US" sz="1399"/>
          </a:p>
          <a:p>
            <a:endParaRPr lang="en-US" sz="1399"/>
          </a:p>
          <a:p>
            <a:endParaRPr lang="en-US" sz="1399"/>
          </a:p>
          <a:p>
            <a:endParaRPr lang="en-US" sz="1399"/>
          </a:p>
          <a:p>
            <a:endParaRPr lang="en-US" sz="1399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888" y="941464"/>
            <a:ext cx="8650224" cy="1790700"/>
          </a:xfrm>
        </p:spPr>
        <p:txBody>
          <a:bodyPr anchor="b">
            <a:noAutofit/>
          </a:bodyPr>
          <a:lstStyle>
            <a:lvl1pPr algn="l">
              <a:defRPr sz="3996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6888" y="2732165"/>
            <a:ext cx="8650224" cy="503924"/>
          </a:xfrm>
        </p:spPr>
        <p:txBody>
          <a:bodyPr>
            <a:noAutofit/>
          </a:bodyPr>
          <a:lstStyle>
            <a:lvl1pPr marL="0" indent="0" algn="l">
              <a:buNone/>
              <a:defRPr sz="1998"/>
            </a:lvl1pPr>
            <a:lvl2pPr marL="342591" indent="0" algn="ctr">
              <a:buNone/>
              <a:defRPr sz="1499"/>
            </a:lvl2pPr>
            <a:lvl3pPr marL="685183" indent="0" algn="ctr">
              <a:buNone/>
              <a:defRPr sz="1349"/>
            </a:lvl3pPr>
            <a:lvl4pPr marL="1027774" indent="0" algn="ctr">
              <a:buNone/>
              <a:defRPr sz="1199"/>
            </a:lvl4pPr>
            <a:lvl5pPr marL="1370366" indent="0" algn="ctr">
              <a:buNone/>
              <a:defRPr sz="1199"/>
            </a:lvl5pPr>
            <a:lvl6pPr marL="1712957" indent="0" algn="ctr">
              <a:buNone/>
              <a:defRPr sz="1199"/>
            </a:lvl6pPr>
            <a:lvl7pPr marL="2055548" indent="0" algn="ctr">
              <a:buNone/>
              <a:defRPr sz="1199"/>
            </a:lvl7pPr>
            <a:lvl8pPr marL="2398140" indent="0" algn="ctr">
              <a:buNone/>
              <a:defRPr sz="1199"/>
            </a:lvl8pPr>
            <a:lvl9pPr marL="2740731" indent="0" algn="ctr">
              <a:buNone/>
              <a:defRPr sz="1199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ext Placeholder 38"/>
          <p:cNvSpPr>
            <a:spLocks noGrp="1"/>
          </p:cNvSpPr>
          <p:nvPr>
            <p:ph type="body" sz="quarter" idx="11" hasCustomPrompt="1"/>
          </p:nvPr>
        </p:nvSpPr>
        <p:spPr>
          <a:xfrm>
            <a:off x="246888" y="3739337"/>
            <a:ext cx="3781552" cy="287864"/>
          </a:xfrm>
          <a:prstGeom prst="rect">
            <a:avLst/>
          </a:prstGeom>
        </p:spPr>
        <p:txBody>
          <a:bodyPr vert="horz" lIns="91440" tIns="45720" rIns="0" bIns="45720" rtlCol="0" anchor="ctr">
            <a:noAutofit/>
          </a:bodyPr>
          <a:lstStyle>
            <a:lvl1pPr algn="l">
              <a:buFontTx/>
              <a:buNone/>
              <a:defRPr lang="en-GB" sz="1199" b="0" dirty="0" smtClean="0">
                <a:solidFill>
                  <a:schemeClr val="bg1"/>
                </a:solidFill>
              </a:defRPr>
            </a:lvl1pPr>
          </a:lstStyle>
          <a:p>
            <a:pPr marL="0" lvl="0" indent="0">
              <a:buFontTx/>
              <a:buNone/>
            </a:pPr>
            <a:r>
              <a:rPr lang="en-GB"/>
              <a:t>Speaker Title</a:t>
            </a:r>
          </a:p>
        </p:txBody>
      </p:sp>
      <p:sp>
        <p:nvSpPr>
          <p:cNvPr id="15" name="Text Placeholder 40"/>
          <p:cNvSpPr>
            <a:spLocks noGrp="1"/>
          </p:cNvSpPr>
          <p:nvPr>
            <p:ph type="body" sz="quarter" idx="12" hasCustomPrompt="1"/>
          </p:nvPr>
        </p:nvSpPr>
        <p:spPr>
          <a:xfrm>
            <a:off x="246888" y="4242670"/>
            <a:ext cx="3781552" cy="287864"/>
          </a:xfrm>
          <a:prstGeom prst="rect">
            <a:avLst/>
          </a:prstGeom>
        </p:spPr>
        <p:txBody>
          <a:bodyPr vert="horz" lIns="91440" tIns="45720" rIns="0" bIns="45720" rtlCol="0" anchor="ctr">
            <a:noAutofit/>
          </a:bodyPr>
          <a:lstStyle>
            <a:lvl1pPr algn="l">
              <a:buFontTx/>
              <a:buNone/>
              <a:defRPr lang="en-GB" sz="1199" b="0" dirty="0" smtClean="0">
                <a:solidFill>
                  <a:schemeClr val="bg1"/>
                </a:solidFill>
              </a:defRPr>
            </a:lvl1pPr>
          </a:lstStyle>
          <a:p>
            <a:pPr marL="0" lvl="0" indent="0">
              <a:buFontTx/>
              <a:buNone/>
            </a:pPr>
            <a:r>
              <a:rPr lang="en-GB"/>
              <a:t>Date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246888" y="3448934"/>
            <a:ext cx="3781552" cy="298724"/>
          </a:xfrm>
          <a:prstGeom prst="rect">
            <a:avLst/>
          </a:prstGeom>
        </p:spPr>
        <p:txBody>
          <a:bodyPr vert="horz" lIns="91440" tIns="45720" rIns="0" bIns="45720" rtlCol="0" anchor="ctr">
            <a:noAutofit/>
          </a:bodyPr>
          <a:lstStyle>
            <a:lvl1pPr algn="l">
              <a:buFontTx/>
              <a:buNone/>
              <a:defRPr lang="en-GB" sz="1399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buFontTx/>
              <a:buNone/>
            </a:pPr>
            <a:r>
              <a:rPr lang="en-GB"/>
              <a:t>Speaker Name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047D379E-5207-D740-9EE7-750BA212771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6889" y="241271"/>
            <a:ext cx="2361235" cy="578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7250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4">
          <p15:clr>
            <a:srgbClr val="FBAE40"/>
          </p15:clr>
        </p15:guide>
        <p15:guide id="2" pos="216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outdoor, wave, dark, night sky&#10;&#10;Description automatically generated">
            <a:extLst>
              <a:ext uri="{FF2B5EF4-FFF2-40B4-BE49-F238E27FC236}">
                <a16:creationId xmlns:a16="http://schemas.microsoft.com/office/drawing/2014/main" id="{23180104-9685-1D47-AE9C-21B74D020B0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474" y="0"/>
            <a:ext cx="9147473" cy="51435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2DEFF2F-FF33-4C46-B436-3FD900E47EBB}"/>
              </a:ext>
            </a:extLst>
          </p:cNvPr>
          <p:cNvSpPr txBox="1"/>
          <p:nvPr userDrawn="1"/>
        </p:nvSpPr>
        <p:spPr>
          <a:xfrm>
            <a:off x="0" y="0"/>
            <a:ext cx="9144000" cy="4137163"/>
          </a:xfrm>
          <a:prstGeom prst="rect">
            <a:avLst/>
          </a:prstGeom>
          <a:gradFill>
            <a:gsLst>
              <a:gs pos="5000">
                <a:srgbClr val="000000"/>
              </a:gs>
              <a:gs pos="100000">
                <a:schemeClr val="tx2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17" tIns="34258" rIns="68517" bIns="34258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867" i="1" ker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sz="1399"/>
          </a:p>
          <a:p>
            <a:endParaRPr lang="en-US" sz="1399"/>
          </a:p>
          <a:p>
            <a:endParaRPr lang="en-US" sz="1399"/>
          </a:p>
          <a:p>
            <a:endParaRPr lang="en-US" sz="1399"/>
          </a:p>
          <a:p>
            <a:endParaRPr lang="en-US" sz="1399"/>
          </a:p>
          <a:p>
            <a:endParaRPr lang="en-US" sz="1399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888" y="685956"/>
            <a:ext cx="8650224" cy="2139553"/>
          </a:xfrm>
        </p:spPr>
        <p:txBody>
          <a:bodyPr anchor="b">
            <a:noAutofit/>
          </a:bodyPr>
          <a:lstStyle>
            <a:lvl1pPr algn="l">
              <a:defRPr sz="3597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617191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6888" y="1233298"/>
            <a:ext cx="8650224" cy="3398421"/>
          </a:xfrm>
        </p:spPr>
        <p:txBody>
          <a:bodyPr/>
          <a:lstStyle>
            <a:lvl2pPr>
              <a:defRPr sz="1599"/>
            </a:lvl2pPr>
            <a:lvl3pPr>
              <a:defRPr sz="1399"/>
            </a:lvl3pPr>
            <a:lvl4pPr>
              <a:defRPr sz="1199"/>
            </a:lvl4pPr>
            <a:lvl5pPr>
              <a:defRPr sz="999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296187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1">
          <p15:clr>
            <a:srgbClr val="FBAE40"/>
          </p15:clr>
        </p15:guide>
        <p15:guide id="2" pos="216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888" y="273844"/>
            <a:ext cx="8650224" cy="82219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6888" y="1236731"/>
            <a:ext cx="4155270" cy="3380150"/>
          </a:xfrm>
        </p:spPr>
        <p:txBody>
          <a:bodyPr/>
          <a:lstStyle>
            <a:lvl1pPr>
              <a:lnSpc>
                <a:spcPct val="100000"/>
              </a:lnSpc>
              <a:spcBef>
                <a:spcPts val="400"/>
              </a:spcBef>
              <a:defRPr/>
            </a:lvl1pPr>
            <a:lvl2pPr>
              <a:lnSpc>
                <a:spcPct val="100000"/>
              </a:lnSpc>
              <a:spcBef>
                <a:spcPts val="400"/>
              </a:spcBef>
              <a:defRPr/>
            </a:lvl2pPr>
            <a:lvl3pPr>
              <a:lnSpc>
                <a:spcPct val="100000"/>
              </a:lnSpc>
              <a:spcBef>
                <a:spcPts val="400"/>
              </a:spcBef>
              <a:defRPr/>
            </a:lvl3pPr>
            <a:lvl4pPr>
              <a:lnSpc>
                <a:spcPct val="100000"/>
              </a:lnSpc>
              <a:spcBef>
                <a:spcPts val="400"/>
              </a:spcBef>
              <a:defRPr/>
            </a:lvl4pPr>
            <a:lvl5pPr>
              <a:lnSpc>
                <a:spcPct val="100000"/>
              </a:lnSpc>
              <a:spcBef>
                <a:spcPts val="40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41842" y="1236731"/>
            <a:ext cx="4155270" cy="3380150"/>
          </a:xfrm>
        </p:spPr>
        <p:txBody>
          <a:bodyPr/>
          <a:lstStyle>
            <a:lvl1pPr>
              <a:lnSpc>
                <a:spcPct val="100000"/>
              </a:lnSpc>
              <a:spcBef>
                <a:spcPts val="400"/>
              </a:spcBef>
              <a:defRPr/>
            </a:lvl1pPr>
            <a:lvl2pPr>
              <a:lnSpc>
                <a:spcPct val="100000"/>
              </a:lnSpc>
              <a:spcBef>
                <a:spcPts val="400"/>
              </a:spcBef>
              <a:defRPr/>
            </a:lvl2pPr>
            <a:lvl3pPr>
              <a:lnSpc>
                <a:spcPct val="100000"/>
              </a:lnSpc>
              <a:spcBef>
                <a:spcPts val="400"/>
              </a:spcBef>
              <a:defRPr/>
            </a:lvl3pPr>
            <a:lvl4pPr>
              <a:lnSpc>
                <a:spcPct val="100000"/>
              </a:lnSpc>
              <a:spcBef>
                <a:spcPts val="400"/>
              </a:spcBef>
              <a:defRPr/>
            </a:lvl4pPr>
            <a:lvl5pPr>
              <a:lnSpc>
                <a:spcPct val="100000"/>
              </a:lnSpc>
              <a:spcBef>
                <a:spcPts val="40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735646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360285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89387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outdoor, wave, dark, night sky&#10;&#10;Description automatically generated">
            <a:extLst>
              <a:ext uri="{FF2B5EF4-FFF2-40B4-BE49-F238E27FC236}">
                <a16:creationId xmlns:a16="http://schemas.microsoft.com/office/drawing/2014/main" id="{1280AD48-9D86-D340-86E3-8C78BA946D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474" y="0"/>
            <a:ext cx="9147473" cy="51435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BA0349F-110B-284B-B545-F849CC3D954F}"/>
              </a:ext>
            </a:extLst>
          </p:cNvPr>
          <p:cNvSpPr txBox="1"/>
          <p:nvPr userDrawn="1"/>
        </p:nvSpPr>
        <p:spPr>
          <a:xfrm>
            <a:off x="0" y="0"/>
            <a:ext cx="9144000" cy="4137163"/>
          </a:xfrm>
          <a:prstGeom prst="rect">
            <a:avLst/>
          </a:prstGeom>
          <a:gradFill>
            <a:gsLst>
              <a:gs pos="5000">
                <a:srgbClr val="000000"/>
              </a:gs>
              <a:gs pos="100000">
                <a:schemeClr val="tx2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17" tIns="34258" rIns="68517" bIns="34258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867" i="1" ker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sz="1399"/>
          </a:p>
          <a:p>
            <a:endParaRPr lang="en-US" sz="1399"/>
          </a:p>
          <a:p>
            <a:endParaRPr lang="en-US" sz="1399"/>
          </a:p>
          <a:p>
            <a:endParaRPr lang="en-US" sz="1399"/>
          </a:p>
          <a:p>
            <a:endParaRPr lang="en-US" sz="1399"/>
          </a:p>
          <a:p>
            <a:endParaRPr lang="en-US" sz="1399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C1359E6-55F0-5147-95A8-A28FB7E9B2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321414" y="1469146"/>
            <a:ext cx="4501173" cy="1102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081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">
    <p:bg>
      <p:bgPr>
        <a:solidFill>
          <a:srgbClr val="FDD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84942" y="2246644"/>
            <a:ext cx="4975058" cy="648000"/>
          </a:xfrm>
        </p:spPr>
        <p:txBody>
          <a:bodyPr tIns="0" rIns="0" anchor="ctr" anchorCtr="0">
            <a:normAutofit/>
          </a:bodyPr>
          <a:lstStyle>
            <a:lvl1pPr algn="l">
              <a:defRPr sz="2400">
                <a:solidFill>
                  <a:schemeClr val="tx1"/>
                </a:solidFill>
              </a:defRPr>
            </a:lvl1pPr>
          </a:lstStyle>
          <a:p>
            <a:r>
              <a:rPr lang="en-GB"/>
              <a:t>Divider headline</a:t>
            </a:r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32968C27-EF80-EDFD-4C3B-1128641C12A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168943" y="0"/>
            <a:ext cx="4975058" cy="5141289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9FAE86F-4B93-F91D-3A44-7C5E2C68EE23}"/>
              </a:ext>
            </a:extLst>
          </p:cNvPr>
          <p:cNvCxnSpPr/>
          <p:nvPr userDrawn="1"/>
        </p:nvCxnSpPr>
        <p:spPr>
          <a:xfrm>
            <a:off x="556087" y="1968703"/>
            <a:ext cx="0" cy="1261631"/>
          </a:xfrm>
          <a:prstGeom prst="line">
            <a:avLst/>
          </a:prstGeom>
          <a:ln w="6350">
            <a:solidFill>
              <a:srgbClr val="201E1E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0644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3_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0E00C00B-7D14-A343-B48C-A7850E5B9F40}"/>
              </a:ext>
            </a:extLst>
          </p:cNvPr>
          <p:cNvGrpSpPr/>
          <p:nvPr userDrawn="1"/>
        </p:nvGrpSpPr>
        <p:grpSpPr>
          <a:xfrm>
            <a:off x="1" y="0"/>
            <a:ext cx="9143999" cy="5143501"/>
            <a:chOff x="0" y="0"/>
            <a:chExt cx="9143999" cy="5148264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BB2C194-5DA5-2441-A1EA-7893225297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6161"/>
            <a:stretch/>
          </p:blipFill>
          <p:spPr>
            <a:xfrm>
              <a:off x="0" y="0"/>
              <a:ext cx="9143828" cy="5148264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3AB7B2B1-8008-1247-82A3-0E0262F43904}"/>
                </a:ext>
              </a:extLst>
            </p:cNvPr>
            <p:cNvSpPr/>
            <p:nvPr/>
          </p:nvSpPr>
          <p:spPr>
            <a:xfrm>
              <a:off x="0" y="123998"/>
              <a:ext cx="9143999" cy="5024266"/>
            </a:xfrm>
            <a:prstGeom prst="rect">
              <a:avLst/>
            </a:prstGeom>
            <a:gradFill>
              <a:gsLst>
                <a:gs pos="91000">
                  <a:schemeClr val="tx1">
                    <a:alpha val="79000"/>
                  </a:schemeClr>
                </a:gs>
                <a:gs pos="0">
                  <a:schemeClr val="tx1">
                    <a:alpha val="0"/>
                  </a:schemeClr>
                </a:gs>
                <a:gs pos="30000">
                  <a:schemeClr val="accent1">
                    <a:lumMod val="50000"/>
                    <a:alpha val="5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2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49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05D7568-3137-D04F-A11B-574594601DC0}"/>
              </a:ext>
            </a:extLst>
          </p:cNvPr>
          <p:cNvSpPr txBox="1"/>
          <p:nvPr userDrawn="1"/>
        </p:nvSpPr>
        <p:spPr>
          <a:xfrm>
            <a:off x="1056937" y="3173867"/>
            <a:ext cx="7283627" cy="430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2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98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Empowering Intelligent Automated IT Operations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0532FAE-D5D5-6048-B963-8F1DCD9C0FF7}"/>
              </a:ext>
            </a:extLst>
          </p:cNvPr>
          <p:cNvSpPr txBox="1"/>
          <p:nvPr userDrawn="1"/>
        </p:nvSpPr>
        <p:spPr>
          <a:xfrm>
            <a:off x="8285229" y="4741559"/>
            <a:ext cx="515877" cy="207558"/>
          </a:xfrm>
          <a:prstGeom prst="rect">
            <a:avLst/>
          </a:prstGeom>
        </p:spPr>
        <p:txBody>
          <a:bodyPr vert="horz" lIns="91355" tIns="45678" rIns="0" bIns="45678" rtlCol="0" anchor="ctr"/>
          <a:lstStyle>
            <a:defPPr>
              <a:defRPr lang="en-US"/>
            </a:defPPr>
            <a:lvl1pPr algn="r">
              <a:defRPr sz="1200">
                <a:solidFill>
                  <a:srgbClr val="3D0064"/>
                </a:solidFill>
              </a:defRPr>
            </a:lvl1pPr>
          </a:lstStyle>
          <a:p>
            <a:pPr marL="0" marR="0" lvl="0" indent="0" algn="r" defTabSz="6852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0F167E-D98C-DA4B-8A87-8A99C0A00B88}" type="slidenum">
              <a:rPr kumimoji="0" lang="en-US" sz="699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6852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99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7A05CD6-E72F-D64B-9038-C99E0644DB5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344059" y="913555"/>
            <a:ext cx="2455882" cy="1798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51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07C854D4-B58A-E603-A2DA-FC51D8C4D43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5675405" y="1"/>
            <a:ext cx="3468595" cy="5143500"/>
          </a:xfrm>
          <a:prstGeom prst="rect">
            <a:avLst/>
          </a:prstGeom>
        </p:spPr>
      </p:pic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4AE3E3AD-1296-8D48-AFA8-764EA91DE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864894" y="4897353"/>
            <a:ext cx="576000" cy="241773"/>
          </a:xfrm>
        </p:spPr>
        <p:txBody>
          <a:bodyPr/>
          <a:lstStyle/>
          <a:p>
            <a:fld id="{220B6647-BD7A-7942-B66E-0DFF9B72D92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0AE3BDD-78AB-6DDD-7094-730E81BE0066}"/>
              </a:ext>
            </a:extLst>
          </p:cNvPr>
          <p:cNvSpPr/>
          <p:nvPr userDrawn="1"/>
        </p:nvSpPr>
        <p:spPr>
          <a:xfrm>
            <a:off x="0" y="0"/>
            <a:ext cx="9144000" cy="94148"/>
          </a:xfrm>
          <a:prstGeom prst="rect">
            <a:avLst/>
          </a:prstGeom>
          <a:solidFill>
            <a:srgbClr val="FDD800"/>
          </a:solidFill>
          <a:ln w="317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3" name="Freihandform 10">
            <a:extLst>
              <a:ext uri="{FF2B5EF4-FFF2-40B4-BE49-F238E27FC236}">
                <a16:creationId xmlns:a16="http://schemas.microsoft.com/office/drawing/2014/main" id="{0F3257C4-869B-C2A0-F84A-899F089A68D6}"/>
              </a:ext>
            </a:extLst>
          </p:cNvPr>
          <p:cNvSpPr/>
          <p:nvPr userDrawn="1"/>
        </p:nvSpPr>
        <p:spPr>
          <a:xfrm>
            <a:off x="0" y="4885920"/>
            <a:ext cx="1786689" cy="259200"/>
          </a:xfrm>
          <a:custGeom>
            <a:avLst/>
            <a:gdLst>
              <a:gd name="connsiteX0" fmla="*/ 0 w 7776000"/>
              <a:gd name="connsiteY0" fmla="*/ 0 h 288000"/>
              <a:gd name="connsiteX1" fmla="*/ 7610839 w 7776000"/>
              <a:gd name="connsiteY1" fmla="*/ 0 h 288000"/>
              <a:gd name="connsiteX2" fmla="*/ 7776000 w 7776000"/>
              <a:gd name="connsiteY2" fmla="*/ 287664 h 288000"/>
              <a:gd name="connsiteX3" fmla="*/ 7776000 w 7776000"/>
              <a:gd name="connsiteY3" fmla="*/ 288000 h 288000"/>
              <a:gd name="connsiteX4" fmla="*/ 0 w 7776000"/>
              <a:gd name="connsiteY4" fmla="*/ 288000 h 28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76000" h="288000">
                <a:moveTo>
                  <a:pt x="0" y="0"/>
                </a:moveTo>
                <a:lnTo>
                  <a:pt x="7610839" y="0"/>
                </a:lnTo>
                <a:lnTo>
                  <a:pt x="7776000" y="287664"/>
                </a:lnTo>
                <a:lnTo>
                  <a:pt x="7776000" y="288000"/>
                </a:lnTo>
                <a:lnTo>
                  <a:pt x="0" y="288000"/>
                </a:lnTo>
                <a:close/>
              </a:path>
            </a:pathLst>
          </a:custGeom>
          <a:noFill/>
          <a:ln w="317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tIns="0" rIns="0" bIns="0" rtlCol="0" anchor="ctr"/>
          <a:lstStyle/>
          <a:p>
            <a:pPr marL="0" marR="0" lvl="0" indent="0" algn="l" defTabSz="8229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540" noProof="0">
                <a:solidFill>
                  <a:schemeClr val="tx1"/>
                </a:solidFill>
                <a:latin typeface="Avenir Next LT Pro" panose="020B0504020202020204" pitchFamily="34" charset="0"/>
                <a:ea typeface="Arial" charset="0"/>
                <a:cs typeface="Arial" charset="0"/>
              </a:rPr>
              <a:t>© 2024 KNIME AG. All rights reserved.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5EF2CF-6C6A-14BF-75D3-634CC96E394A}"/>
              </a:ext>
            </a:extLst>
          </p:cNvPr>
          <p:cNvSpPr txBox="1"/>
          <p:nvPr userDrawn="1"/>
        </p:nvSpPr>
        <p:spPr>
          <a:xfrm>
            <a:off x="322264" y="224512"/>
            <a:ext cx="4739957" cy="442035"/>
          </a:xfrm>
          <a:prstGeom prst="rect">
            <a:avLst/>
          </a:prstGeom>
          <a:noFill/>
          <a:ln w="15875">
            <a:noFill/>
          </a:ln>
        </p:spPr>
        <p:txBody>
          <a:bodyPr wrap="square" lIns="36000" tIns="36000" rIns="36000" bIns="36000" rtlCol="0" anchor="b" anchorCtr="0">
            <a:spAutoFit/>
          </a:bodyPr>
          <a:lstStyle/>
          <a:p>
            <a:pPr algn="l"/>
            <a:r>
              <a:rPr lang="en-DE" sz="2400">
                <a:latin typeface="+mj-lt"/>
              </a:rPr>
              <a:t>Agenda</a:t>
            </a:r>
          </a:p>
        </p:txBody>
      </p:sp>
      <p:pic>
        <p:nvPicPr>
          <p:cNvPr id="10" name="KNIME Logo">
            <a:extLst>
              <a:ext uri="{FF2B5EF4-FFF2-40B4-BE49-F238E27FC236}">
                <a16:creationId xmlns:a16="http://schemas.microsoft.com/office/drawing/2014/main" id="{FB51E878-44D2-52DB-C16F-3E968B06B59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1711" y="4890133"/>
            <a:ext cx="759277" cy="201573"/>
          </a:xfrm>
          <a:prstGeom prst="rect">
            <a:avLst/>
          </a:prstGeom>
        </p:spPr>
      </p:pic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8395D398-6C1B-7AD3-F6A0-612D90F7B8D6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0E74BB00-D7F9-4703-A0C2-244CAF336803}" type="datetime1">
              <a:rPr lang="de-DE" smtClean="0"/>
              <a:t>19.09.24</a:t>
            </a:fld>
            <a:endParaRPr lang="en-DE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86C098C8-4399-2A4F-6ADA-686FB773E48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- strictly confidential -</a:t>
            </a:r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243313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240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60000" y="907200"/>
            <a:ext cx="8427600" cy="3664440"/>
          </a:xfrm>
        </p:spPr>
        <p:txBody>
          <a:bodyPr>
            <a:no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2700E8-084B-5C4A-9D21-FB806A7FBF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864894" y="4901727"/>
            <a:ext cx="576000" cy="236856"/>
          </a:xfrm>
        </p:spPr>
        <p:txBody>
          <a:bodyPr/>
          <a:lstStyle/>
          <a:p>
            <a:fld id="{220B6647-BD7A-7942-B66E-0DFF9B72D92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02658-55E6-A866-38AA-5C4C1133D0F0}"/>
              </a:ext>
            </a:extLst>
          </p:cNvPr>
          <p:cNvSpPr/>
          <p:nvPr userDrawn="1"/>
        </p:nvSpPr>
        <p:spPr>
          <a:xfrm>
            <a:off x="0" y="-4396"/>
            <a:ext cx="107795" cy="5145861"/>
          </a:xfrm>
          <a:prstGeom prst="rect">
            <a:avLst/>
          </a:prstGeom>
          <a:solidFill>
            <a:srgbClr val="FDD800"/>
          </a:solidFill>
          <a:ln w="317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BBE835-68B4-1957-ECEC-82A89178A1FF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27E1CA28-9D76-4473-B37A-661C9292DD76}" type="datetime1">
              <a:rPr lang="de-DE" smtClean="0"/>
              <a:t>19.09.24</a:t>
            </a:fld>
            <a:endParaRPr lang="en-DE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4B5E6110-4A0A-C3E8-3718-46CBDA826539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- strictly confidential -</a:t>
            </a:r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083415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60000" y="1166400"/>
            <a:ext cx="8427600" cy="3402000"/>
          </a:xfrm>
        </p:spPr>
        <p:txBody>
          <a:bodyPr>
            <a:no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2700E8-084B-5C4A-9D21-FB806A7FBF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6647-BD7A-7942-B66E-0DFF9B72D92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6DB905E-E99C-3641-BF4C-1FCE98B4950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0363" y="680401"/>
            <a:ext cx="8427600" cy="28511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600" b="1" i="0">
                <a:latin typeface="+mj-lt"/>
              </a:defRPr>
            </a:lvl1pPr>
            <a:lvl2pPr marL="259200" indent="0">
              <a:buNone/>
              <a:defRPr/>
            </a:lvl2pPr>
            <a:lvl3pPr marL="583200" indent="0">
              <a:buNone/>
              <a:defRPr/>
            </a:lvl3pPr>
            <a:lvl4pPr marL="907200" indent="0">
              <a:buNone/>
              <a:defRPr/>
            </a:lvl4pPr>
            <a:lvl5pPr marL="1231200" indent="0">
              <a:buNone/>
              <a:defRPr/>
            </a:lvl5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BAD74E7-DFCD-6813-78CE-BF4654FEF25F}"/>
              </a:ext>
            </a:extLst>
          </p:cNvPr>
          <p:cNvSpPr/>
          <p:nvPr userDrawn="1"/>
        </p:nvSpPr>
        <p:spPr>
          <a:xfrm>
            <a:off x="0" y="0"/>
            <a:ext cx="107795" cy="5145861"/>
          </a:xfrm>
          <a:prstGeom prst="rect">
            <a:avLst/>
          </a:prstGeom>
          <a:solidFill>
            <a:srgbClr val="FDD800"/>
          </a:solidFill>
          <a:ln w="317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9F50E69-DAF1-0E58-6025-2F6E6A1BD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title</a:t>
            </a:r>
            <a:endParaRPr lang="en-DE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BA66AE3-999F-0AC0-B48A-D4169C4F7F2E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18940BC-002C-4486-93BE-DCF430A433DC}" type="datetime1">
              <a:rPr lang="de-DE" smtClean="0"/>
              <a:t>19.09.24</a:t>
            </a:fld>
            <a:endParaRPr lang="en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7A24F2-2050-AA6A-CCD1-4F6B9CA0E6A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- strictly confidential -</a:t>
            </a:r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43504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60000" y="907200"/>
            <a:ext cx="5727600" cy="3664440"/>
          </a:xfrm>
        </p:spPr>
        <p:txBody>
          <a:bodyPr>
            <a:no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2700E8-084B-5C4A-9D21-FB806A7FBF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6647-BD7A-7942-B66E-0DFF9B72D92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04F210B-5A26-C098-B337-E1A50BC0501E}"/>
              </a:ext>
            </a:extLst>
          </p:cNvPr>
          <p:cNvSpPr/>
          <p:nvPr userDrawn="1"/>
        </p:nvSpPr>
        <p:spPr>
          <a:xfrm>
            <a:off x="0" y="0"/>
            <a:ext cx="107795" cy="5145861"/>
          </a:xfrm>
          <a:prstGeom prst="rect">
            <a:avLst/>
          </a:prstGeom>
          <a:solidFill>
            <a:srgbClr val="FDD800"/>
          </a:solidFill>
          <a:ln w="317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F6BB43A-8A53-F372-989B-B8AAB0A584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title</a:t>
            </a:r>
            <a:endParaRPr lang="en-DE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3A79589-DFBF-550D-AEF3-7D621846BDA4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DB5DDBCC-703D-44E1-BAA3-CB36E9960CA0}" type="datetime1">
              <a:rPr lang="de-DE" smtClean="0"/>
              <a:t>19.09.24</a:t>
            </a:fld>
            <a:endParaRPr lang="en-DE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E07A711B-4293-77EE-A4BE-AE56E43C2199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- strictly confidential -</a:t>
            </a:r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224821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679998" y="907200"/>
            <a:ext cx="4104000" cy="3664440"/>
          </a:xfrm>
          <a:noFill/>
          <a:ln w="15875">
            <a:noFill/>
            <a:miter lim="800000"/>
          </a:ln>
        </p:spPr>
        <p:txBody>
          <a:bodyPr lIns="108000" tIns="108000" rIns="108000" bIns="108000">
            <a:no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6647-BD7A-7942-B66E-0DFF9B72D92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9603632F-4CD5-4F12-B58B-285C1B2C72A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2442" y="902905"/>
            <a:ext cx="4103998" cy="3668736"/>
          </a:xfrm>
          <a:noFill/>
          <a:ln w="15875">
            <a:noFill/>
            <a:miter lim="800000"/>
          </a:ln>
        </p:spPr>
        <p:txBody>
          <a:bodyPr vert="horz" lIns="108000" tIns="108000" rIns="108000" bIns="108000" rtlCol="0">
            <a:noAutofit/>
          </a:bodyPr>
          <a:lstStyle>
            <a:lvl1pPr>
              <a:defRPr lang="en-US" sz="1600" smtClean="0"/>
            </a:lvl1pPr>
            <a:lvl2pPr>
              <a:defRPr lang="en-US" sz="1400" smtClean="0"/>
            </a:lvl2pPr>
            <a:lvl3pPr>
              <a:defRPr lang="en-US" sz="1200" smtClean="0"/>
            </a:lvl3pPr>
            <a:lvl4pPr>
              <a:defRPr lang="en-US" sz="1200" smtClean="0"/>
            </a:lvl4pPr>
            <a:lvl5pPr>
              <a:defRPr lang="en-DE" sz="1200"/>
            </a:lvl5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A911F0B-4171-E6F2-16F9-0102EB503D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title</a:t>
            </a:r>
            <a:endParaRPr lang="en-DE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00FF65C-21E1-A957-1A9F-664E9F845336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795DC5D-1B40-42A9-9CE2-E1C6E6EFC115}" type="datetime1">
              <a:rPr lang="de-DE" smtClean="0"/>
              <a:t>19.09.24</a:t>
            </a:fld>
            <a:endParaRPr lang="en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EBFDBB-AADF-653B-F1DF-9CFF3421EE1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- strictly confidential -</a:t>
            </a:r>
            <a:endParaRPr lang="en-DE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1AAF9F9-5174-7764-6A6D-5BEE061F0B0A}"/>
              </a:ext>
            </a:extLst>
          </p:cNvPr>
          <p:cNvSpPr/>
          <p:nvPr userDrawn="1"/>
        </p:nvSpPr>
        <p:spPr>
          <a:xfrm>
            <a:off x="0" y="-2361"/>
            <a:ext cx="107795" cy="5145861"/>
          </a:xfrm>
          <a:prstGeom prst="rect">
            <a:avLst/>
          </a:prstGeom>
          <a:solidFill>
            <a:srgbClr val="FDD800"/>
          </a:solidFill>
          <a:ln w="317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0047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2700E8-084B-5C4A-9D21-FB806A7FBF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6647-BD7A-7942-B66E-0DFF9B72D92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8F7D926-E37B-FADF-0A5A-1CDA9E0562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title</a:t>
            </a:r>
            <a:endParaRPr lang="en-DE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8AADFE3-8B14-687E-5AA9-30B80F8D3DC3}"/>
              </a:ext>
            </a:extLst>
          </p:cNvPr>
          <p:cNvSpPr/>
          <p:nvPr userDrawn="1"/>
        </p:nvSpPr>
        <p:spPr>
          <a:xfrm>
            <a:off x="0" y="-2361"/>
            <a:ext cx="107795" cy="5145861"/>
          </a:xfrm>
          <a:prstGeom prst="rect">
            <a:avLst/>
          </a:prstGeom>
          <a:solidFill>
            <a:srgbClr val="FDD800"/>
          </a:solidFill>
          <a:ln w="317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E3BC75-E348-3E6E-FE5C-85B125AAE7C2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D6FDCC60-286C-4F91-8DFF-1F1E27BF19BC}" type="datetime1">
              <a:rPr lang="de-DE" smtClean="0"/>
              <a:t>19.09.24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78A690-BDAD-D304-AD7A-62E9EEA3543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- strictly confidential -</a:t>
            </a:r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66844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3B35208-EA6F-8B4A-A07B-820525C98C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6647-BD7A-7942-B66E-0DFF9B72D92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481B99C-A5F7-C92F-252E-BBDC38E068A4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152BF2B9-1260-4BAF-869A-8B048206B2F7}" type="datetime1">
              <a:rPr lang="de-DE" smtClean="0"/>
              <a:t>19.09.24</a:t>
            </a:fld>
            <a:endParaRPr lang="en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CE07C7F-C7C7-F1FE-531C-32F692D630D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- strictly confidential -</a:t>
            </a:r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156315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10" Type="http://schemas.openxmlformats.org/officeDocument/2006/relationships/image" Target="../media/image13.emf"/><Relationship Id="rId4" Type="http://schemas.openxmlformats.org/officeDocument/2006/relationships/slideLayout" Target="../slideLayouts/slideLayout16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ihandform 10">
            <a:extLst>
              <a:ext uri="{FF2B5EF4-FFF2-40B4-BE49-F238E27FC236}">
                <a16:creationId xmlns:a16="http://schemas.microsoft.com/office/drawing/2014/main" id="{8BC812D6-AB02-7F49-A0C9-C4590F5FFC63}"/>
              </a:ext>
            </a:extLst>
          </p:cNvPr>
          <p:cNvSpPr/>
          <p:nvPr userDrawn="1"/>
        </p:nvSpPr>
        <p:spPr>
          <a:xfrm>
            <a:off x="0" y="4885920"/>
            <a:ext cx="1786689" cy="259200"/>
          </a:xfrm>
          <a:custGeom>
            <a:avLst/>
            <a:gdLst>
              <a:gd name="connsiteX0" fmla="*/ 0 w 7776000"/>
              <a:gd name="connsiteY0" fmla="*/ 0 h 288000"/>
              <a:gd name="connsiteX1" fmla="*/ 7610839 w 7776000"/>
              <a:gd name="connsiteY1" fmla="*/ 0 h 288000"/>
              <a:gd name="connsiteX2" fmla="*/ 7776000 w 7776000"/>
              <a:gd name="connsiteY2" fmla="*/ 287664 h 288000"/>
              <a:gd name="connsiteX3" fmla="*/ 7776000 w 7776000"/>
              <a:gd name="connsiteY3" fmla="*/ 288000 h 288000"/>
              <a:gd name="connsiteX4" fmla="*/ 0 w 7776000"/>
              <a:gd name="connsiteY4" fmla="*/ 288000 h 28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76000" h="288000">
                <a:moveTo>
                  <a:pt x="0" y="0"/>
                </a:moveTo>
                <a:lnTo>
                  <a:pt x="7610839" y="0"/>
                </a:lnTo>
                <a:lnTo>
                  <a:pt x="7776000" y="287664"/>
                </a:lnTo>
                <a:lnTo>
                  <a:pt x="7776000" y="288000"/>
                </a:lnTo>
                <a:lnTo>
                  <a:pt x="0" y="288000"/>
                </a:lnTo>
                <a:close/>
              </a:path>
            </a:pathLst>
          </a:custGeom>
          <a:noFill/>
          <a:ln w="317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tIns="0" rIns="0" bIns="0" rtlCol="0" anchor="ctr"/>
          <a:lstStyle/>
          <a:p>
            <a:pPr marL="0" marR="0" lvl="0" indent="0" algn="l" defTabSz="8229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540" noProof="0">
                <a:solidFill>
                  <a:schemeClr val="tx1"/>
                </a:solidFill>
                <a:latin typeface="Avenir Next LT Pro" panose="020B0504020202020204" pitchFamily="34" charset="0"/>
                <a:ea typeface="Arial" charset="0"/>
                <a:cs typeface="Arial" charset="0"/>
              </a:rPr>
              <a:t>© 2024 KNIME AG. All rights reserved.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0000" y="258645"/>
            <a:ext cx="8427600" cy="36210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/>
          <a:p>
            <a:r>
              <a:rPr lang="en-US"/>
              <a:t>Click to edit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0000" y="907200"/>
            <a:ext cx="8427600" cy="36612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864894" y="4901727"/>
            <a:ext cx="576000" cy="23685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/>
                </a:solidFill>
                <a:latin typeface="Avenir Next LT Pro" panose="020B0504020202020204" pitchFamily="34" charset="0"/>
              </a:defRPr>
            </a:lvl1pPr>
          </a:lstStyle>
          <a:p>
            <a:fld id="{220B6647-BD7A-7942-B66E-0DFF9B72D92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5" name="KNIME Logo">
            <a:extLst>
              <a:ext uri="{FF2B5EF4-FFF2-40B4-BE49-F238E27FC236}">
                <a16:creationId xmlns:a16="http://schemas.microsoft.com/office/drawing/2014/main" id="{D3867A76-E1C8-797C-6626-42C5024AC50D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1711" y="4890133"/>
            <a:ext cx="759277" cy="201573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639687-8D17-E166-82DF-01BC9C5021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18201" y="4901229"/>
            <a:ext cx="4107599" cy="2446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GB"/>
              <a:t>- strictly confidential -</a:t>
            </a:r>
            <a:endParaRPr lang="en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A9A3500-5CF8-A539-E940-A702FE1349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703106" y="4901229"/>
            <a:ext cx="1518974" cy="2446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fld id="{8109430D-2D42-4981-8A5E-DD1EE21D2063}" type="datetime1">
              <a:rPr lang="de-DE" smtClean="0"/>
              <a:t>19.09.24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019771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8" r:id="rId2"/>
    <p:sldLayoutId id="2147483669" r:id="rId3"/>
    <p:sldLayoutId id="2147483673" r:id="rId4"/>
    <p:sldLayoutId id="2147483675" r:id="rId5"/>
    <p:sldLayoutId id="2147483674" r:id="rId6"/>
    <p:sldLayoutId id="2147483664" r:id="rId7"/>
    <p:sldLayoutId id="2147483676" r:id="rId8"/>
    <p:sldLayoutId id="2147483667" r:id="rId9"/>
    <p:sldLayoutId id="2147483680" r:id="rId10"/>
    <p:sldLayoutId id="2147483677" r:id="rId11"/>
    <p:sldLayoutId id="2147483681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61722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9200" indent="-259200" algn="l" defTabSz="617220" rtl="0" eaLnBrk="1" latinLnBrk="0" hangingPunct="1">
        <a:lnSpc>
          <a:spcPct val="100000"/>
        </a:lnSpc>
        <a:spcBef>
          <a:spcPts val="540"/>
        </a:spcBef>
        <a:buClr>
          <a:schemeClr val="accent1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21200" indent="-162000" algn="l" defTabSz="617220" rtl="0" eaLnBrk="1" latinLnBrk="0" hangingPunct="1">
        <a:lnSpc>
          <a:spcPct val="100000"/>
        </a:lnSpc>
        <a:spcBef>
          <a:spcPts val="270"/>
        </a:spcBef>
        <a:buClr>
          <a:schemeClr val="bg1">
            <a:lumMod val="85000"/>
          </a:schemeClr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45200" indent="-162000" algn="l" defTabSz="617220" rtl="0" eaLnBrk="1" latinLnBrk="0" hangingPunct="1">
        <a:lnSpc>
          <a:spcPct val="100000"/>
        </a:lnSpc>
        <a:spcBef>
          <a:spcPts val="270"/>
        </a:spcBef>
        <a:buClr>
          <a:schemeClr val="bg1">
            <a:lumMod val="85000"/>
          </a:schemeClr>
        </a:buClr>
        <a:buFont typeface="Wingdings" pitchFamily="2" charset="2"/>
        <a:buChar char="§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69200" indent="-162000" algn="l" defTabSz="617220" rtl="0" eaLnBrk="1" latinLnBrk="0" hangingPunct="1">
        <a:lnSpc>
          <a:spcPct val="100000"/>
        </a:lnSpc>
        <a:spcBef>
          <a:spcPts val="270"/>
        </a:spcBef>
        <a:buClr>
          <a:schemeClr val="bg1">
            <a:lumMod val="85000"/>
          </a:schemeClr>
        </a:buClr>
        <a:buFont typeface="Wingdings" pitchFamily="2" charset="2"/>
        <a:buChar char="§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393200" indent="-162000" algn="l" defTabSz="617220" rtl="0" eaLnBrk="1" latinLnBrk="0" hangingPunct="1">
        <a:lnSpc>
          <a:spcPct val="100000"/>
        </a:lnSpc>
        <a:spcBef>
          <a:spcPts val="270"/>
        </a:spcBef>
        <a:buClr>
          <a:schemeClr val="bg1">
            <a:lumMod val="85000"/>
          </a:schemeClr>
        </a:buClr>
        <a:buFont typeface="Wingdings" pitchFamily="2" charset="2"/>
        <a:buChar char="§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717200" indent="-162000" algn="l" defTabSz="617220" rtl="0" eaLnBrk="1" latinLnBrk="0" hangingPunct="1">
        <a:lnSpc>
          <a:spcPct val="100000"/>
        </a:lnSpc>
        <a:spcBef>
          <a:spcPts val="270"/>
        </a:spcBef>
        <a:buClr>
          <a:schemeClr val="accent2"/>
        </a:buClr>
        <a:buFont typeface="Wingdings" pitchFamily="2" charset="2"/>
        <a:buChar char="§"/>
        <a:defRPr sz="1215" kern="1200">
          <a:solidFill>
            <a:schemeClr val="tx1"/>
          </a:solidFill>
          <a:latin typeface="+mn-lt"/>
          <a:ea typeface="+mn-ea"/>
          <a:cs typeface="+mn-cs"/>
        </a:defRPr>
      </a:lvl6pPr>
      <a:lvl7pPr marL="2041200" indent="-162000" algn="l" defTabSz="617220" rtl="0" eaLnBrk="1" latinLnBrk="0" hangingPunct="1">
        <a:lnSpc>
          <a:spcPct val="100000"/>
        </a:lnSpc>
        <a:spcBef>
          <a:spcPts val="270"/>
        </a:spcBef>
        <a:buClr>
          <a:schemeClr val="accent2"/>
        </a:buClr>
        <a:buFont typeface="Wingdings" pitchFamily="2" charset="2"/>
        <a:buChar char="§"/>
        <a:defRPr sz="1215" kern="1200">
          <a:solidFill>
            <a:schemeClr val="tx1"/>
          </a:solidFill>
          <a:latin typeface="+mn-lt"/>
          <a:ea typeface="+mn-ea"/>
          <a:cs typeface="+mn-cs"/>
        </a:defRPr>
      </a:lvl7pPr>
      <a:lvl8pPr marL="2365200" indent="-162000" algn="l" defTabSz="617220" rtl="0" eaLnBrk="1" latinLnBrk="0" hangingPunct="1">
        <a:lnSpc>
          <a:spcPct val="100000"/>
        </a:lnSpc>
        <a:spcBef>
          <a:spcPts val="270"/>
        </a:spcBef>
        <a:buClr>
          <a:schemeClr val="accent2"/>
        </a:buClr>
        <a:buFont typeface="Wingdings" pitchFamily="2" charset="2"/>
        <a:buChar char="§"/>
        <a:defRPr sz="1215" kern="1200">
          <a:solidFill>
            <a:schemeClr val="tx1"/>
          </a:solidFill>
          <a:latin typeface="+mn-lt"/>
          <a:ea typeface="+mn-ea"/>
          <a:cs typeface="+mn-cs"/>
        </a:defRPr>
      </a:lvl8pPr>
      <a:lvl9pPr marL="2623185" indent="-154305" algn="l" defTabSz="617220" rtl="0" eaLnBrk="1" latinLnBrk="0" hangingPunct="1">
        <a:lnSpc>
          <a:spcPct val="90000"/>
        </a:lnSpc>
        <a:spcBef>
          <a:spcPts val="338"/>
        </a:spcBef>
        <a:buFont typeface="Arial" panose="020B0604020202020204" pitchFamily="34" charset="0"/>
        <a:buChar char="•"/>
        <a:defRPr sz="12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1pPr>
      <a:lvl2pPr marL="30861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2pPr>
      <a:lvl3pPr marL="61722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3pPr>
      <a:lvl4pPr marL="92583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4pPr>
      <a:lvl5pPr marL="123444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5pPr>
      <a:lvl6pPr marL="154305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6pPr>
      <a:lvl7pPr marL="185166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7pPr>
      <a:lvl8pPr marL="216027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26" userDrawn="1">
          <p15:clr>
            <a:srgbClr val="2B94B1"/>
          </p15:clr>
        </p15:guide>
        <p15:guide id="2" pos="158" userDrawn="1">
          <p15:clr>
            <a:srgbClr val="2B94B1"/>
          </p15:clr>
        </p15:guide>
        <p15:guide id="3" orient="horz" pos="571" userDrawn="1">
          <p15:clr>
            <a:srgbClr val="2B94B1"/>
          </p15:clr>
        </p15:guide>
        <p15:guide id="4" pos="5602" userDrawn="1">
          <p15:clr>
            <a:srgbClr val="2B94B1"/>
          </p15:clr>
        </p15:guide>
        <p15:guide id="5" pos="5534" userDrawn="1">
          <p15:clr>
            <a:srgbClr val="2B94B1"/>
          </p15:clr>
        </p15:guide>
        <p15:guide id="8" orient="horz" pos="3140" userDrawn="1">
          <p15:clr>
            <a:srgbClr val="2B94B1"/>
          </p15:clr>
        </p15:guide>
        <p15:guide id="9" orient="horz" pos="3094" userDrawn="1">
          <p15:clr>
            <a:srgbClr val="2B94B1"/>
          </p15:clr>
        </p15:guide>
        <p15:guide id="10" pos="3833" userDrawn="1">
          <p15:clr>
            <a:srgbClr val="2B94B1"/>
          </p15:clr>
        </p15:guide>
        <p15:guide id="11" pos="2812" userDrawn="1">
          <p15:clr>
            <a:srgbClr val="2B94B1"/>
          </p15:clr>
        </p15:guide>
        <p15:guide id="12" pos="4721" userDrawn="1">
          <p15:clr>
            <a:srgbClr val="2B94B1"/>
          </p15:clr>
        </p15:guide>
        <p15:guide id="13" pos="2948" userDrawn="1">
          <p15:clr>
            <a:srgbClr val="2B94B1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46888" y="273844"/>
            <a:ext cx="8650224" cy="82219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6888" y="1233298"/>
            <a:ext cx="8650224" cy="33801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8285229" y="4741559"/>
            <a:ext cx="515877" cy="207558"/>
          </a:xfrm>
          <a:prstGeom prst="rect">
            <a:avLst/>
          </a:prstGeom>
        </p:spPr>
        <p:txBody>
          <a:bodyPr vert="horz" lIns="91355" tIns="45678" rIns="0" bIns="45678" rtlCol="0" anchor="ctr"/>
          <a:lstStyle>
            <a:defPPr>
              <a:defRPr lang="en-US"/>
            </a:defPPr>
            <a:lvl1pPr algn="r">
              <a:defRPr sz="1200">
                <a:solidFill>
                  <a:srgbClr val="3D0064"/>
                </a:solidFill>
              </a:defRPr>
            </a:lvl1pPr>
          </a:lstStyle>
          <a:p>
            <a:pPr lvl="0"/>
            <a:fld id="{510F167E-D98C-DA4B-8A87-8A99C0A00B88}" type="slidenum">
              <a:rPr lang="en-US" sz="699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 lvl="0"/>
              <a:t>‹#›</a:t>
            </a:fld>
            <a:endParaRPr lang="en-US" sz="699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Footer Placeholder 2"/>
          <p:cNvSpPr txBox="1">
            <a:spLocks/>
          </p:cNvSpPr>
          <p:nvPr userDrawn="1"/>
        </p:nvSpPr>
        <p:spPr>
          <a:xfrm>
            <a:off x="5702947" y="4708148"/>
            <a:ext cx="2995697" cy="27438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sk-SK" sz="699">
                <a:solidFill>
                  <a:schemeClr val="tx1">
                    <a:lumMod val="65000"/>
                    <a:lumOff val="35000"/>
                  </a:schemeClr>
                </a:solidFill>
              </a:rPr>
              <a:t>© </a:t>
            </a:r>
            <a:r>
              <a:rPr lang="en-US" sz="699">
                <a:solidFill>
                  <a:schemeClr val="tx1">
                    <a:lumMod val="65000"/>
                    <a:lumOff val="35000"/>
                  </a:schemeClr>
                </a:solidFill>
              </a:rPr>
              <a:t>2021</a:t>
            </a:r>
            <a:r>
              <a:rPr lang="en-US" sz="699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699">
                <a:solidFill>
                  <a:schemeClr val="tx1">
                    <a:lumMod val="65000"/>
                    <a:lumOff val="35000"/>
                  </a:schemeClr>
                </a:solidFill>
              </a:rPr>
              <a:t>ScienceLogic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3159F18-392E-9346-9715-BF19FD08B780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246888" y="4760029"/>
            <a:ext cx="667512" cy="163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605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</p:sldLayoutIdLst>
  <p:txStyles>
    <p:titleStyle>
      <a:lvl1pPr algn="l" defTabSz="685183" rtl="0" eaLnBrk="1" latinLnBrk="0" hangingPunct="1">
        <a:lnSpc>
          <a:spcPct val="90000"/>
        </a:lnSpc>
        <a:spcBef>
          <a:spcPct val="0"/>
        </a:spcBef>
        <a:buNone/>
        <a:defRPr sz="2398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71296" indent="-171296" algn="l" defTabSz="685183" rtl="0" eaLnBrk="1" latinLnBrk="0" hangingPunct="1">
        <a:lnSpc>
          <a:spcPct val="90000"/>
        </a:lnSpc>
        <a:spcBef>
          <a:spcPts val="749"/>
        </a:spcBef>
        <a:buSzPct val="80000"/>
        <a:buFont typeface="Arial" panose="020B0604020202020204" pitchFamily="34" charset="0"/>
        <a:buChar char="•"/>
        <a:defRPr sz="1798" kern="1200">
          <a:solidFill>
            <a:schemeClr val="bg1"/>
          </a:solidFill>
          <a:latin typeface="+mn-lt"/>
          <a:ea typeface="+mn-ea"/>
          <a:cs typeface="+mn-cs"/>
        </a:defRPr>
      </a:lvl1pPr>
      <a:lvl2pPr marL="513887" indent="-171296" algn="l" defTabSz="685183" rtl="0" eaLnBrk="1" latinLnBrk="0" hangingPunct="1">
        <a:lnSpc>
          <a:spcPct val="90000"/>
        </a:lnSpc>
        <a:spcBef>
          <a:spcPts val="375"/>
        </a:spcBef>
        <a:buSzPct val="80000"/>
        <a:buFont typeface="Arial" panose="020B0604020202020204" pitchFamily="34" charset="0"/>
        <a:buChar char="•"/>
        <a:defRPr sz="1599" kern="1200">
          <a:solidFill>
            <a:schemeClr val="bg1"/>
          </a:solidFill>
          <a:latin typeface="+mn-lt"/>
          <a:ea typeface="+mn-ea"/>
          <a:cs typeface="+mn-cs"/>
        </a:defRPr>
      </a:lvl2pPr>
      <a:lvl3pPr marL="856478" indent="-171296" algn="l" defTabSz="685183" rtl="0" eaLnBrk="1" latinLnBrk="0" hangingPunct="1">
        <a:lnSpc>
          <a:spcPct val="90000"/>
        </a:lnSpc>
        <a:spcBef>
          <a:spcPts val="375"/>
        </a:spcBef>
        <a:buSzPct val="80000"/>
        <a:buFont typeface="Arial" panose="020B0604020202020204" pitchFamily="34" charset="0"/>
        <a:buChar char="•"/>
        <a:defRPr sz="1399" kern="1200">
          <a:solidFill>
            <a:schemeClr val="bg1"/>
          </a:solidFill>
          <a:latin typeface="+mn-lt"/>
          <a:ea typeface="+mn-ea"/>
          <a:cs typeface="+mn-cs"/>
        </a:defRPr>
      </a:lvl3pPr>
      <a:lvl4pPr marL="1199070" indent="-171296" algn="l" defTabSz="685183" rtl="0" eaLnBrk="1" latinLnBrk="0" hangingPunct="1">
        <a:lnSpc>
          <a:spcPct val="90000"/>
        </a:lnSpc>
        <a:spcBef>
          <a:spcPts val="375"/>
        </a:spcBef>
        <a:buSzPct val="80000"/>
        <a:buFont typeface="Arial" panose="020B0604020202020204" pitchFamily="34" charset="0"/>
        <a:buChar char="•"/>
        <a:defRPr sz="1199" kern="1200">
          <a:solidFill>
            <a:schemeClr val="bg1"/>
          </a:solidFill>
          <a:latin typeface="+mn-lt"/>
          <a:ea typeface="+mn-ea"/>
          <a:cs typeface="+mn-cs"/>
        </a:defRPr>
      </a:lvl4pPr>
      <a:lvl5pPr marL="1541661" indent="-171296" algn="l" defTabSz="685183" rtl="0" eaLnBrk="1" latinLnBrk="0" hangingPunct="1">
        <a:lnSpc>
          <a:spcPct val="90000"/>
        </a:lnSpc>
        <a:spcBef>
          <a:spcPts val="375"/>
        </a:spcBef>
        <a:buSzPct val="80000"/>
        <a:buFont typeface="Arial" panose="020B0604020202020204" pitchFamily="34" charset="0"/>
        <a:buChar char="•"/>
        <a:defRPr sz="999" kern="1200">
          <a:solidFill>
            <a:schemeClr val="bg1"/>
          </a:solidFill>
          <a:latin typeface="+mn-lt"/>
          <a:ea typeface="+mn-ea"/>
          <a:cs typeface="+mn-cs"/>
        </a:defRPr>
      </a:lvl5pPr>
      <a:lvl6pPr marL="1884253" indent="-171296" algn="l" defTabSz="6851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6pPr>
      <a:lvl7pPr marL="2226844" indent="-171296" algn="l" defTabSz="6851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7pPr>
      <a:lvl8pPr marL="2569435" indent="-171296" algn="l" defTabSz="6851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8pPr>
      <a:lvl9pPr marL="2912027" indent="-171296" algn="l" defTabSz="6851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183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1pPr>
      <a:lvl2pPr marL="342591" algn="l" defTabSz="685183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2pPr>
      <a:lvl3pPr marL="685183" algn="l" defTabSz="685183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3pPr>
      <a:lvl4pPr marL="1027774" algn="l" defTabSz="685183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4pPr>
      <a:lvl5pPr marL="1370366" algn="l" defTabSz="685183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5pPr>
      <a:lvl6pPr marL="1712957" algn="l" defTabSz="685183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6pPr>
      <a:lvl7pPr marL="2055548" algn="l" defTabSz="685183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7pPr>
      <a:lvl8pPr marL="2398140" algn="l" defTabSz="685183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8pPr>
      <a:lvl9pPr marL="2740731" algn="l" defTabSz="685183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7" Type="http://schemas.openxmlformats.org/officeDocument/2006/relationships/image" Target="../media/image34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3.png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7" Type="http://schemas.openxmlformats.org/officeDocument/2006/relationships/image" Target="../media/image34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3.png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mitopencourseware/3971218827/in/set-72157621971051805" TargetMode="Externa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hyperlink" Target="file:///C:/Users/Elisabeth%20Richter/AppData/Local/Box/Box%20Edit/Documents/kZlatN1QIUOMjUrCsTmJzg==/hub.knime.com/knime/extensions/org.knime.python.features.llm/latest" TargetMode="Externa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hyperlink" Target="https://hub.knime.com/knime/spaces/KNIME%20for%20Finance/~141ruevgyNi3vD3h/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hyperlink" Target="http://www.knime.com/knimepress" TargetMode="Externa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1.png"/><Relationship Id="rId7" Type="http://schemas.openxmlformats.org/officeDocument/2006/relationships/image" Target="../media/image54.png"/><Relationship Id="rId2" Type="http://schemas.openxmlformats.org/officeDocument/2006/relationships/hyperlink" Target="https://www.knime.com/knimepress/knime-automation-and-ai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hyperlink" Target="http://www.knime.com/knimepress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hyperlink" Target="https://youtube.com/playlist?list=PLz3mQ6OlTI0YHApzMfS3NBqctJo8mAMF_&amp;si=WhxVSCR0MAHjL5TH" TargetMode="Externa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youtube.com/@KNIMETV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hyperlink" Target="https://www.knime.com/learning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knime.com/certification-program" TargetMode="External"/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12" Type="http://schemas.openxmlformats.org/officeDocument/2006/relationships/image" Target="../media/image67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png"/><Relationship Id="rId11" Type="http://schemas.openxmlformats.org/officeDocument/2006/relationships/image" Target="../media/image66.png"/><Relationship Id="rId5" Type="http://schemas.openxmlformats.org/officeDocument/2006/relationships/image" Target="../media/image61.png"/><Relationship Id="rId10" Type="http://schemas.openxmlformats.org/officeDocument/2006/relationships/image" Target="../media/image65.png"/><Relationship Id="rId4" Type="http://schemas.openxmlformats.org/officeDocument/2006/relationships/image" Target="../media/image60.png"/><Relationship Id="rId9" Type="http://schemas.openxmlformats.org/officeDocument/2006/relationships/image" Target="../media/image6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forum.knime.com/" TargetMode="External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laoms.org/the-big-data-challenge-paco/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help-refugees-refuge-charity-1019912/" TargetMode="External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33D114-A96F-E794-D03E-348C5FE7D2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3926" y="2204134"/>
            <a:ext cx="4812632" cy="767871"/>
          </a:xfrm>
        </p:spPr>
        <p:txBody>
          <a:bodyPr/>
          <a:lstStyle/>
          <a:p>
            <a:r>
              <a:rPr lang="en-GB" sz="2400" b="0" i="0" u="none" strike="noStrike" dirty="0">
                <a:solidFill>
                  <a:srgbClr val="000000"/>
                </a:solidFill>
                <a:effectLst/>
              </a:rPr>
              <a:t>Data Analytics and AI for Finance made easy</a:t>
            </a:r>
            <a:endParaRPr lang="en-DE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FDCAB7F-B228-320C-B413-BA8FEC19453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3926" y="3088963"/>
            <a:ext cx="3946069" cy="316805"/>
          </a:xfrm>
        </p:spPr>
        <p:txBody>
          <a:bodyPr/>
          <a:lstStyle/>
          <a:p>
            <a:r>
              <a:rPr lang="en-US" dirty="0"/>
              <a:t>27 August 2024</a:t>
            </a:r>
          </a:p>
        </p:txBody>
      </p:sp>
    </p:spTree>
    <p:extLst>
      <p:ext uri="{BB962C8B-B14F-4D97-AF65-F5344CB8AC3E}">
        <p14:creationId xmlns:p14="http://schemas.microsoft.com/office/powerpoint/2010/main" val="527660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83BEB0-F8F0-00E3-C705-BC15426A81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Blog Post + Workflow(s) + YouTube Video</a:t>
            </a:r>
            <a:endParaRPr lang="en-D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79B907-72D7-1982-97CB-E8911FB0EF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6647-BD7A-7942-B66E-0DFF9B72D92D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543B600-66D0-E84B-1218-97EEFD7E66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00" y="892434"/>
            <a:ext cx="3809979" cy="147109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06CB027-72C3-3090-76D4-2539781ED3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0000" y="879596"/>
            <a:ext cx="4517600" cy="29678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 descr="A screenshot of a video&#10;&#10;Description automatically generated">
            <a:extLst>
              <a:ext uri="{FF2B5EF4-FFF2-40B4-BE49-F238E27FC236}">
                <a16:creationId xmlns:a16="http://schemas.microsoft.com/office/drawing/2014/main" id="{9349BC03-7DBB-7137-44AF-1A8F5E0F95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070" y="2779975"/>
            <a:ext cx="3416462" cy="19217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35679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85289A9-1C40-FE99-3C71-C8466936DE8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0" y="907200"/>
            <a:ext cx="4211998" cy="3839342"/>
          </a:xfrm>
        </p:spPr>
        <p:txBody>
          <a:bodyPr/>
          <a:lstStyle/>
          <a:p>
            <a:r>
              <a:rPr lang="en-US" b="1" dirty="0"/>
              <a:t>Financial Planning &amp; Analysis (FP&amp;A):</a:t>
            </a:r>
          </a:p>
          <a:p>
            <a:pPr lvl="1"/>
            <a:r>
              <a:rPr lang="en-US" dirty="0"/>
              <a:t>Budget Monitoring</a:t>
            </a:r>
          </a:p>
          <a:p>
            <a:pPr lvl="1"/>
            <a:r>
              <a:rPr lang="en-US" dirty="0"/>
              <a:t>Financial Metrics for FP&amp;A</a:t>
            </a:r>
          </a:p>
          <a:p>
            <a:pPr lvl="2"/>
            <a:r>
              <a:rPr lang="en-US" dirty="0"/>
              <a:t>NPV &amp; XNPV</a:t>
            </a:r>
          </a:p>
          <a:p>
            <a:pPr lvl="2"/>
            <a:r>
              <a:rPr lang="en-US" dirty="0"/>
              <a:t>IRR, XIRR &amp; MIRR</a:t>
            </a:r>
          </a:p>
          <a:p>
            <a:pPr lvl="1"/>
            <a:r>
              <a:rPr lang="en-US" dirty="0"/>
              <a:t>Monthly and YTD Revenues</a:t>
            </a:r>
            <a:endParaRPr lang="en-DE" dirty="0"/>
          </a:p>
          <a:p>
            <a:endParaRPr lang="en-US" dirty="0"/>
          </a:p>
          <a:p>
            <a:r>
              <a:rPr lang="en-US" b="1" dirty="0"/>
              <a:t>Financial Services:</a:t>
            </a:r>
          </a:p>
          <a:p>
            <a:pPr lvl="1"/>
            <a:r>
              <a:rPr lang="en-US" dirty="0"/>
              <a:t>Credit Scoring</a:t>
            </a:r>
          </a:p>
          <a:p>
            <a:endParaRPr lang="en-US" dirty="0"/>
          </a:p>
          <a:p>
            <a:r>
              <a:rPr lang="en-US" b="1" dirty="0"/>
              <a:t>KPI Calculations:</a:t>
            </a:r>
          </a:p>
          <a:p>
            <a:pPr lvl="1"/>
            <a:r>
              <a:rPr lang="en-US" dirty="0"/>
              <a:t>Customer Churn</a:t>
            </a:r>
          </a:p>
          <a:p>
            <a:pPr lvl="1"/>
            <a:r>
              <a:rPr lang="en-US" dirty="0"/>
              <a:t>Employee Turnover</a:t>
            </a:r>
          </a:p>
          <a:p>
            <a:pPr lvl="1"/>
            <a:r>
              <a:rPr lang="en-US" dirty="0"/>
              <a:t>Revenue Growth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F18A8C2-E47A-7022-5F1D-29EF02BCF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6647-BD7A-7942-B66E-0DFF9B72D92D}" type="slidenum">
              <a:rPr lang="en-US" smtClean="0"/>
              <a:t>11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67FBD6-F1D1-7327-20CE-8435CFF6F92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2442" y="902905"/>
            <a:ext cx="4212000" cy="3668736"/>
          </a:xfrm>
        </p:spPr>
        <p:txBody>
          <a:bodyPr/>
          <a:lstStyle/>
          <a:p>
            <a:r>
              <a:rPr lang="en-US" b="1" dirty="0"/>
              <a:t>Accounting:</a:t>
            </a:r>
          </a:p>
          <a:p>
            <a:pPr lvl="1"/>
            <a:r>
              <a:rPr lang="en-US" dirty="0"/>
              <a:t>Bank Reconciliation</a:t>
            </a:r>
          </a:p>
          <a:p>
            <a:pPr lvl="1"/>
            <a:r>
              <a:rPr lang="en-US" dirty="0"/>
              <a:t>Dunning Management</a:t>
            </a:r>
          </a:p>
          <a:p>
            <a:pPr lvl="1"/>
            <a:r>
              <a:rPr lang="en-US" dirty="0"/>
              <a:t>Timesheet Aggregation</a:t>
            </a:r>
          </a:p>
          <a:p>
            <a:endParaRPr lang="en-US" dirty="0"/>
          </a:p>
          <a:p>
            <a:r>
              <a:rPr lang="en-US" b="1" dirty="0"/>
              <a:t>Audit &amp; Compliance:</a:t>
            </a:r>
          </a:p>
          <a:p>
            <a:pPr lvl="1"/>
            <a:r>
              <a:rPr lang="en-US" dirty="0"/>
              <a:t>Fraud Detection (different techniques)</a:t>
            </a:r>
          </a:p>
          <a:p>
            <a:endParaRPr lang="en-US" dirty="0"/>
          </a:p>
          <a:p>
            <a:r>
              <a:rPr lang="en-US" b="1" dirty="0"/>
              <a:t>Tax:</a:t>
            </a:r>
          </a:p>
          <a:p>
            <a:pPr lvl="1"/>
            <a:r>
              <a:rPr lang="en-US" dirty="0"/>
              <a:t>Sales Tax Reporting</a:t>
            </a:r>
          </a:p>
          <a:p>
            <a:pPr lvl="1"/>
            <a:r>
              <a:rPr lang="en-US" dirty="0"/>
              <a:t>Transfer Pricing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0BFFFCC-ACDE-CCA9-F3AC-F642CF8E3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KNIME for Finance Use Cases</a:t>
            </a:r>
            <a:endParaRPr lang="en-DE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C0A4461-10CA-2649-947A-BD37EB665D00}"/>
              </a:ext>
            </a:extLst>
          </p:cNvPr>
          <p:cNvSpPr txBox="1"/>
          <p:nvPr/>
        </p:nvSpPr>
        <p:spPr>
          <a:xfrm>
            <a:off x="360500" y="4184834"/>
            <a:ext cx="4475767" cy="56514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5875">
            <a:noFill/>
          </a:ln>
        </p:spPr>
        <p:txBody>
          <a:bodyPr wrap="square" lIns="36000" tIns="36000" rIns="36000" bIns="36000" rtlCol="0" anchor="ctr" anchorCtr="0">
            <a:spAutoFit/>
          </a:bodyPr>
          <a:lstStyle/>
          <a:p>
            <a:r>
              <a:rPr lang="en-US" sz="1600" dirty="0">
                <a:solidFill>
                  <a:srgbClr val="7030A0"/>
                </a:solidFill>
              </a:rPr>
              <a:t>All consisting of blog post, workflow, and video</a:t>
            </a:r>
            <a:br>
              <a:rPr lang="en-US" sz="1600" dirty="0">
                <a:solidFill>
                  <a:srgbClr val="7030A0"/>
                </a:solidFill>
              </a:rPr>
            </a:br>
            <a:r>
              <a:rPr lang="en-US" sz="1600" dirty="0">
                <a:solidFill>
                  <a:srgbClr val="7030A0"/>
                </a:solidFill>
              </a:rPr>
              <a:t>&amp; more in the KNIME for Finance Hub space</a:t>
            </a:r>
            <a:endParaRPr lang="en-US" sz="160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227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AFEAF4-EEB1-0CAD-A78C-13F191EB826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2200" dirty="0"/>
              <a:t>Enrich Fraud Detection with </a:t>
            </a:r>
            <a:r>
              <a:rPr lang="en-US" sz="2200" dirty="0" err="1"/>
              <a:t>GenAI</a:t>
            </a:r>
            <a:endParaRPr lang="en-DE" sz="2200" dirty="0"/>
          </a:p>
        </p:txBody>
      </p:sp>
    </p:spTree>
    <p:extLst>
      <p:ext uri="{BB962C8B-B14F-4D97-AF65-F5344CB8AC3E}">
        <p14:creationId xmlns:p14="http://schemas.microsoft.com/office/powerpoint/2010/main" val="2706086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066959-4D2D-FB55-8A84-897E458C1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Are Finance Departments ready for </a:t>
            </a:r>
            <a:r>
              <a:rPr lang="en-US" dirty="0" err="1"/>
              <a:t>GenAI</a:t>
            </a:r>
            <a:r>
              <a:rPr lang="en-US" dirty="0"/>
              <a:t>?</a:t>
            </a:r>
            <a:endParaRPr lang="en-D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953EB6-58D4-248C-8BFA-523F3A9AC9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6647-BD7A-7942-B66E-0DFF9B72D92D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ED17461-68E6-AA07-55BB-6DE533F175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1366" b="20408"/>
          <a:stretch/>
        </p:blipFill>
        <p:spPr>
          <a:xfrm>
            <a:off x="2411684" y="1877787"/>
            <a:ext cx="4320633" cy="2515745"/>
          </a:xfrm>
          <a:prstGeom prst="rect">
            <a:avLst/>
          </a:prstGeom>
        </p:spPr>
      </p:pic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FAEE281B-9DAA-F1E3-3489-1FA9FE98B015}"/>
              </a:ext>
            </a:extLst>
          </p:cNvPr>
          <p:cNvSpPr/>
          <p:nvPr/>
        </p:nvSpPr>
        <p:spPr>
          <a:xfrm>
            <a:off x="2039309" y="1725081"/>
            <a:ext cx="1164380" cy="539430"/>
          </a:xfrm>
          <a:prstGeom prst="wedgeRoundRectCallout">
            <a:avLst>
              <a:gd name="adj1" fmla="val 47720"/>
              <a:gd name="adj2" fmla="val 73892"/>
              <a:gd name="adj3" fmla="val 16667"/>
            </a:avLst>
          </a:prstGeom>
          <a:solidFill>
            <a:srgbClr val="FDD800"/>
          </a:solidFill>
          <a:ln w="31750">
            <a:solidFill>
              <a:schemeClr val="accent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Can we use AI?</a:t>
            </a:r>
            <a:endParaRPr lang="en-DE" sz="1400" dirty="0">
              <a:solidFill>
                <a:schemeClr val="tx1"/>
              </a:solidFill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A95DC45C-FF7D-5E38-B928-A00A806320AB}"/>
              </a:ext>
            </a:extLst>
          </p:cNvPr>
          <p:cNvSpPr/>
          <p:nvPr/>
        </p:nvSpPr>
        <p:spPr>
          <a:xfrm>
            <a:off x="5776947" y="1338357"/>
            <a:ext cx="1164380" cy="539430"/>
          </a:xfrm>
          <a:prstGeom prst="wedgeRoundRectCallout">
            <a:avLst>
              <a:gd name="adj1" fmla="val -57365"/>
              <a:gd name="adj2" fmla="val 93404"/>
              <a:gd name="adj3" fmla="val 16667"/>
            </a:avLst>
          </a:prstGeom>
          <a:solidFill>
            <a:srgbClr val="FDD800"/>
          </a:solidFill>
          <a:ln w="31750">
            <a:solidFill>
              <a:schemeClr val="accent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Let’s try it out!</a:t>
            </a:r>
            <a:endParaRPr lang="en-DE" sz="1400" dirty="0">
              <a:solidFill>
                <a:schemeClr val="tx1"/>
              </a:solidFill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B5A3550-90A4-BE18-8415-C7CB68E447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000" y="907200"/>
            <a:ext cx="8427600" cy="366444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Let’s use a Fraud Detection Use Case to try out </a:t>
            </a:r>
            <a:r>
              <a:rPr lang="en-US" dirty="0" err="1"/>
              <a:t>GenAI</a:t>
            </a:r>
            <a:r>
              <a:rPr lang="en-US" dirty="0"/>
              <a:t>!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874986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BE426-E69F-285D-7CAB-0250A9C5AF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Fraud Detection Process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60E10C-E920-C30D-9DC2-6D05B2DD12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Banks monitor the risk of frauds regularly and notify their clients promptly if a suspicious transaction is detected</a:t>
            </a:r>
          </a:p>
          <a:p>
            <a:endParaRPr lang="en-D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BFB7C4-F1EA-F8D8-4D80-C4640E36FA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6647-BD7A-7942-B66E-0DFF9B72D92D}" type="slidenum">
              <a:rPr lang="en-US" smtClean="0"/>
              <a:pPr/>
              <a:t>14</a:t>
            </a:fld>
            <a:endParaRPr lang="en-US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5323E25F-DA9E-04BC-2BF0-C8F23186C8DD}"/>
              </a:ext>
            </a:extLst>
          </p:cNvPr>
          <p:cNvCxnSpPr>
            <a:cxnSpLocks/>
          </p:cNvCxnSpPr>
          <p:nvPr/>
        </p:nvCxnSpPr>
        <p:spPr>
          <a:xfrm>
            <a:off x="1952908" y="2956699"/>
            <a:ext cx="879479" cy="0"/>
          </a:xfrm>
          <a:prstGeom prst="straightConnector1">
            <a:avLst/>
          </a:prstGeom>
          <a:ln w="76200">
            <a:solidFill>
              <a:schemeClr val="accent1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raphic 6" descr="Magnifying glass with solid fill">
            <a:extLst>
              <a:ext uri="{FF2B5EF4-FFF2-40B4-BE49-F238E27FC236}">
                <a16:creationId xmlns:a16="http://schemas.microsoft.com/office/drawing/2014/main" id="{D8794596-0C2E-1D20-AC7B-E37221BA46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18778" y="2385020"/>
            <a:ext cx="1176619" cy="1176619"/>
          </a:xfrm>
          <a:prstGeom prst="rect">
            <a:avLst/>
          </a:prstGeom>
        </p:spPr>
      </p:pic>
      <p:pic>
        <p:nvPicPr>
          <p:cNvPr id="8" name="Graphic 7" descr="Bank outline">
            <a:extLst>
              <a:ext uri="{FF2B5EF4-FFF2-40B4-BE49-F238E27FC236}">
                <a16:creationId xmlns:a16="http://schemas.microsoft.com/office/drawing/2014/main" id="{0A524631-6515-BC8B-25CA-9FB5BF2C4A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56942" y="2257094"/>
            <a:ext cx="1153738" cy="115373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67D5110-E2C9-5F24-BE2A-8FB6DE411C5F}"/>
              </a:ext>
            </a:extLst>
          </p:cNvPr>
          <p:cNvSpPr txBox="1"/>
          <p:nvPr/>
        </p:nvSpPr>
        <p:spPr>
          <a:xfrm>
            <a:off x="916976" y="3350115"/>
            <a:ext cx="1033670" cy="195814"/>
          </a:xfrm>
          <a:prstGeom prst="rect">
            <a:avLst/>
          </a:prstGeom>
          <a:noFill/>
          <a:ln w="15875">
            <a:noFill/>
          </a:ln>
        </p:spPr>
        <p:txBody>
          <a:bodyPr wrap="square" lIns="36000" tIns="36000" rIns="36000" bIns="36000" rtlCol="0" anchor="ctr" anchorCtr="0">
            <a:spAutoFit/>
          </a:bodyPr>
          <a:lstStyle/>
          <a:p>
            <a:pPr algn="ctr"/>
            <a:r>
              <a:rPr lang="en-US" sz="800" b="1" dirty="0"/>
              <a:t>Audit Unit A </a:t>
            </a:r>
          </a:p>
        </p:txBody>
      </p:sp>
      <p:pic>
        <p:nvPicPr>
          <p:cNvPr id="10" name="Graphic 9" descr="Open envelope with solid fill">
            <a:extLst>
              <a:ext uri="{FF2B5EF4-FFF2-40B4-BE49-F238E27FC236}">
                <a16:creationId xmlns:a16="http://schemas.microsoft.com/office/drawing/2014/main" id="{54F708BA-A6B6-64C0-4D1E-46E64453E22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428735" y="2467668"/>
            <a:ext cx="849615" cy="849615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4D6142C4-E02E-1F8D-DD98-61892274C64C}"/>
              </a:ext>
            </a:extLst>
          </p:cNvPr>
          <p:cNvCxnSpPr>
            <a:cxnSpLocks/>
          </p:cNvCxnSpPr>
          <p:nvPr/>
        </p:nvCxnSpPr>
        <p:spPr>
          <a:xfrm>
            <a:off x="4386890" y="2956699"/>
            <a:ext cx="670220" cy="0"/>
          </a:xfrm>
          <a:prstGeom prst="straightConnector1">
            <a:avLst/>
          </a:prstGeom>
          <a:ln w="76200">
            <a:solidFill>
              <a:schemeClr val="accent1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DA83AA63-5D26-198D-8130-AD21BD69832B}"/>
              </a:ext>
            </a:extLst>
          </p:cNvPr>
          <p:cNvSpPr txBox="1"/>
          <p:nvPr/>
        </p:nvSpPr>
        <p:spPr>
          <a:xfrm>
            <a:off x="2858744" y="3350115"/>
            <a:ext cx="1033670" cy="195814"/>
          </a:xfrm>
          <a:prstGeom prst="rect">
            <a:avLst/>
          </a:prstGeom>
          <a:noFill/>
          <a:ln w="15875">
            <a:noFill/>
          </a:ln>
        </p:spPr>
        <p:txBody>
          <a:bodyPr wrap="square" lIns="36000" tIns="36000" rIns="36000" bIns="36000" rtlCol="0" anchor="ctr" anchorCtr="0">
            <a:spAutoFit/>
          </a:bodyPr>
          <a:lstStyle/>
          <a:p>
            <a:pPr algn="ctr"/>
            <a:r>
              <a:rPr lang="en-US" sz="800" b="1" dirty="0"/>
              <a:t>Find Frauds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907C0C5-50C1-B57E-20BB-F321538017A2}"/>
              </a:ext>
            </a:extLst>
          </p:cNvPr>
          <p:cNvSpPr txBox="1"/>
          <p:nvPr/>
        </p:nvSpPr>
        <p:spPr>
          <a:xfrm>
            <a:off x="5264879" y="3350115"/>
            <a:ext cx="1176619" cy="318924"/>
          </a:xfrm>
          <a:prstGeom prst="rect">
            <a:avLst/>
          </a:prstGeom>
          <a:noFill/>
          <a:ln w="15875">
            <a:noFill/>
          </a:ln>
        </p:spPr>
        <p:txBody>
          <a:bodyPr wrap="square" lIns="36000" tIns="36000" rIns="36000" bIns="36000" rtlCol="0" anchor="ctr" anchorCtr="0">
            <a:spAutoFit/>
          </a:bodyPr>
          <a:lstStyle/>
          <a:p>
            <a:pPr algn="ctr"/>
            <a:r>
              <a:rPr lang="en-US" sz="800" b="1" dirty="0"/>
              <a:t>Send Alert Email in Customer’s Language</a:t>
            </a:r>
          </a:p>
        </p:txBody>
      </p:sp>
      <p:sp>
        <p:nvSpPr>
          <p:cNvPr id="14" name="Speech Bubble: Rectangle with Corners Rounded 13">
            <a:extLst>
              <a:ext uri="{FF2B5EF4-FFF2-40B4-BE49-F238E27FC236}">
                <a16:creationId xmlns:a16="http://schemas.microsoft.com/office/drawing/2014/main" id="{54BD5637-FC9C-9FAD-43E2-5BF72C1A601B}"/>
              </a:ext>
            </a:extLst>
          </p:cNvPr>
          <p:cNvSpPr/>
          <p:nvPr/>
        </p:nvSpPr>
        <p:spPr>
          <a:xfrm>
            <a:off x="6842232" y="2973329"/>
            <a:ext cx="1941768" cy="799594"/>
          </a:xfrm>
          <a:prstGeom prst="wedgeRoundRectCallout">
            <a:avLst>
              <a:gd name="adj1" fmla="val -70791"/>
              <a:gd name="adj2" fmla="val 3031"/>
              <a:gd name="adj3" fmla="val 16667"/>
            </a:avLst>
          </a:prstGeom>
          <a:solidFill>
            <a:schemeClr val="accent1"/>
          </a:solidFill>
          <a:ln w="31750">
            <a:solidFill>
              <a:schemeClr val="accent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Option B:</a:t>
            </a:r>
          </a:p>
          <a:p>
            <a:pPr algn="ctr"/>
            <a:r>
              <a:rPr lang="en-US" sz="1400" dirty="0">
                <a:solidFill>
                  <a:schemeClr val="tx1"/>
                </a:solidFill>
              </a:rPr>
              <a:t>Use </a:t>
            </a:r>
            <a:r>
              <a:rPr lang="en-US" sz="1400" b="1" dirty="0" err="1">
                <a:solidFill>
                  <a:schemeClr val="tx1"/>
                </a:solidFill>
              </a:rPr>
              <a:t>GenAI</a:t>
            </a:r>
            <a:r>
              <a:rPr lang="en-US" sz="1400" dirty="0">
                <a:solidFill>
                  <a:schemeClr val="tx1"/>
                </a:solidFill>
              </a:rPr>
              <a:t> to generate alert email</a:t>
            </a:r>
          </a:p>
        </p:txBody>
      </p:sp>
      <p:sp>
        <p:nvSpPr>
          <p:cNvPr id="15" name="Speech Bubble: Rectangle with Corners Rounded 14">
            <a:extLst>
              <a:ext uri="{FF2B5EF4-FFF2-40B4-BE49-F238E27FC236}">
                <a16:creationId xmlns:a16="http://schemas.microsoft.com/office/drawing/2014/main" id="{B6EEEB5F-A346-9E59-DE7A-87A4AB3D88C7}"/>
              </a:ext>
            </a:extLst>
          </p:cNvPr>
          <p:cNvSpPr/>
          <p:nvPr/>
        </p:nvSpPr>
        <p:spPr>
          <a:xfrm>
            <a:off x="3375579" y="1470364"/>
            <a:ext cx="2538418" cy="629346"/>
          </a:xfrm>
          <a:prstGeom prst="wedgeRoundRectCallout">
            <a:avLst>
              <a:gd name="adj1" fmla="val -38675"/>
              <a:gd name="adj2" fmla="val 92412"/>
              <a:gd name="adj3" fmla="val 16667"/>
            </a:avLst>
          </a:prstGeom>
          <a:solidFill>
            <a:schemeClr val="accent1"/>
          </a:solidFill>
          <a:ln w="31750">
            <a:solidFill>
              <a:schemeClr val="accent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Option A: </a:t>
            </a:r>
          </a:p>
          <a:p>
            <a:pPr algn="ctr"/>
            <a:r>
              <a:rPr lang="en-US" sz="1400" dirty="0">
                <a:solidFill>
                  <a:schemeClr val="tx1"/>
                </a:solidFill>
              </a:rPr>
              <a:t>Use </a:t>
            </a:r>
            <a:r>
              <a:rPr lang="en-US" sz="1400" b="1" dirty="0" err="1">
                <a:solidFill>
                  <a:schemeClr val="tx1"/>
                </a:solidFill>
              </a:rPr>
              <a:t>GenAI</a:t>
            </a:r>
            <a:r>
              <a:rPr lang="en-US" sz="1400" dirty="0">
                <a:solidFill>
                  <a:schemeClr val="tx1"/>
                </a:solidFill>
              </a:rPr>
              <a:t> to detect Frauds</a:t>
            </a:r>
          </a:p>
        </p:txBody>
      </p:sp>
    </p:spTree>
    <p:extLst>
      <p:ext uri="{BB962C8B-B14F-4D97-AF65-F5344CB8AC3E}">
        <p14:creationId xmlns:p14="http://schemas.microsoft.com/office/powerpoint/2010/main" val="2956343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568F12-52A2-4A34-1F1B-A240208262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Techniques for Outlier Detection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296922-FFF7-3DE5-17BF-3C6250A9AC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Visualizations</a:t>
            </a:r>
          </a:p>
          <a:p>
            <a:r>
              <a:rPr lang="en-US" dirty="0"/>
              <a:t>Statistics</a:t>
            </a:r>
          </a:p>
          <a:p>
            <a:r>
              <a:rPr lang="en-US" dirty="0"/>
              <a:t>Clustering</a:t>
            </a:r>
          </a:p>
          <a:p>
            <a:r>
              <a:rPr lang="en-US" dirty="0"/>
              <a:t>Machine Learning</a:t>
            </a:r>
          </a:p>
          <a:p>
            <a:r>
              <a:rPr lang="en-US" dirty="0"/>
              <a:t>Deep Learning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String similarity metrics</a:t>
            </a:r>
          </a:p>
          <a:p>
            <a:endParaRPr lang="en-D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6015D7-0619-2AF7-BEAF-AB762CB38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6647-BD7A-7942-B66E-0DFF9B72D92D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C63D266-B7F6-551A-4D03-233CFAFE3159}"/>
              </a:ext>
            </a:extLst>
          </p:cNvPr>
          <p:cNvSpPr/>
          <p:nvPr/>
        </p:nvSpPr>
        <p:spPr>
          <a:xfrm>
            <a:off x="532127" y="1509815"/>
            <a:ext cx="1620767" cy="281262"/>
          </a:xfrm>
          <a:prstGeom prst="roundRect">
            <a:avLst/>
          </a:prstGeom>
          <a:noFill/>
          <a:ln w="31750">
            <a:solidFill>
              <a:schemeClr val="accent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/>
          <a:lstStyle/>
          <a:p>
            <a:pPr algn="ctr"/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9" name="Right Brace 8">
            <a:extLst>
              <a:ext uri="{FF2B5EF4-FFF2-40B4-BE49-F238E27FC236}">
                <a16:creationId xmlns:a16="http://schemas.microsoft.com/office/drawing/2014/main" id="{49EF03DB-649F-0E3C-DC74-A32342361AEB}"/>
              </a:ext>
            </a:extLst>
          </p:cNvPr>
          <p:cNvSpPr/>
          <p:nvPr/>
        </p:nvSpPr>
        <p:spPr>
          <a:xfrm>
            <a:off x="2774783" y="1224422"/>
            <a:ext cx="275208" cy="1548483"/>
          </a:xfrm>
          <a:prstGeom prst="rightBrace">
            <a:avLst/>
          </a:prstGeom>
          <a:ln w="31750">
            <a:solidFill>
              <a:schemeClr val="accent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B246A5D-8E71-972B-B8DC-F67B84F23F40}"/>
              </a:ext>
            </a:extLst>
          </p:cNvPr>
          <p:cNvSpPr txBox="1"/>
          <p:nvPr/>
        </p:nvSpPr>
        <p:spPr>
          <a:xfrm>
            <a:off x="3172861" y="1716090"/>
            <a:ext cx="998037" cy="565146"/>
          </a:xfrm>
          <a:prstGeom prst="rect">
            <a:avLst/>
          </a:prstGeom>
          <a:noFill/>
          <a:ln w="15875">
            <a:noFill/>
          </a:ln>
        </p:spPr>
        <p:txBody>
          <a:bodyPr wrap="square" lIns="36000" tIns="36000" rIns="36000" bIns="36000" rtlCol="0" anchor="ctr" anchorCtr="0">
            <a:spAutoFit/>
          </a:bodyPr>
          <a:lstStyle/>
          <a:p>
            <a:pPr algn="l"/>
            <a:r>
              <a:rPr lang="en-US" sz="1600" dirty="0"/>
              <a:t>Numeric data</a:t>
            </a:r>
          </a:p>
        </p:txBody>
      </p:sp>
      <p:sp>
        <p:nvSpPr>
          <p:cNvPr id="11" name="Right Brace 10">
            <a:extLst>
              <a:ext uri="{FF2B5EF4-FFF2-40B4-BE49-F238E27FC236}">
                <a16:creationId xmlns:a16="http://schemas.microsoft.com/office/drawing/2014/main" id="{A0822BE6-43FE-54F4-CA5A-292D28D0E38A}"/>
              </a:ext>
            </a:extLst>
          </p:cNvPr>
          <p:cNvSpPr/>
          <p:nvPr/>
        </p:nvSpPr>
        <p:spPr>
          <a:xfrm>
            <a:off x="2779860" y="3234604"/>
            <a:ext cx="175277" cy="625101"/>
          </a:xfrm>
          <a:prstGeom prst="rightBrace">
            <a:avLst/>
          </a:prstGeom>
          <a:ln w="31750">
            <a:solidFill>
              <a:schemeClr val="accent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06137D0-B4B7-6B2E-88A8-012684340FFA}"/>
              </a:ext>
            </a:extLst>
          </p:cNvPr>
          <p:cNvSpPr txBox="1"/>
          <p:nvPr/>
        </p:nvSpPr>
        <p:spPr>
          <a:xfrm>
            <a:off x="3173154" y="3253264"/>
            <a:ext cx="998036" cy="565146"/>
          </a:xfrm>
          <a:prstGeom prst="rect">
            <a:avLst/>
          </a:prstGeom>
          <a:noFill/>
          <a:ln w="15875">
            <a:noFill/>
          </a:ln>
        </p:spPr>
        <p:txBody>
          <a:bodyPr wrap="square" lIns="36000" tIns="36000" rIns="36000" bIns="36000" rtlCol="0" anchor="ctr" anchorCtr="0">
            <a:spAutoFit/>
          </a:bodyPr>
          <a:lstStyle/>
          <a:p>
            <a:pPr algn="l"/>
            <a:r>
              <a:rPr lang="en-US" sz="1600" dirty="0"/>
              <a:t>Nominal data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169DBD-2BAF-01C1-26D9-46E533584E82}"/>
              </a:ext>
            </a:extLst>
          </p:cNvPr>
          <p:cNvSpPr txBox="1"/>
          <p:nvPr/>
        </p:nvSpPr>
        <p:spPr>
          <a:xfrm>
            <a:off x="7888142" y="2118125"/>
            <a:ext cx="9650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Outlier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948A560-3857-4E1C-038A-C3FA4B4EC5E5}"/>
              </a:ext>
            </a:extLst>
          </p:cNvPr>
          <p:cNvGrpSpPr/>
          <p:nvPr/>
        </p:nvGrpSpPr>
        <p:grpSpPr>
          <a:xfrm>
            <a:off x="3799833" y="1170802"/>
            <a:ext cx="4210494" cy="3232568"/>
            <a:chOff x="3341226" y="1338626"/>
            <a:chExt cx="4210494" cy="3232568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8903BC61-F84D-8E90-5E53-892D491A3992}"/>
                </a:ext>
              </a:extLst>
            </p:cNvPr>
            <p:cNvGrpSpPr/>
            <p:nvPr/>
          </p:nvGrpSpPr>
          <p:grpSpPr>
            <a:xfrm>
              <a:off x="3341226" y="1338626"/>
              <a:ext cx="4210494" cy="3232568"/>
              <a:chOff x="2130802" y="2727077"/>
              <a:chExt cx="3675660" cy="2601055"/>
            </a:xfrm>
          </p:grpSpPr>
          <p:pic>
            <p:nvPicPr>
              <p:cNvPr id="17" name="Picture 16" descr="Chart, scatter chart&#10;&#10;Description automatically generated">
                <a:extLst>
                  <a:ext uri="{FF2B5EF4-FFF2-40B4-BE49-F238E27FC236}">
                    <a16:creationId xmlns:a16="http://schemas.microsoft.com/office/drawing/2014/main" id="{2C49140F-569D-5CD5-D123-B4113E54C2A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130802" y="2770222"/>
                <a:ext cx="3432551" cy="2557910"/>
              </a:xfrm>
              <a:prstGeom prst="rect">
                <a:avLst/>
              </a:prstGeom>
            </p:spPr>
          </p:pic>
          <p:sp>
            <p:nvSpPr>
              <p:cNvPr id="18" name="TextBox 2">
                <a:extLst>
                  <a:ext uri="{FF2B5EF4-FFF2-40B4-BE49-F238E27FC236}">
                    <a16:creationId xmlns:a16="http://schemas.microsoft.com/office/drawing/2014/main" id="{910B7BF0-6FF0-C966-E2B5-5F8E8F5C1055}"/>
                  </a:ext>
                </a:extLst>
              </p:cNvPr>
              <p:cNvSpPr txBox="1"/>
              <p:nvPr/>
            </p:nvSpPr>
            <p:spPr>
              <a:xfrm>
                <a:off x="2900363" y="2727077"/>
                <a:ext cx="595356" cy="404813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 wrap="square" lIns="129600" tIns="129600" rIns="129600" bIns="129600" rtlCol="0">
                <a:noAutofit/>
              </a:bodyPr>
              <a:lstStyle>
                <a:defPPr>
                  <a:defRPr lang="en-DE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800" i="1" dirty="0">
                    <a:solidFill>
                      <a:srgbClr val="32A62B"/>
                    </a:solidFill>
                  </a:rPr>
                  <a:t>C</a:t>
                </a:r>
                <a:r>
                  <a:rPr lang="en-US" sz="800" i="1" baseline="-25000" dirty="0">
                    <a:solidFill>
                      <a:srgbClr val="32A62B"/>
                    </a:solidFill>
                  </a:rPr>
                  <a:t>1</a:t>
                </a:r>
              </a:p>
            </p:txBody>
          </p:sp>
          <p:sp>
            <p:nvSpPr>
              <p:cNvPr id="19" name="TextBox 6">
                <a:extLst>
                  <a:ext uri="{FF2B5EF4-FFF2-40B4-BE49-F238E27FC236}">
                    <a16:creationId xmlns:a16="http://schemas.microsoft.com/office/drawing/2014/main" id="{CC206F24-9B76-2B1A-0BCB-D1E0D08E40CB}"/>
                  </a:ext>
                </a:extLst>
              </p:cNvPr>
              <p:cNvSpPr txBox="1"/>
              <p:nvPr/>
            </p:nvSpPr>
            <p:spPr>
              <a:xfrm>
                <a:off x="4005637" y="2727077"/>
                <a:ext cx="595356" cy="404813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 wrap="square" lIns="129600" tIns="129600" rIns="129600" bIns="129600" rtlCol="0">
                <a:noAutofit/>
              </a:bodyPr>
              <a:lstStyle>
                <a:defPPr>
                  <a:defRPr lang="en-DE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800" i="1" dirty="0">
                    <a:solidFill>
                      <a:srgbClr val="E41A1C"/>
                    </a:solidFill>
                  </a:rPr>
                  <a:t>C</a:t>
                </a:r>
                <a:r>
                  <a:rPr lang="en-US" sz="800" i="1" baseline="-25000" dirty="0">
                    <a:solidFill>
                      <a:srgbClr val="E41A1C"/>
                    </a:solidFill>
                  </a:rPr>
                  <a:t>2</a:t>
                </a:r>
              </a:p>
            </p:txBody>
          </p:sp>
          <p:sp>
            <p:nvSpPr>
              <p:cNvPr id="20" name="TextBox 7">
                <a:extLst>
                  <a:ext uri="{FF2B5EF4-FFF2-40B4-BE49-F238E27FC236}">
                    <a16:creationId xmlns:a16="http://schemas.microsoft.com/office/drawing/2014/main" id="{F7EA1E59-090F-1307-E736-27B0A249F924}"/>
                  </a:ext>
                </a:extLst>
              </p:cNvPr>
              <p:cNvSpPr txBox="1"/>
              <p:nvPr/>
            </p:nvSpPr>
            <p:spPr>
              <a:xfrm>
                <a:off x="5211108" y="2727077"/>
                <a:ext cx="595354" cy="404813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 wrap="square" lIns="129600" tIns="129600" rIns="129600" bIns="129600" rtlCol="0">
                <a:noAutofit/>
              </a:bodyPr>
              <a:lstStyle>
                <a:defPPr>
                  <a:defRPr lang="en-DE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800" i="1" dirty="0">
                    <a:solidFill>
                      <a:srgbClr val="A35124"/>
                    </a:solidFill>
                  </a:rPr>
                  <a:t>C</a:t>
                </a:r>
                <a:r>
                  <a:rPr lang="en-US" sz="800" i="1" baseline="-25000" dirty="0">
                    <a:solidFill>
                      <a:srgbClr val="A35124"/>
                    </a:solidFill>
                  </a:rPr>
                  <a:t>3</a:t>
                </a:r>
              </a:p>
            </p:txBody>
          </p:sp>
          <p:sp>
            <p:nvSpPr>
              <p:cNvPr id="21" name="TextBox 8">
                <a:extLst>
                  <a:ext uri="{FF2B5EF4-FFF2-40B4-BE49-F238E27FC236}">
                    <a16:creationId xmlns:a16="http://schemas.microsoft.com/office/drawing/2014/main" id="{FCADE9CD-849C-A75A-FE2B-3F29642D7F61}"/>
                  </a:ext>
                </a:extLst>
              </p:cNvPr>
              <p:cNvSpPr txBox="1"/>
              <p:nvPr/>
            </p:nvSpPr>
            <p:spPr>
              <a:xfrm>
                <a:off x="2900363" y="4725621"/>
                <a:ext cx="738620" cy="404813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 wrap="square" lIns="129600" tIns="129600" rIns="129600" bIns="129600" rtlCol="0">
                <a:noAutofit/>
              </a:bodyPr>
              <a:lstStyle>
                <a:defPPr>
                  <a:defRPr lang="en-DE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800" i="1" dirty="0">
                    <a:solidFill>
                      <a:srgbClr val="643893"/>
                    </a:solidFill>
                  </a:rPr>
                  <a:t>C</a:t>
                </a:r>
                <a:r>
                  <a:rPr lang="en-US" sz="800" i="1" baseline="-25000" dirty="0">
                    <a:solidFill>
                      <a:srgbClr val="643893"/>
                    </a:solidFill>
                  </a:rPr>
                  <a:t>4</a:t>
                </a:r>
              </a:p>
            </p:txBody>
          </p:sp>
          <p:sp>
            <p:nvSpPr>
              <p:cNvPr id="22" name="TextBox 9">
                <a:extLst>
                  <a:ext uri="{FF2B5EF4-FFF2-40B4-BE49-F238E27FC236}">
                    <a16:creationId xmlns:a16="http://schemas.microsoft.com/office/drawing/2014/main" id="{EBA24892-D84A-8C1F-960E-4C953CB6089A}"/>
                  </a:ext>
                </a:extLst>
              </p:cNvPr>
              <p:cNvSpPr txBox="1"/>
              <p:nvPr/>
            </p:nvSpPr>
            <p:spPr>
              <a:xfrm>
                <a:off x="4005635" y="4725621"/>
                <a:ext cx="595354" cy="404813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 wrap="square" lIns="129600" tIns="129600" rIns="129600" bIns="129600" rtlCol="0">
                <a:noAutofit/>
              </a:bodyPr>
              <a:lstStyle>
                <a:defPPr>
                  <a:defRPr lang="en-DE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800" i="1" dirty="0">
                    <a:solidFill>
                      <a:srgbClr val="1F78B4"/>
                    </a:solidFill>
                  </a:rPr>
                  <a:t>C</a:t>
                </a:r>
                <a:r>
                  <a:rPr lang="en-US" sz="800" i="1" baseline="-25000" dirty="0">
                    <a:solidFill>
                      <a:srgbClr val="1F78B4"/>
                    </a:solidFill>
                  </a:rPr>
                  <a:t>5</a:t>
                </a:r>
              </a:p>
            </p:txBody>
          </p:sp>
          <p:sp>
            <p:nvSpPr>
              <p:cNvPr id="23" name="TextBox 10">
                <a:extLst>
                  <a:ext uri="{FF2B5EF4-FFF2-40B4-BE49-F238E27FC236}">
                    <a16:creationId xmlns:a16="http://schemas.microsoft.com/office/drawing/2014/main" id="{C4CF6649-BB3F-FA1C-4102-779961CF71CA}"/>
                  </a:ext>
                </a:extLst>
              </p:cNvPr>
              <p:cNvSpPr txBox="1"/>
              <p:nvPr/>
            </p:nvSpPr>
            <p:spPr>
              <a:xfrm>
                <a:off x="5211109" y="4725621"/>
                <a:ext cx="595353" cy="404813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 wrap="square" lIns="129600" tIns="129600" rIns="129600" bIns="129600" rtlCol="0">
                <a:noAutofit/>
              </a:bodyPr>
              <a:lstStyle>
                <a:defPPr>
                  <a:defRPr lang="en-DE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800" i="1" dirty="0">
                    <a:solidFill>
                      <a:srgbClr val="FE7E00"/>
                    </a:solidFill>
                  </a:rPr>
                  <a:t>C</a:t>
                </a:r>
                <a:r>
                  <a:rPr lang="en-US" sz="800" i="1" baseline="-25000" dirty="0">
                    <a:solidFill>
                      <a:srgbClr val="FE7E00"/>
                    </a:solidFill>
                  </a:rPr>
                  <a:t>6</a:t>
                </a:r>
              </a:p>
            </p:txBody>
          </p:sp>
        </p:grp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7FEF4E0F-5689-A9C0-4BCD-538C5C1BF243}"/>
                </a:ext>
              </a:extLst>
            </p:cNvPr>
            <p:cNvSpPr/>
            <p:nvPr/>
          </p:nvSpPr>
          <p:spPr>
            <a:xfrm>
              <a:off x="7062062" y="2828138"/>
              <a:ext cx="45719" cy="45719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4" name="Flowchart: Connector 23">
            <a:extLst>
              <a:ext uri="{FF2B5EF4-FFF2-40B4-BE49-F238E27FC236}">
                <a16:creationId xmlns:a16="http://schemas.microsoft.com/office/drawing/2014/main" id="{3552F9AB-3249-189D-462B-787B1B377823}"/>
              </a:ext>
            </a:extLst>
          </p:cNvPr>
          <p:cNvSpPr/>
          <p:nvPr/>
        </p:nvSpPr>
        <p:spPr>
          <a:xfrm>
            <a:off x="7459191" y="2593441"/>
            <a:ext cx="168675" cy="179464"/>
          </a:xfrm>
          <a:prstGeom prst="flowChartConnector">
            <a:avLst/>
          </a:prstGeom>
          <a:noFill/>
          <a:ln w="12700">
            <a:solidFill>
              <a:schemeClr val="bg1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/>
          <a:lstStyle/>
          <a:p>
            <a:pPr algn="ctr"/>
            <a:endParaRPr lang="en-US" sz="1400" dirty="0">
              <a:solidFill>
                <a:schemeClr val="tx1"/>
              </a:solidFill>
            </a:endParaRP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9D5279A-EE42-AAFD-2038-160DE8A8741E}"/>
              </a:ext>
            </a:extLst>
          </p:cNvPr>
          <p:cNvCxnSpPr>
            <a:cxnSpLocks/>
          </p:cNvCxnSpPr>
          <p:nvPr/>
        </p:nvCxnSpPr>
        <p:spPr>
          <a:xfrm flipH="1">
            <a:off x="7669336" y="2390493"/>
            <a:ext cx="218806" cy="210931"/>
          </a:xfrm>
          <a:prstGeom prst="straightConnector1">
            <a:avLst/>
          </a:prstGeom>
          <a:ln w="31750">
            <a:solidFill>
              <a:schemeClr val="accent1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8668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 animBg="1"/>
      <p:bldP spid="9" grpId="0" animBg="1"/>
      <p:bldP spid="10" grpId="0"/>
      <p:bldP spid="11" grpId="0" animBg="1"/>
      <p:bldP spid="12" grpId="0"/>
      <p:bldP spid="13" grpId="0"/>
      <p:bldP spid="2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C659E-61C7-7C3A-BB3F-52D10050D1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 Outliers through Statistics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DF5C60-0319-B41D-7C48-B616A662FA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IQR Technique</a:t>
            </a:r>
          </a:p>
          <a:p>
            <a:endParaRPr lang="en-D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F50A33-E397-8686-0F5D-D15631D99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6647-BD7A-7942-B66E-0DFF9B72D92D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7" name="Google Shape;225;g114413d7487_1_0">
            <a:extLst>
              <a:ext uri="{FF2B5EF4-FFF2-40B4-BE49-F238E27FC236}">
                <a16:creationId xmlns:a16="http://schemas.microsoft.com/office/drawing/2014/main" id="{2FBB1B7E-6180-237B-66FB-7D5C1BA03190}"/>
              </a:ext>
            </a:extLst>
          </p:cNvPr>
          <p:cNvSpPr txBox="1"/>
          <p:nvPr/>
        </p:nvSpPr>
        <p:spPr>
          <a:xfrm>
            <a:off x="4968571" y="1245094"/>
            <a:ext cx="2986961" cy="32413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2283" tIns="82283" rIns="82283" bIns="82283" anchor="t" anchorCtr="0">
            <a:spAutoFit/>
          </a:bodyPr>
          <a:lstStyle/>
          <a:p>
            <a:pPr defTabSz="617220">
              <a:spcBef>
                <a:spcPts val="540"/>
              </a:spcBef>
              <a:buClr>
                <a:schemeClr val="accent1"/>
              </a:buClr>
              <a:buSzPts val="1350"/>
            </a:pPr>
            <a:r>
              <a:rPr lang="en-US" sz="1400" dirty="0">
                <a:sym typeface="Roboto"/>
              </a:rPr>
              <a:t>x is an outlier if:</a:t>
            </a:r>
            <a:endParaRPr sz="1400" dirty="0">
              <a:sym typeface="Roboto"/>
            </a:endParaRPr>
          </a:p>
          <a:p>
            <a:pPr defTabSz="617220">
              <a:spcBef>
                <a:spcPts val="540"/>
              </a:spcBef>
              <a:buClr>
                <a:schemeClr val="accent1"/>
              </a:buClr>
            </a:pPr>
            <a:r>
              <a:rPr lang="en-US" sz="1400" dirty="0">
                <a:sym typeface="Roboto"/>
              </a:rPr>
              <a:t>	x  </a:t>
            </a:r>
            <a:r>
              <a:rPr lang="en-US" sz="1400" dirty="0"/>
              <a:t>&gt; </a:t>
            </a:r>
            <a:r>
              <a:rPr lang="en-US" sz="1400" dirty="0">
                <a:sym typeface="Roboto"/>
              </a:rPr>
              <a:t>Q3 </a:t>
            </a:r>
            <a:r>
              <a:rPr lang="en-US" sz="1400" dirty="0"/>
              <a:t>+ </a:t>
            </a:r>
            <a:r>
              <a:rPr lang="en-US" sz="1400" dirty="0">
                <a:sym typeface="Roboto"/>
              </a:rPr>
              <a:t>k</a:t>
            </a:r>
            <a:r>
              <a:rPr lang="en-US" sz="1400" dirty="0"/>
              <a:t>(</a:t>
            </a:r>
            <a:r>
              <a:rPr lang="en-US" sz="1400" dirty="0">
                <a:sym typeface="Roboto"/>
              </a:rPr>
              <a:t>IQR</a:t>
            </a:r>
            <a:r>
              <a:rPr lang="en-US" sz="1400" dirty="0"/>
              <a:t>)</a:t>
            </a:r>
          </a:p>
          <a:p>
            <a:pPr defTabSz="617220">
              <a:spcBef>
                <a:spcPts val="540"/>
              </a:spcBef>
              <a:buClr>
                <a:schemeClr val="accent1"/>
              </a:buClr>
            </a:pPr>
            <a:r>
              <a:rPr lang="en-US" sz="1400" dirty="0"/>
              <a:t>		or</a:t>
            </a:r>
          </a:p>
          <a:p>
            <a:pPr defTabSz="617220">
              <a:spcBef>
                <a:spcPts val="540"/>
              </a:spcBef>
              <a:buClr>
                <a:schemeClr val="accent1"/>
              </a:buClr>
            </a:pPr>
            <a:r>
              <a:rPr lang="en-US" sz="1400" dirty="0">
                <a:sym typeface="Roboto"/>
              </a:rPr>
              <a:t>	x </a:t>
            </a:r>
            <a:r>
              <a:rPr lang="en-US" sz="1400" dirty="0"/>
              <a:t>&lt; </a:t>
            </a:r>
            <a:r>
              <a:rPr lang="en-US" sz="1400" dirty="0">
                <a:sym typeface="Roboto"/>
              </a:rPr>
              <a:t>Q1 </a:t>
            </a:r>
            <a:r>
              <a:rPr lang="en-US" sz="1400" dirty="0"/>
              <a:t>− </a:t>
            </a:r>
            <a:r>
              <a:rPr lang="en-US" sz="1400" dirty="0">
                <a:sym typeface="Roboto"/>
              </a:rPr>
              <a:t>k</a:t>
            </a:r>
            <a:r>
              <a:rPr lang="en-US" sz="1400" dirty="0"/>
              <a:t>(</a:t>
            </a:r>
            <a:r>
              <a:rPr lang="en-US" sz="1400" dirty="0">
                <a:sym typeface="Roboto"/>
              </a:rPr>
              <a:t>IQR</a:t>
            </a:r>
            <a:r>
              <a:rPr lang="en-US" sz="1400" dirty="0"/>
              <a:t>)</a:t>
            </a:r>
            <a:endParaRPr sz="1400" dirty="0"/>
          </a:p>
          <a:p>
            <a:pPr defTabSz="617220">
              <a:spcBef>
                <a:spcPts val="540"/>
              </a:spcBef>
              <a:buClr>
                <a:schemeClr val="accent1"/>
              </a:buClr>
            </a:pPr>
            <a:endParaRPr lang="en-US" sz="1400" dirty="0">
              <a:sym typeface="Roboto"/>
            </a:endParaRPr>
          </a:p>
          <a:p>
            <a:pPr defTabSz="617220">
              <a:spcBef>
                <a:spcPts val="540"/>
              </a:spcBef>
              <a:buClr>
                <a:schemeClr val="accent1"/>
              </a:buClr>
            </a:pPr>
            <a:r>
              <a:rPr lang="en-US" sz="1400" dirty="0">
                <a:sym typeface="Roboto"/>
              </a:rPr>
              <a:t>where k </a:t>
            </a:r>
            <a:r>
              <a:rPr lang="en-US" sz="1400" dirty="0"/>
              <a:t>≥ </a:t>
            </a:r>
            <a:r>
              <a:rPr lang="en-US" sz="1400" dirty="0">
                <a:sym typeface="Roboto"/>
              </a:rPr>
              <a:t>0 and IQR </a:t>
            </a:r>
            <a:r>
              <a:rPr lang="en-US" sz="1400" dirty="0"/>
              <a:t>= </a:t>
            </a:r>
            <a:r>
              <a:rPr lang="en-US" sz="1400" dirty="0">
                <a:sym typeface="Roboto"/>
              </a:rPr>
              <a:t>Q3</a:t>
            </a:r>
            <a:r>
              <a:rPr lang="en-US" sz="1400" dirty="0"/>
              <a:t>−</a:t>
            </a:r>
            <a:r>
              <a:rPr lang="en-US" sz="1400" dirty="0">
                <a:sym typeface="Roboto"/>
              </a:rPr>
              <a:t>Q1</a:t>
            </a:r>
            <a:endParaRPr sz="1400" dirty="0">
              <a:sym typeface="Roboto"/>
            </a:endParaRPr>
          </a:p>
          <a:p>
            <a:pPr marL="259200" indent="-259200" defTabSz="617220">
              <a:spcBef>
                <a:spcPts val="540"/>
              </a:spcBef>
              <a:buClr>
                <a:schemeClr val="accent1"/>
              </a:buClr>
              <a:buFont typeface="Wingdings" pitchFamily="2" charset="2"/>
              <a:buChar char="§"/>
            </a:pPr>
            <a:endParaRPr sz="1400" dirty="0">
              <a:sym typeface="Roboto"/>
            </a:endParaRPr>
          </a:p>
          <a:p>
            <a:pPr defTabSz="617220">
              <a:spcBef>
                <a:spcPts val="540"/>
              </a:spcBef>
              <a:buClr>
                <a:schemeClr val="accent1"/>
              </a:buClr>
            </a:pPr>
            <a:r>
              <a:rPr lang="en-US" sz="1400" dirty="0">
                <a:sym typeface="Roboto"/>
              </a:rPr>
              <a:t>k   : less outliers</a:t>
            </a:r>
            <a:endParaRPr sz="1400" dirty="0">
              <a:sym typeface="Roboto"/>
            </a:endParaRPr>
          </a:p>
          <a:p>
            <a:pPr defTabSz="617220">
              <a:spcBef>
                <a:spcPts val="540"/>
              </a:spcBef>
              <a:buClr>
                <a:schemeClr val="accent1"/>
              </a:buClr>
            </a:pPr>
            <a:r>
              <a:rPr lang="en-US" sz="1400" dirty="0">
                <a:sym typeface="Roboto"/>
              </a:rPr>
              <a:t>k   : more outliers</a:t>
            </a:r>
          </a:p>
          <a:p>
            <a:pPr marL="259200" indent="-259200" defTabSz="617220">
              <a:spcBef>
                <a:spcPts val="540"/>
              </a:spcBef>
              <a:buClr>
                <a:schemeClr val="accent1"/>
              </a:buClr>
              <a:buFont typeface="Wingdings" pitchFamily="2" charset="2"/>
              <a:buChar char="§"/>
            </a:pPr>
            <a:endParaRPr lang="en-US" sz="1400" dirty="0">
              <a:sym typeface="Roboto"/>
            </a:endParaRPr>
          </a:p>
          <a:p>
            <a:pPr defTabSz="617220">
              <a:spcBef>
                <a:spcPts val="540"/>
              </a:spcBef>
              <a:buClr>
                <a:schemeClr val="accent1"/>
              </a:buClr>
            </a:pPr>
            <a:r>
              <a:rPr lang="en-US" sz="1400" dirty="0">
                <a:sym typeface="Roboto"/>
              </a:rPr>
              <a:t>Often, k =1.5</a:t>
            </a:r>
            <a:endParaRPr sz="1400" dirty="0">
              <a:sym typeface="Roboto"/>
            </a:endParaRPr>
          </a:p>
        </p:txBody>
      </p:sp>
      <p:sp>
        <p:nvSpPr>
          <p:cNvPr id="8" name="Google Shape;227;g114413d7487_1_0">
            <a:extLst>
              <a:ext uri="{FF2B5EF4-FFF2-40B4-BE49-F238E27FC236}">
                <a16:creationId xmlns:a16="http://schemas.microsoft.com/office/drawing/2014/main" id="{4DA8765D-8C6E-4F49-F15B-70D86F84A877}"/>
              </a:ext>
            </a:extLst>
          </p:cNvPr>
          <p:cNvSpPr/>
          <p:nvPr/>
        </p:nvSpPr>
        <p:spPr>
          <a:xfrm>
            <a:off x="5169623" y="3373576"/>
            <a:ext cx="71685" cy="121772"/>
          </a:xfrm>
          <a:prstGeom prst="upArrow">
            <a:avLst>
              <a:gd name="adj1" fmla="val 50000"/>
              <a:gd name="adj2" fmla="val 82109"/>
            </a:avLst>
          </a:prstGeom>
          <a:solidFill>
            <a:srgbClr val="38761D"/>
          </a:solidFill>
          <a:ln w="9525" cap="flat" cmpd="sng">
            <a:solidFill>
              <a:srgbClr val="38761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82283" tIns="82283" rIns="82283" bIns="82283" anchor="ctr" anchorCtr="0">
            <a:noAutofit/>
          </a:bodyPr>
          <a:lstStyle/>
          <a:p>
            <a:endParaRPr sz="1620"/>
          </a:p>
        </p:txBody>
      </p:sp>
      <p:sp>
        <p:nvSpPr>
          <p:cNvPr id="9" name="Google Shape;228;g114413d7487_1_0">
            <a:extLst>
              <a:ext uri="{FF2B5EF4-FFF2-40B4-BE49-F238E27FC236}">
                <a16:creationId xmlns:a16="http://schemas.microsoft.com/office/drawing/2014/main" id="{CBC7A368-FE9C-54F4-8619-F634F556E7C8}"/>
              </a:ext>
            </a:extLst>
          </p:cNvPr>
          <p:cNvSpPr/>
          <p:nvPr/>
        </p:nvSpPr>
        <p:spPr>
          <a:xfrm rot="10800000">
            <a:off x="5169623" y="3646724"/>
            <a:ext cx="71685" cy="135606"/>
          </a:xfrm>
          <a:prstGeom prst="upArrow">
            <a:avLst>
              <a:gd name="adj1" fmla="val 50000"/>
              <a:gd name="adj2" fmla="val 82109"/>
            </a:avLst>
          </a:prstGeom>
          <a:solidFill>
            <a:srgbClr val="990000"/>
          </a:solidFill>
          <a:ln w="9525" cap="flat" cmpd="sng">
            <a:solidFill>
              <a:srgbClr val="99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82283" tIns="82283" rIns="82283" bIns="82283" anchor="ctr" anchorCtr="0">
            <a:noAutofit/>
          </a:bodyPr>
          <a:lstStyle/>
          <a:p>
            <a:endParaRPr sz="162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6FC22E0-17DE-CFF9-99B6-99F00DC207DF}"/>
              </a:ext>
            </a:extLst>
          </p:cNvPr>
          <p:cNvGrpSpPr/>
          <p:nvPr/>
        </p:nvGrpSpPr>
        <p:grpSpPr>
          <a:xfrm>
            <a:off x="720477" y="1435995"/>
            <a:ext cx="3887617" cy="2859572"/>
            <a:chOff x="780097" y="1435995"/>
            <a:chExt cx="3887617" cy="2859572"/>
          </a:xfrm>
        </p:grpSpPr>
        <p:pic>
          <p:nvPicPr>
            <p:cNvPr id="11" name="Google Shape;217;g114413d7487_1_0">
              <a:extLst>
                <a:ext uri="{FF2B5EF4-FFF2-40B4-BE49-F238E27FC236}">
                  <a16:creationId xmlns:a16="http://schemas.microsoft.com/office/drawing/2014/main" id="{8F8319D6-3047-C4C3-C294-DD364093B13F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780097" y="1435995"/>
              <a:ext cx="3887617" cy="2859572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</p:pic>
        <p:sp>
          <p:nvSpPr>
            <p:cNvPr id="12" name="Google Shape;218;g114413d7487_1_0">
              <a:extLst>
                <a:ext uri="{FF2B5EF4-FFF2-40B4-BE49-F238E27FC236}">
                  <a16:creationId xmlns:a16="http://schemas.microsoft.com/office/drawing/2014/main" id="{4182432C-A7D8-A4D8-E8DA-96FB28C60E52}"/>
                </a:ext>
              </a:extLst>
            </p:cNvPr>
            <p:cNvSpPr txBox="1"/>
            <p:nvPr/>
          </p:nvSpPr>
          <p:spPr>
            <a:xfrm>
              <a:off x="1980000" y="1537515"/>
              <a:ext cx="412830" cy="30467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2283" tIns="82283" rIns="82283" bIns="82283" anchor="t" anchorCtr="0">
              <a:spAutoFit/>
            </a:bodyPr>
            <a:lstStyle/>
            <a:p>
              <a:pPr algn="r"/>
              <a:r>
                <a:rPr lang="en-US" sz="900" b="1">
                  <a:solidFill>
                    <a:schemeClr val="accent6"/>
                  </a:solidFill>
                </a:rPr>
                <a:t>max</a:t>
              </a:r>
              <a:endParaRPr sz="900" b="1">
                <a:solidFill>
                  <a:schemeClr val="accent6"/>
                </a:solidFill>
              </a:endParaRPr>
            </a:p>
          </p:txBody>
        </p:sp>
        <p:sp>
          <p:nvSpPr>
            <p:cNvPr id="13" name="Google Shape;219;g114413d7487_1_0">
              <a:extLst>
                <a:ext uri="{FF2B5EF4-FFF2-40B4-BE49-F238E27FC236}">
                  <a16:creationId xmlns:a16="http://schemas.microsoft.com/office/drawing/2014/main" id="{73CD73AB-0D3B-A94D-D293-3E76289A0BA0}"/>
                </a:ext>
              </a:extLst>
            </p:cNvPr>
            <p:cNvSpPr txBox="1"/>
            <p:nvPr/>
          </p:nvSpPr>
          <p:spPr>
            <a:xfrm>
              <a:off x="1980000" y="3943373"/>
              <a:ext cx="412830" cy="30467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2283" tIns="82283" rIns="82283" bIns="82283" anchor="t" anchorCtr="0">
              <a:spAutoFit/>
            </a:bodyPr>
            <a:lstStyle/>
            <a:p>
              <a:pPr algn="r"/>
              <a:r>
                <a:rPr lang="en-US" sz="900" b="1">
                  <a:solidFill>
                    <a:schemeClr val="accent6"/>
                  </a:solidFill>
                </a:rPr>
                <a:t>min</a:t>
              </a:r>
              <a:endParaRPr sz="900" b="1">
                <a:solidFill>
                  <a:schemeClr val="accent6"/>
                </a:solidFill>
              </a:endParaRPr>
            </a:p>
          </p:txBody>
        </p:sp>
        <p:sp>
          <p:nvSpPr>
            <p:cNvPr id="14" name="Google Shape;220;g114413d7487_1_0">
              <a:extLst>
                <a:ext uri="{FF2B5EF4-FFF2-40B4-BE49-F238E27FC236}">
                  <a16:creationId xmlns:a16="http://schemas.microsoft.com/office/drawing/2014/main" id="{08FDED4C-85DD-B9AB-F882-40C69883012C}"/>
                </a:ext>
              </a:extLst>
            </p:cNvPr>
            <p:cNvSpPr txBox="1"/>
            <p:nvPr/>
          </p:nvSpPr>
          <p:spPr>
            <a:xfrm>
              <a:off x="1980000" y="3341363"/>
              <a:ext cx="412830" cy="30467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2283" tIns="82283" rIns="82283" bIns="82283" anchor="t" anchorCtr="0">
              <a:spAutoFit/>
            </a:bodyPr>
            <a:lstStyle/>
            <a:p>
              <a:r>
                <a:rPr lang="en-US" sz="900" b="1">
                  <a:solidFill>
                    <a:srgbClr val="FF9900"/>
                  </a:solidFill>
                </a:rPr>
                <a:t>Q1</a:t>
              </a:r>
              <a:endParaRPr sz="900" b="1">
                <a:solidFill>
                  <a:srgbClr val="FF9900"/>
                </a:solidFill>
              </a:endParaRPr>
            </a:p>
          </p:txBody>
        </p:sp>
        <p:sp>
          <p:nvSpPr>
            <p:cNvPr id="15" name="Google Shape;221;g114413d7487_1_0">
              <a:extLst>
                <a:ext uri="{FF2B5EF4-FFF2-40B4-BE49-F238E27FC236}">
                  <a16:creationId xmlns:a16="http://schemas.microsoft.com/office/drawing/2014/main" id="{EED7E067-A4E8-101C-82FC-AD7964B422E2}"/>
                </a:ext>
              </a:extLst>
            </p:cNvPr>
            <p:cNvSpPr txBox="1"/>
            <p:nvPr/>
          </p:nvSpPr>
          <p:spPr>
            <a:xfrm>
              <a:off x="1980000" y="2223315"/>
              <a:ext cx="412830" cy="30467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2283" tIns="82283" rIns="82283" bIns="82283" anchor="t" anchorCtr="0">
              <a:spAutoFit/>
            </a:bodyPr>
            <a:lstStyle/>
            <a:p>
              <a:r>
                <a:rPr lang="en-US" sz="900" b="1">
                  <a:solidFill>
                    <a:srgbClr val="FF9900"/>
                  </a:solidFill>
                </a:rPr>
                <a:t>Q3</a:t>
              </a:r>
              <a:endParaRPr sz="900" b="1">
                <a:solidFill>
                  <a:srgbClr val="FF9900"/>
                </a:solidFill>
              </a:endParaRPr>
            </a:p>
          </p:txBody>
        </p:sp>
        <p:sp>
          <p:nvSpPr>
            <p:cNvPr id="16" name="Google Shape;222;g114413d7487_1_0">
              <a:extLst>
                <a:ext uri="{FF2B5EF4-FFF2-40B4-BE49-F238E27FC236}">
                  <a16:creationId xmlns:a16="http://schemas.microsoft.com/office/drawing/2014/main" id="{63431C7B-D5B5-EF0B-BBD0-D39A7501EF9F}"/>
                </a:ext>
              </a:extLst>
            </p:cNvPr>
            <p:cNvSpPr txBox="1"/>
            <p:nvPr/>
          </p:nvSpPr>
          <p:spPr>
            <a:xfrm>
              <a:off x="1100700" y="2718225"/>
              <a:ext cx="825120" cy="58167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2283" tIns="82283" rIns="82283" bIns="82283" anchor="t" anchorCtr="0">
              <a:spAutoFit/>
            </a:bodyPr>
            <a:lstStyle/>
            <a:p>
              <a:pPr algn="ctr"/>
              <a:r>
                <a:rPr lang="en-US" sz="900" b="1" dirty="0">
                  <a:solidFill>
                    <a:srgbClr val="4285F4"/>
                  </a:solidFill>
                  <a:highlight>
                    <a:srgbClr val="FFFFFF"/>
                  </a:highlight>
                </a:rPr>
                <a:t>Inter-</a:t>
              </a:r>
            </a:p>
            <a:p>
              <a:pPr algn="ctr"/>
              <a:r>
                <a:rPr lang="en-US" sz="900" b="1" dirty="0">
                  <a:solidFill>
                    <a:srgbClr val="4285F4"/>
                  </a:solidFill>
                  <a:highlight>
                    <a:srgbClr val="FFFFFF"/>
                  </a:highlight>
                </a:rPr>
                <a:t>Quartile</a:t>
              </a:r>
              <a:endParaRPr sz="900" b="1" dirty="0">
                <a:solidFill>
                  <a:srgbClr val="4285F4"/>
                </a:solidFill>
                <a:highlight>
                  <a:srgbClr val="FFFFFF"/>
                </a:highlight>
              </a:endParaRPr>
            </a:p>
            <a:p>
              <a:pPr algn="ctr"/>
              <a:r>
                <a:rPr lang="en-US" sz="900" b="1" dirty="0">
                  <a:solidFill>
                    <a:srgbClr val="4285F4"/>
                  </a:solidFill>
                  <a:highlight>
                    <a:srgbClr val="FFFFFF"/>
                  </a:highlight>
                </a:rPr>
                <a:t> Range</a:t>
              </a:r>
              <a:endParaRPr sz="900" b="1" dirty="0">
                <a:solidFill>
                  <a:srgbClr val="4285F4"/>
                </a:solidFill>
              </a:endParaRPr>
            </a:p>
          </p:txBody>
        </p:sp>
        <p:sp>
          <p:nvSpPr>
            <p:cNvPr id="17" name="Google Shape;223;g114413d7487_1_0">
              <a:extLst>
                <a:ext uri="{FF2B5EF4-FFF2-40B4-BE49-F238E27FC236}">
                  <a16:creationId xmlns:a16="http://schemas.microsoft.com/office/drawing/2014/main" id="{57D18E2C-80CF-588C-01FC-8553B8BB2894}"/>
                </a:ext>
              </a:extLst>
            </p:cNvPr>
            <p:cNvSpPr txBox="1"/>
            <p:nvPr/>
          </p:nvSpPr>
          <p:spPr>
            <a:xfrm>
              <a:off x="3301965" y="2669985"/>
              <a:ext cx="654210" cy="30467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2283" tIns="82283" rIns="82283" bIns="82283" anchor="t" anchorCtr="0">
              <a:spAutoFit/>
            </a:bodyPr>
            <a:lstStyle/>
            <a:p>
              <a:r>
                <a:rPr lang="en-US" sz="900" b="1">
                  <a:solidFill>
                    <a:srgbClr val="38761D"/>
                  </a:solidFill>
                </a:rPr>
                <a:t>median</a:t>
              </a:r>
              <a:endParaRPr sz="900" b="1">
                <a:solidFill>
                  <a:srgbClr val="38761D"/>
                </a:solidFill>
              </a:endParaRPr>
            </a:p>
          </p:txBody>
        </p:sp>
        <p:sp>
          <p:nvSpPr>
            <p:cNvPr id="18" name="Google Shape;224;g114413d7487_1_0">
              <a:extLst>
                <a:ext uri="{FF2B5EF4-FFF2-40B4-BE49-F238E27FC236}">
                  <a16:creationId xmlns:a16="http://schemas.microsoft.com/office/drawing/2014/main" id="{3B436612-2B54-4C7D-E945-2E20F9F05BB4}"/>
                </a:ext>
              </a:extLst>
            </p:cNvPr>
            <p:cNvSpPr/>
            <p:nvPr/>
          </p:nvSpPr>
          <p:spPr>
            <a:xfrm>
              <a:off x="1925820" y="2414340"/>
              <a:ext cx="94770" cy="1051110"/>
            </a:xfrm>
            <a:prstGeom prst="leftBrace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82283" tIns="82283" rIns="82283" bIns="82283" anchor="ctr" anchorCtr="0">
              <a:noAutofit/>
            </a:bodyPr>
            <a:lstStyle/>
            <a:p>
              <a:endParaRPr sz="1620"/>
            </a:p>
          </p:txBody>
        </p:sp>
        <p:sp>
          <p:nvSpPr>
            <p:cNvPr id="19" name="Google Shape;230;g114413d7487_1_0">
              <a:extLst>
                <a:ext uri="{FF2B5EF4-FFF2-40B4-BE49-F238E27FC236}">
                  <a16:creationId xmlns:a16="http://schemas.microsoft.com/office/drawing/2014/main" id="{C3389C40-83F2-1A30-CA1F-5D9F81A332B2}"/>
                </a:ext>
              </a:extLst>
            </p:cNvPr>
            <p:cNvSpPr txBox="1"/>
            <p:nvPr/>
          </p:nvSpPr>
          <p:spPr>
            <a:xfrm>
              <a:off x="2857140" y="1897538"/>
              <a:ext cx="825120" cy="30467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2283" tIns="82283" rIns="82283" bIns="82283" anchor="t" anchorCtr="0">
              <a:spAutoFit/>
            </a:bodyPr>
            <a:lstStyle/>
            <a:p>
              <a:pPr algn="ctr"/>
              <a:r>
                <a:rPr lang="en-US" sz="900" b="1">
                  <a:solidFill>
                    <a:srgbClr val="9900FF"/>
                  </a:solidFill>
                  <a:highlight>
                    <a:srgbClr val="FFFFFF"/>
                  </a:highlight>
                </a:rPr>
                <a:t>whisker</a:t>
              </a:r>
              <a:endParaRPr sz="900" b="1">
                <a:solidFill>
                  <a:srgbClr val="9900FF"/>
                </a:solidFill>
              </a:endParaRPr>
            </a:p>
          </p:txBody>
        </p:sp>
        <p:sp>
          <p:nvSpPr>
            <p:cNvPr id="20" name="Google Shape;231;g114413d7487_1_0">
              <a:extLst>
                <a:ext uri="{FF2B5EF4-FFF2-40B4-BE49-F238E27FC236}">
                  <a16:creationId xmlns:a16="http://schemas.microsoft.com/office/drawing/2014/main" id="{32383496-EC31-89A3-3203-98B64E2F91BD}"/>
                </a:ext>
              </a:extLst>
            </p:cNvPr>
            <p:cNvSpPr txBox="1"/>
            <p:nvPr/>
          </p:nvSpPr>
          <p:spPr>
            <a:xfrm>
              <a:off x="2897753" y="3685883"/>
              <a:ext cx="825120" cy="30467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2283" tIns="82283" rIns="82283" bIns="82283" anchor="t" anchorCtr="0">
              <a:spAutoFit/>
            </a:bodyPr>
            <a:lstStyle/>
            <a:p>
              <a:pPr algn="ctr"/>
              <a:r>
                <a:rPr lang="en-US" sz="900" b="1">
                  <a:solidFill>
                    <a:srgbClr val="9900FF"/>
                  </a:solidFill>
                  <a:highlight>
                    <a:srgbClr val="FFFFFF"/>
                  </a:highlight>
                </a:rPr>
                <a:t>whisker</a:t>
              </a:r>
              <a:endParaRPr sz="900" b="1">
                <a:solidFill>
                  <a:srgbClr val="9900FF"/>
                </a:solidFill>
              </a:endParaRPr>
            </a:p>
          </p:txBody>
        </p:sp>
        <p:sp>
          <p:nvSpPr>
            <p:cNvPr id="21" name="Google Shape;232;g114413d7487_1_0">
              <a:extLst>
                <a:ext uri="{FF2B5EF4-FFF2-40B4-BE49-F238E27FC236}">
                  <a16:creationId xmlns:a16="http://schemas.microsoft.com/office/drawing/2014/main" id="{60939BE9-BBCA-A5B0-390B-5769B47FBC9B}"/>
                </a:ext>
              </a:extLst>
            </p:cNvPr>
            <p:cNvSpPr/>
            <p:nvPr/>
          </p:nvSpPr>
          <p:spPr>
            <a:xfrm>
              <a:off x="2897753" y="1685453"/>
              <a:ext cx="94770" cy="729000"/>
            </a:xfrm>
            <a:prstGeom prst="rightBrace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9900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82283" tIns="82283" rIns="82283" bIns="82283" anchor="ctr" anchorCtr="0">
              <a:noAutofit/>
            </a:bodyPr>
            <a:lstStyle/>
            <a:p>
              <a:endParaRPr sz="1620"/>
            </a:p>
          </p:txBody>
        </p:sp>
        <p:sp>
          <p:nvSpPr>
            <p:cNvPr id="22" name="Google Shape;233;g114413d7487_1_0">
              <a:extLst>
                <a:ext uri="{FF2B5EF4-FFF2-40B4-BE49-F238E27FC236}">
                  <a16:creationId xmlns:a16="http://schemas.microsoft.com/office/drawing/2014/main" id="{1868A832-41F2-5B2B-4FF0-EAB2199BDD6F}"/>
                </a:ext>
              </a:extLst>
            </p:cNvPr>
            <p:cNvSpPr/>
            <p:nvPr/>
          </p:nvSpPr>
          <p:spPr>
            <a:xfrm>
              <a:off x="2953710" y="3554663"/>
              <a:ext cx="94770" cy="567270"/>
            </a:xfrm>
            <a:prstGeom prst="rightBrace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9900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82283" tIns="82283" rIns="82283" bIns="82283" anchor="ctr" anchorCtr="0">
              <a:noAutofit/>
            </a:bodyPr>
            <a:lstStyle/>
            <a:p>
              <a:endParaRPr sz="1620"/>
            </a:p>
          </p:txBody>
        </p:sp>
      </p:grpSp>
    </p:spTree>
    <p:extLst>
      <p:ext uri="{BB962C8B-B14F-4D97-AF65-F5344CB8AC3E}">
        <p14:creationId xmlns:p14="http://schemas.microsoft.com/office/powerpoint/2010/main" val="4040228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CE4B73-D971-4194-FDC1-54715B0147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 Outliers in KNIME – Classic Approach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1FBFD6-775D-D8CB-ADA5-D272C568E1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Numeric Outliers node implements the IQR technique</a:t>
            </a:r>
            <a:endParaRPr lang="en-D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EC48EE-8895-8EED-20D0-D9411FC006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6647-BD7A-7942-B66E-0DFF9B72D92D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B82EB31-3D09-AE62-B7F9-4C8B684E0C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6739" y="1474229"/>
            <a:ext cx="3604260" cy="309741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 descr="A yellow square with black arrows and green lights&#10;&#10;Description automatically generated">
            <a:extLst>
              <a:ext uri="{FF2B5EF4-FFF2-40B4-BE49-F238E27FC236}">
                <a16:creationId xmlns:a16="http://schemas.microsoft.com/office/drawing/2014/main" id="{0BBE0F0A-3088-32CF-0BED-29853D65B8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7254" y="2241913"/>
            <a:ext cx="861893" cy="99501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D0678346-A11D-20D9-A56F-19F6D291D0A1}"/>
              </a:ext>
            </a:extLst>
          </p:cNvPr>
          <p:cNvGrpSpPr/>
          <p:nvPr/>
        </p:nvGrpSpPr>
        <p:grpSpPr>
          <a:xfrm>
            <a:off x="663022" y="1402554"/>
            <a:ext cx="3355048" cy="2800800"/>
            <a:chOff x="663022" y="1402554"/>
            <a:chExt cx="3355048" cy="280080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162C7D1-8102-F560-35C6-E31305C2429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3022" y="1402554"/>
              <a:ext cx="3355048" cy="28008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2062D4AA-8BD0-8E9F-E879-3BAB384C6AA1}"/>
                </a:ext>
              </a:extLst>
            </p:cNvPr>
            <p:cNvSpPr/>
            <p:nvPr/>
          </p:nvSpPr>
          <p:spPr>
            <a:xfrm>
              <a:off x="2870743" y="2409220"/>
              <a:ext cx="990600" cy="995013"/>
            </a:xfrm>
            <a:prstGeom prst="ellipse">
              <a:avLst/>
            </a:prstGeom>
            <a:noFill/>
            <a:ln w="31750">
              <a:solidFill>
                <a:schemeClr val="accent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8000" tIns="108000" rIns="108000" bIns="108000" rtlCol="0" anchor="ctr"/>
            <a:lstStyle/>
            <a:p>
              <a:pPr algn="ctr"/>
              <a:endParaRPr lang="en-DE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D43B86A-C43B-83A6-8D3B-316C5C315F3B}"/>
              </a:ext>
            </a:extLst>
          </p:cNvPr>
          <p:cNvGrpSpPr/>
          <p:nvPr/>
        </p:nvGrpSpPr>
        <p:grpSpPr>
          <a:xfrm>
            <a:off x="4121981" y="2409220"/>
            <a:ext cx="3139879" cy="693371"/>
            <a:chOff x="4121981" y="2409220"/>
            <a:chExt cx="3139879" cy="693371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308FC20-17C3-04EC-E382-908A35D76777}"/>
                </a:ext>
              </a:extLst>
            </p:cNvPr>
            <p:cNvSpPr txBox="1"/>
            <p:nvPr/>
          </p:nvSpPr>
          <p:spPr>
            <a:xfrm>
              <a:off x="5167146" y="2409220"/>
              <a:ext cx="2094714" cy="693371"/>
            </a:xfrm>
            <a:prstGeom prst="roundRect">
              <a:avLst/>
            </a:prstGeom>
            <a:noFill/>
            <a:ln w="28575">
              <a:solidFill>
                <a:schemeClr val="accent1"/>
              </a:solidFill>
            </a:ln>
          </p:spPr>
          <p:txBody>
            <a:bodyPr wrap="square" lIns="36000" tIns="36000" rIns="36000" bIns="36000" rtlCol="0" anchor="ctr" anchorCtr="0">
              <a:spAutoFit/>
            </a:bodyPr>
            <a:lstStyle/>
            <a:p>
              <a:pPr algn="ctr"/>
              <a:r>
                <a:rPr lang="en-US" b="1" dirty="0"/>
                <a:t>only one node to detect outliers</a:t>
              </a:r>
            </a:p>
          </p:txBody>
        </p: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EC5A0474-24BD-894B-B45F-D3423B59402B}"/>
                </a:ext>
              </a:extLst>
            </p:cNvPr>
            <p:cNvCxnSpPr>
              <a:cxnSpLocks/>
              <a:stCxn id="12" idx="1"/>
            </p:cNvCxnSpPr>
            <p:nvPr/>
          </p:nvCxnSpPr>
          <p:spPr>
            <a:xfrm flipH="1">
              <a:off x="4121981" y="2755906"/>
              <a:ext cx="1045165" cy="150820"/>
            </a:xfrm>
            <a:prstGeom prst="straightConnector1">
              <a:avLst/>
            </a:prstGeom>
            <a:ln w="31750">
              <a:solidFill>
                <a:schemeClr val="accent1"/>
              </a:solidFill>
              <a:miter lim="800000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0002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CE4B73-D971-4194-FDC1-54715B0147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 Outliers in KNIME – </a:t>
            </a:r>
            <a:r>
              <a:rPr lang="en-US" dirty="0" err="1"/>
              <a:t>GenAI</a:t>
            </a:r>
            <a:r>
              <a:rPr lang="en-US" dirty="0"/>
              <a:t> Approach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1FBFD6-775D-D8CB-ADA5-D272C568E1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000" y="907200"/>
            <a:ext cx="8424000" cy="3664440"/>
          </a:xfrm>
        </p:spPr>
        <p:txBody>
          <a:bodyPr/>
          <a:lstStyle/>
          <a:p>
            <a:r>
              <a:rPr lang="en-US" dirty="0"/>
              <a:t>Simple AI prompting needs three nodes: </a:t>
            </a:r>
          </a:p>
          <a:p>
            <a:pPr lvl="1"/>
            <a:r>
              <a:rPr lang="en-US" dirty="0"/>
              <a:t>Authenticate</a:t>
            </a:r>
          </a:p>
          <a:p>
            <a:pPr lvl="1"/>
            <a:r>
              <a:rPr lang="en-US" dirty="0"/>
              <a:t>Connect</a:t>
            </a:r>
          </a:p>
          <a:p>
            <a:pPr lvl="1"/>
            <a:r>
              <a:rPr lang="en-US" dirty="0"/>
              <a:t>Prompt</a:t>
            </a:r>
          </a:p>
          <a:p>
            <a:endParaRPr lang="en-US" dirty="0"/>
          </a:p>
          <a:p>
            <a:r>
              <a:rPr lang="en-US" dirty="0"/>
              <a:t>For the use case of Fraud Detection, you even need more advanced prompt engineering</a:t>
            </a:r>
            <a:endParaRPr lang="en-D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EC48EE-8895-8EED-20D0-D9411FC006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6647-BD7A-7942-B66E-0DFF9B72D92D}" type="slidenum">
              <a:rPr lang="en-US" smtClean="0"/>
              <a:pPr/>
              <a:t>18</a:t>
            </a:fld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025CD36-6C62-6DA7-FCB4-E08C88212553}"/>
              </a:ext>
            </a:extLst>
          </p:cNvPr>
          <p:cNvGrpSpPr/>
          <p:nvPr/>
        </p:nvGrpSpPr>
        <p:grpSpPr>
          <a:xfrm>
            <a:off x="3712135" y="1317501"/>
            <a:ext cx="5047351" cy="2800800"/>
            <a:chOff x="2518202" y="1457388"/>
            <a:chExt cx="5047351" cy="2800800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E13603BD-7A24-16E0-17C3-F9B21634EFC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/>
            <a:stretch/>
          </p:blipFill>
          <p:spPr>
            <a:xfrm>
              <a:off x="2518202" y="1457388"/>
              <a:ext cx="5047351" cy="28008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9AD5576F-C3D4-6287-3EED-A84462A8BA91}"/>
                </a:ext>
              </a:extLst>
            </p:cNvPr>
            <p:cNvSpPr/>
            <p:nvPr/>
          </p:nvSpPr>
          <p:spPr>
            <a:xfrm>
              <a:off x="4622800" y="1667080"/>
              <a:ext cx="2942753" cy="1656698"/>
            </a:xfrm>
            <a:prstGeom prst="roundRect">
              <a:avLst>
                <a:gd name="adj" fmla="val 6809"/>
              </a:avLst>
            </a:prstGeom>
            <a:noFill/>
            <a:ln w="31750">
              <a:solidFill>
                <a:schemeClr val="accent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8000" tIns="108000" rIns="108000" bIns="108000" rtlCol="0" anchor="ctr"/>
            <a:lstStyle/>
            <a:p>
              <a:pPr algn="ctr"/>
              <a:endParaRPr lang="en-DE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B644D33-5E00-DC52-3012-222DA4FB32E6}"/>
              </a:ext>
            </a:extLst>
          </p:cNvPr>
          <p:cNvGrpSpPr/>
          <p:nvPr/>
        </p:nvGrpSpPr>
        <p:grpSpPr>
          <a:xfrm>
            <a:off x="5976224" y="3279393"/>
            <a:ext cx="2094714" cy="1136041"/>
            <a:chOff x="5167146" y="1966550"/>
            <a:chExt cx="2094714" cy="1136041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90FEE28-2CAD-A3BC-D0CE-FB91F0C0FA23}"/>
                </a:ext>
              </a:extLst>
            </p:cNvPr>
            <p:cNvSpPr txBox="1"/>
            <p:nvPr/>
          </p:nvSpPr>
          <p:spPr>
            <a:xfrm>
              <a:off x="5167146" y="2409220"/>
              <a:ext cx="2094714" cy="693371"/>
            </a:xfrm>
            <a:prstGeom prst="roundRect">
              <a:avLst/>
            </a:prstGeom>
            <a:noFill/>
            <a:ln w="28575">
              <a:solidFill>
                <a:schemeClr val="accent1"/>
              </a:solidFill>
            </a:ln>
          </p:spPr>
          <p:txBody>
            <a:bodyPr wrap="square" lIns="36000" tIns="36000" rIns="36000" bIns="36000" rtlCol="0" anchor="ctr" anchorCtr="0">
              <a:spAutoFit/>
            </a:bodyPr>
            <a:lstStyle/>
            <a:p>
              <a:pPr algn="ctr"/>
              <a:r>
                <a:rPr lang="en-US" b="1" dirty="0"/>
                <a:t>multiple nodes required </a:t>
              </a: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BC841D29-424B-374E-6143-AA7674A11294}"/>
                </a:ext>
              </a:extLst>
            </p:cNvPr>
            <p:cNvCxnSpPr>
              <a:cxnSpLocks/>
              <a:stCxn id="22" idx="0"/>
            </p:cNvCxnSpPr>
            <p:nvPr/>
          </p:nvCxnSpPr>
          <p:spPr>
            <a:xfrm flipV="1">
              <a:off x="6214503" y="1966550"/>
              <a:ext cx="104909" cy="442670"/>
            </a:xfrm>
            <a:prstGeom prst="straightConnector1">
              <a:avLst/>
            </a:prstGeom>
            <a:ln w="31750">
              <a:solidFill>
                <a:schemeClr val="accent1"/>
              </a:solidFill>
              <a:miter lim="800000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1FD7598-B833-B5CD-395F-41D72524C7DB}"/>
              </a:ext>
            </a:extLst>
          </p:cNvPr>
          <p:cNvGrpSpPr/>
          <p:nvPr/>
        </p:nvGrpSpPr>
        <p:grpSpPr>
          <a:xfrm>
            <a:off x="464908" y="3526742"/>
            <a:ext cx="5511316" cy="693371"/>
            <a:chOff x="359999" y="3878269"/>
            <a:chExt cx="5511316" cy="693371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128EE7E3-DF2A-FCD5-BEFE-AC258F67D9EB}"/>
                </a:ext>
              </a:extLst>
            </p:cNvPr>
            <p:cNvSpPr txBox="1"/>
            <p:nvPr/>
          </p:nvSpPr>
          <p:spPr>
            <a:xfrm>
              <a:off x="359999" y="3878269"/>
              <a:ext cx="2699172" cy="693371"/>
            </a:xfrm>
            <a:prstGeom prst="roundRect">
              <a:avLst/>
            </a:prstGeom>
            <a:noFill/>
            <a:ln w="28575">
              <a:solidFill>
                <a:schemeClr val="accent1"/>
              </a:solidFill>
            </a:ln>
          </p:spPr>
          <p:txBody>
            <a:bodyPr wrap="square" lIns="36000" tIns="36000" rIns="36000" bIns="36000" rtlCol="0" anchor="ctr" anchorCtr="0">
              <a:spAutoFit/>
            </a:bodyPr>
            <a:lstStyle/>
            <a:p>
              <a:pPr algn="l"/>
              <a:r>
                <a:rPr lang="en-US" b="1" dirty="0"/>
                <a:t>Let’s better use </a:t>
              </a:r>
              <a:r>
                <a:rPr lang="en-US" b="1" dirty="0" err="1"/>
                <a:t>GenAI</a:t>
              </a:r>
              <a:r>
                <a:rPr lang="en-US" b="1" dirty="0"/>
                <a:t> for text-related tasks</a:t>
              </a:r>
              <a:endParaRPr lang="en-DE" b="1" dirty="0" err="1"/>
            </a:p>
          </p:txBody>
        </p: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42982221-451F-FA3C-27B6-D8494D76A50A}"/>
                </a:ext>
              </a:extLst>
            </p:cNvPr>
            <p:cNvCxnSpPr>
              <a:cxnSpLocks/>
              <a:stCxn id="22" idx="1"/>
            </p:cNvCxnSpPr>
            <p:nvPr/>
          </p:nvCxnSpPr>
          <p:spPr>
            <a:xfrm flipH="1" flipV="1">
              <a:off x="3164079" y="4233145"/>
              <a:ext cx="2707236" cy="187131"/>
            </a:xfrm>
            <a:prstGeom prst="straightConnector1">
              <a:avLst/>
            </a:prstGeom>
            <a:ln w="31750">
              <a:solidFill>
                <a:schemeClr val="accent1"/>
              </a:solidFill>
              <a:miter lim="800000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CBA09736-19BF-936F-B10E-6808E5CB4D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4802" y="1236017"/>
            <a:ext cx="2488372" cy="80821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01884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BE426-E69F-285D-7CAB-0250A9C5AF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Fraud Detection Process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60E10C-E920-C30D-9DC2-6D05B2DD12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Banks monitor the risk of frauds regularly and notify their clients promptly if a suspicious transaction is detected</a:t>
            </a:r>
          </a:p>
          <a:p>
            <a:endParaRPr lang="en-D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BFB7C4-F1EA-F8D8-4D80-C4640E36FA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6647-BD7A-7942-B66E-0DFF9B72D92D}" type="slidenum">
              <a:rPr lang="en-US" smtClean="0"/>
              <a:pPr/>
              <a:t>19</a:t>
            </a:fld>
            <a:endParaRPr lang="en-US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5323E25F-DA9E-04BC-2BF0-C8F23186C8DD}"/>
              </a:ext>
            </a:extLst>
          </p:cNvPr>
          <p:cNvCxnSpPr>
            <a:cxnSpLocks/>
          </p:cNvCxnSpPr>
          <p:nvPr/>
        </p:nvCxnSpPr>
        <p:spPr>
          <a:xfrm>
            <a:off x="1952908" y="2956699"/>
            <a:ext cx="879479" cy="0"/>
          </a:xfrm>
          <a:prstGeom prst="straightConnector1">
            <a:avLst/>
          </a:prstGeom>
          <a:ln w="76200">
            <a:solidFill>
              <a:schemeClr val="accent1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raphic 6" descr="Magnifying glass with solid fill">
            <a:extLst>
              <a:ext uri="{FF2B5EF4-FFF2-40B4-BE49-F238E27FC236}">
                <a16:creationId xmlns:a16="http://schemas.microsoft.com/office/drawing/2014/main" id="{D8794596-0C2E-1D20-AC7B-E37221BA46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18778" y="2385020"/>
            <a:ext cx="1176619" cy="1176619"/>
          </a:xfrm>
          <a:prstGeom prst="rect">
            <a:avLst/>
          </a:prstGeom>
        </p:spPr>
      </p:pic>
      <p:pic>
        <p:nvPicPr>
          <p:cNvPr id="8" name="Graphic 7" descr="Bank outline">
            <a:extLst>
              <a:ext uri="{FF2B5EF4-FFF2-40B4-BE49-F238E27FC236}">
                <a16:creationId xmlns:a16="http://schemas.microsoft.com/office/drawing/2014/main" id="{0A524631-6515-BC8B-25CA-9FB5BF2C4A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56942" y="2257094"/>
            <a:ext cx="1153738" cy="115373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67D5110-E2C9-5F24-BE2A-8FB6DE411C5F}"/>
              </a:ext>
            </a:extLst>
          </p:cNvPr>
          <p:cNvSpPr txBox="1"/>
          <p:nvPr/>
        </p:nvSpPr>
        <p:spPr>
          <a:xfrm>
            <a:off x="916976" y="3350115"/>
            <a:ext cx="1033670" cy="195814"/>
          </a:xfrm>
          <a:prstGeom prst="rect">
            <a:avLst/>
          </a:prstGeom>
          <a:noFill/>
          <a:ln w="15875">
            <a:noFill/>
          </a:ln>
        </p:spPr>
        <p:txBody>
          <a:bodyPr wrap="square" lIns="36000" tIns="36000" rIns="36000" bIns="36000" rtlCol="0" anchor="ctr" anchorCtr="0">
            <a:spAutoFit/>
          </a:bodyPr>
          <a:lstStyle/>
          <a:p>
            <a:pPr algn="ctr"/>
            <a:r>
              <a:rPr lang="en-US" sz="800" b="1" dirty="0"/>
              <a:t>Audit Unit A </a:t>
            </a:r>
          </a:p>
        </p:txBody>
      </p:sp>
      <p:pic>
        <p:nvPicPr>
          <p:cNvPr id="10" name="Graphic 9" descr="Open envelope with solid fill">
            <a:extLst>
              <a:ext uri="{FF2B5EF4-FFF2-40B4-BE49-F238E27FC236}">
                <a16:creationId xmlns:a16="http://schemas.microsoft.com/office/drawing/2014/main" id="{54F708BA-A6B6-64C0-4D1E-46E64453E22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428735" y="2467668"/>
            <a:ext cx="849615" cy="849615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4D6142C4-E02E-1F8D-DD98-61892274C64C}"/>
              </a:ext>
            </a:extLst>
          </p:cNvPr>
          <p:cNvCxnSpPr>
            <a:cxnSpLocks/>
          </p:cNvCxnSpPr>
          <p:nvPr/>
        </p:nvCxnSpPr>
        <p:spPr>
          <a:xfrm>
            <a:off x="4386890" y="2956699"/>
            <a:ext cx="670220" cy="0"/>
          </a:xfrm>
          <a:prstGeom prst="straightConnector1">
            <a:avLst/>
          </a:prstGeom>
          <a:ln w="76200">
            <a:solidFill>
              <a:schemeClr val="accent1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DA83AA63-5D26-198D-8130-AD21BD69832B}"/>
              </a:ext>
            </a:extLst>
          </p:cNvPr>
          <p:cNvSpPr txBox="1"/>
          <p:nvPr/>
        </p:nvSpPr>
        <p:spPr>
          <a:xfrm>
            <a:off x="2858744" y="3350115"/>
            <a:ext cx="1033670" cy="195814"/>
          </a:xfrm>
          <a:prstGeom prst="rect">
            <a:avLst/>
          </a:prstGeom>
          <a:noFill/>
          <a:ln w="15875">
            <a:noFill/>
          </a:ln>
        </p:spPr>
        <p:txBody>
          <a:bodyPr wrap="square" lIns="36000" tIns="36000" rIns="36000" bIns="36000" rtlCol="0" anchor="ctr" anchorCtr="0">
            <a:spAutoFit/>
          </a:bodyPr>
          <a:lstStyle/>
          <a:p>
            <a:pPr algn="ctr"/>
            <a:r>
              <a:rPr lang="en-US" sz="800" b="1" dirty="0"/>
              <a:t>Find Frauds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907C0C5-50C1-B57E-20BB-F321538017A2}"/>
              </a:ext>
            </a:extLst>
          </p:cNvPr>
          <p:cNvSpPr txBox="1"/>
          <p:nvPr/>
        </p:nvSpPr>
        <p:spPr>
          <a:xfrm>
            <a:off x="5264879" y="3350115"/>
            <a:ext cx="1176619" cy="318924"/>
          </a:xfrm>
          <a:prstGeom prst="rect">
            <a:avLst/>
          </a:prstGeom>
          <a:noFill/>
          <a:ln w="15875">
            <a:noFill/>
          </a:ln>
        </p:spPr>
        <p:txBody>
          <a:bodyPr wrap="square" lIns="36000" tIns="36000" rIns="36000" bIns="36000" rtlCol="0" anchor="ctr" anchorCtr="0">
            <a:spAutoFit/>
          </a:bodyPr>
          <a:lstStyle/>
          <a:p>
            <a:pPr algn="ctr"/>
            <a:r>
              <a:rPr lang="en-US" sz="800" b="1" dirty="0"/>
              <a:t>Send Alert Email in Customer’s Language</a:t>
            </a:r>
          </a:p>
        </p:txBody>
      </p:sp>
      <p:sp>
        <p:nvSpPr>
          <p:cNvPr id="14" name="Speech Bubble: Rectangle with Corners Rounded 13">
            <a:extLst>
              <a:ext uri="{FF2B5EF4-FFF2-40B4-BE49-F238E27FC236}">
                <a16:creationId xmlns:a16="http://schemas.microsoft.com/office/drawing/2014/main" id="{54BD5637-FC9C-9FAD-43E2-5BF72C1A601B}"/>
              </a:ext>
            </a:extLst>
          </p:cNvPr>
          <p:cNvSpPr/>
          <p:nvPr/>
        </p:nvSpPr>
        <p:spPr>
          <a:xfrm>
            <a:off x="6842232" y="2973329"/>
            <a:ext cx="1941768" cy="799594"/>
          </a:xfrm>
          <a:prstGeom prst="wedgeRoundRectCallout">
            <a:avLst>
              <a:gd name="adj1" fmla="val -70791"/>
              <a:gd name="adj2" fmla="val 3031"/>
              <a:gd name="adj3" fmla="val 16667"/>
            </a:avLst>
          </a:prstGeom>
          <a:solidFill>
            <a:schemeClr val="accent1"/>
          </a:solidFill>
          <a:ln w="31750">
            <a:solidFill>
              <a:schemeClr val="accent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Option B:</a:t>
            </a:r>
          </a:p>
          <a:p>
            <a:pPr algn="ctr"/>
            <a:r>
              <a:rPr lang="en-US" sz="1400" dirty="0">
                <a:solidFill>
                  <a:schemeClr val="tx1"/>
                </a:solidFill>
              </a:rPr>
              <a:t>Use </a:t>
            </a:r>
            <a:r>
              <a:rPr lang="en-US" sz="1400" b="1" dirty="0" err="1">
                <a:solidFill>
                  <a:schemeClr val="tx1"/>
                </a:solidFill>
              </a:rPr>
              <a:t>GenAI</a:t>
            </a:r>
            <a:r>
              <a:rPr lang="en-US" sz="1400" dirty="0">
                <a:solidFill>
                  <a:schemeClr val="tx1"/>
                </a:solidFill>
              </a:rPr>
              <a:t> to generate alert email</a:t>
            </a:r>
          </a:p>
        </p:txBody>
      </p:sp>
      <p:sp>
        <p:nvSpPr>
          <p:cNvPr id="16" name="Speech Bubble: Rectangle with Corners Rounded 15">
            <a:extLst>
              <a:ext uri="{FF2B5EF4-FFF2-40B4-BE49-F238E27FC236}">
                <a16:creationId xmlns:a16="http://schemas.microsoft.com/office/drawing/2014/main" id="{D2A0C2CF-3088-4658-167B-AC7FC9BDEF28}"/>
              </a:ext>
            </a:extLst>
          </p:cNvPr>
          <p:cNvSpPr/>
          <p:nvPr/>
        </p:nvSpPr>
        <p:spPr>
          <a:xfrm>
            <a:off x="3375579" y="1470364"/>
            <a:ext cx="2538418" cy="629346"/>
          </a:xfrm>
          <a:prstGeom prst="wedgeRoundRectCallout">
            <a:avLst>
              <a:gd name="adj1" fmla="val -38675"/>
              <a:gd name="adj2" fmla="val 92412"/>
              <a:gd name="adj3" fmla="val 16667"/>
            </a:avLst>
          </a:prstGeom>
          <a:solidFill>
            <a:schemeClr val="accent1"/>
          </a:solidFill>
          <a:ln w="31750">
            <a:solidFill>
              <a:schemeClr val="accent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Option A: </a:t>
            </a:r>
          </a:p>
          <a:p>
            <a:pPr algn="ctr"/>
            <a:r>
              <a:rPr lang="en-US" sz="1400" dirty="0">
                <a:solidFill>
                  <a:schemeClr val="tx1"/>
                </a:solidFill>
              </a:rPr>
              <a:t>Use </a:t>
            </a:r>
            <a:r>
              <a:rPr lang="en-US" sz="1400" b="1" dirty="0" err="1">
                <a:solidFill>
                  <a:schemeClr val="tx1"/>
                </a:solidFill>
              </a:rPr>
              <a:t>GenAI</a:t>
            </a:r>
            <a:r>
              <a:rPr lang="en-US" sz="1400" dirty="0">
                <a:solidFill>
                  <a:schemeClr val="tx1"/>
                </a:solidFill>
              </a:rPr>
              <a:t> to detect Frauds</a:t>
            </a:r>
          </a:p>
        </p:txBody>
      </p:sp>
    </p:spTree>
    <p:extLst>
      <p:ext uri="{BB962C8B-B14F-4D97-AF65-F5344CB8AC3E}">
        <p14:creationId xmlns:p14="http://schemas.microsoft.com/office/powerpoint/2010/main" val="2199101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93C4CF-25A1-99D9-B7A6-7C8C675035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&amp; Finance …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E7200F-304B-F423-DE49-11789A2ED5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6647-BD7A-7942-B66E-0DFF9B72D92D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7" name="Picture 6" descr="A cartoon of a person with tears on his face">
            <a:extLst>
              <a:ext uri="{FF2B5EF4-FFF2-40B4-BE49-F238E27FC236}">
                <a16:creationId xmlns:a16="http://schemas.microsoft.com/office/drawing/2014/main" id="{438EE35F-901A-DC40-57CF-C049924065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434364" y="1549015"/>
            <a:ext cx="2055843" cy="1911934"/>
          </a:xfrm>
          <a:prstGeom prst="rect">
            <a:avLst/>
          </a:prstGeom>
        </p:spPr>
      </p:pic>
      <p:sp>
        <p:nvSpPr>
          <p:cNvPr id="9" name="Speech Bubble: Rectangle with Corners Rounded 8">
            <a:extLst>
              <a:ext uri="{FF2B5EF4-FFF2-40B4-BE49-F238E27FC236}">
                <a16:creationId xmlns:a16="http://schemas.microsoft.com/office/drawing/2014/main" id="{FDBF6F09-89C0-C234-C918-3E7B4A904CBD}"/>
              </a:ext>
            </a:extLst>
          </p:cNvPr>
          <p:cNvSpPr/>
          <p:nvPr/>
        </p:nvSpPr>
        <p:spPr>
          <a:xfrm>
            <a:off x="1159484" y="1189395"/>
            <a:ext cx="2032425" cy="965559"/>
          </a:xfrm>
          <a:prstGeom prst="wedgeRoundRectCallout">
            <a:avLst>
              <a:gd name="adj1" fmla="val 84146"/>
              <a:gd name="adj2" fmla="val 38234"/>
              <a:gd name="adj3" fmla="val 16667"/>
            </a:avLst>
          </a:prstGeom>
          <a:solidFill>
            <a:schemeClr val="bg2"/>
          </a:solidFill>
          <a:ln w="31750">
            <a:solidFill>
              <a:schemeClr val="accent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/>
          <a:lstStyle/>
          <a:p>
            <a:pPr algn="ctr"/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B4D2C03-A838-D0E5-F5C8-4EA512577F79}"/>
              </a:ext>
            </a:extLst>
          </p:cNvPr>
          <p:cNvSpPr txBox="1"/>
          <p:nvPr/>
        </p:nvSpPr>
        <p:spPr>
          <a:xfrm>
            <a:off x="1264933" y="1372320"/>
            <a:ext cx="1853191" cy="672867"/>
          </a:xfrm>
          <a:prstGeom prst="rect">
            <a:avLst/>
          </a:prstGeom>
          <a:noFill/>
          <a:ln w="15875">
            <a:noFill/>
          </a:ln>
        </p:spPr>
        <p:txBody>
          <a:bodyPr wrap="none" lIns="36000" tIns="36000" rIns="36000" bIns="36000" rtlCol="0" anchor="ctr" anchorCtr="0">
            <a:spAutoFit/>
          </a:bodyPr>
          <a:lstStyle/>
          <a:p>
            <a:pPr algn="l"/>
            <a:r>
              <a:rPr lang="en-US" sz="1300" dirty="0"/>
              <a:t>Don’t understand why</a:t>
            </a:r>
            <a:br>
              <a:rPr lang="en-US" sz="1300" dirty="0"/>
            </a:br>
            <a:r>
              <a:rPr lang="en-US" sz="1300" b="1" dirty="0">
                <a:solidFill>
                  <a:schemeClr val="accent4"/>
                </a:solidFill>
              </a:rPr>
              <a:t>Excel</a:t>
            </a:r>
            <a:r>
              <a:rPr lang="en-US" sz="1300" dirty="0"/>
              <a:t> is summing up &amp; </a:t>
            </a:r>
            <a:br>
              <a:rPr lang="en-US" sz="1300" dirty="0"/>
            </a:br>
            <a:r>
              <a:rPr lang="en-US" sz="1300" dirty="0"/>
              <a:t>not averaging … </a:t>
            </a:r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8DB8CF55-6239-D975-E28A-AEB02DACE6AE}"/>
              </a:ext>
            </a:extLst>
          </p:cNvPr>
          <p:cNvSpPr/>
          <p:nvPr/>
        </p:nvSpPr>
        <p:spPr>
          <a:xfrm>
            <a:off x="6083129" y="1364437"/>
            <a:ext cx="2227333" cy="965559"/>
          </a:xfrm>
          <a:prstGeom prst="wedgeRoundRectCallout">
            <a:avLst>
              <a:gd name="adj1" fmla="val -90174"/>
              <a:gd name="adj2" fmla="val 9095"/>
              <a:gd name="adj3" fmla="val 16667"/>
            </a:avLst>
          </a:prstGeom>
          <a:solidFill>
            <a:schemeClr val="bg2"/>
          </a:solidFill>
          <a:ln w="31750">
            <a:solidFill>
              <a:schemeClr val="accent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/>
          <a:lstStyle/>
          <a:p>
            <a:pPr algn="ctr"/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B488064-EBC3-E13F-2D2D-16B9E40F2329}"/>
              </a:ext>
            </a:extLst>
          </p:cNvPr>
          <p:cNvSpPr txBox="1"/>
          <p:nvPr/>
        </p:nvSpPr>
        <p:spPr>
          <a:xfrm>
            <a:off x="6261412" y="1410755"/>
            <a:ext cx="2071840" cy="872922"/>
          </a:xfrm>
          <a:prstGeom prst="rect">
            <a:avLst/>
          </a:prstGeom>
          <a:noFill/>
          <a:ln w="15875">
            <a:noFill/>
          </a:ln>
        </p:spPr>
        <p:txBody>
          <a:bodyPr wrap="none" lIns="36000" tIns="36000" rIns="36000" bIns="36000" rtlCol="0" anchor="ctr" anchorCtr="0">
            <a:spAutoFit/>
          </a:bodyPr>
          <a:lstStyle/>
          <a:p>
            <a:r>
              <a:rPr lang="en-US" sz="1300" dirty="0"/>
              <a:t>BING!</a:t>
            </a:r>
            <a:br>
              <a:rPr lang="en-US" sz="1300" dirty="0"/>
            </a:br>
            <a:r>
              <a:rPr lang="en-US" sz="1300" b="1" dirty="0">
                <a:solidFill>
                  <a:schemeClr val="accent4"/>
                </a:solidFill>
              </a:rPr>
              <a:t>New data </a:t>
            </a:r>
            <a:r>
              <a:rPr lang="en-US" sz="1300" dirty="0"/>
              <a:t>has just been </a:t>
            </a:r>
            <a:br>
              <a:rPr lang="en-US" sz="1300" dirty="0"/>
            </a:br>
            <a:r>
              <a:rPr lang="en-US" sz="1300" b="1" dirty="0">
                <a:solidFill>
                  <a:schemeClr val="accent4"/>
                </a:solidFill>
              </a:rPr>
              <a:t>uploaded </a:t>
            </a:r>
            <a:r>
              <a:rPr lang="en-US" sz="1300" dirty="0"/>
              <a:t>- need to re-do </a:t>
            </a:r>
            <a:br>
              <a:rPr lang="en-US" sz="1300" dirty="0"/>
            </a:br>
            <a:r>
              <a:rPr lang="en-US" sz="1300" dirty="0"/>
              <a:t>my analysis ...</a:t>
            </a:r>
          </a:p>
        </p:txBody>
      </p:sp>
      <p:sp>
        <p:nvSpPr>
          <p:cNvPr id="15" name="Speech Bubble: Rectangle with Corners Rounded 14">
            <a:extLst>
              <a:ext uri="{FF2B5EF4-FFF2-40B4-BE49-F238E27FC236}">
                <a16:creationId xmlns:a16="http://schemas.microsoft.com/office/drawing/2014/main" id="{35B3F10D-F4A0-F2C1-8A7A-81D16C35D6BD}"/>
              </a:ext>
            </a:extLst>
          </p:cNvPr>
          <p:cNvSpPr/>
          <p:nvPr/>
        </p:nvSpPr>
        <p:spPr>
          <a:xfrm>
            <a:off x="578922" y="2547811"/>
            <a:ext cx="2080646" cy="965559"/>
          </a:xfrm>
          <a:prstGeom prst="wedgeRoundRectCallout">
            <a:avLst>
              <a:gd name="adj1" fmla="val 111837"/>
              <a:gd name="adj2" fmla="val -66354"/>
              <a:gd name="adj3" fmla="val 16667"/>
            </a:avLst>
          </a:prstGeom>
          <a:solidFill>
            <a:schemeClr val="bg2"/>
          </a:solidFill>
          <a:ln w="31750">
            <a:solidFill>
              <a:schemeClr val="accent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/>
          <a:lstStyle/>
          <a:p>
            <a:pPr algn="ctr"/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CB56A9B-26DF-07DD-4D58-5FCDFE66536C}"/>
              </a:ext>
            </a:extLst>
          </p:cNvPr>
          <p:cNvSpPr txBox="1"/>
          <p:nvPr/>
        </p:nvSpPr>
        <p:spPr>
          <a:xfrm>
            <a:off x="656626" y="2713239"/>
            <a:ext cx="1914554" cy="672867"/>
          </a:xfrm>
          <a:prstGeom prst="rect">
            <a:avLst/>
          </a:prstGeom>
          <a:noFill/>
          <a:ln w="15875">
            <a:noFill/>
          </a:ln>
        </p:spPr>
        <p:txBody>
          <a:bodyPr wrap="none" lIns="36000" tIns="36000" rIns="36000" bIns="36000" rtlCol="0" anchor="ctr" anchorCtr="0">
            <a:spAutoFit/>
          </a:bodyPr>
          <a:lstStyle/>
          <a:p>
            <a:pPr algn="l"/>
            <a:r>
              <a:rPr lang="en-US" sz="1300" dirty="0"/>
              <a:t>Need that quick </a:t>
            </a:r>
            <a:r>
              <a:rPr lang="en-US" sz="1300" b="1" dirty="0">
                <a:solidFill>
                  <a:schemeClr val="accent4"/>
                </a:solidFill>
              </a:rPr>
              <a:t>ad-hoc </a:t>
            </a:r>
            <a:br>
              <a:rPr lang="en-US" sz="1300" b="1" dirty="0">
                <a:solidFill>
                  <a:schemeClr val="accent4"/>
                </a:solidFill>
              </a:rPr>
            </a:br>
            <a:r>
              <a:rPr lang="en-US" sz="1300" b="1" dirty="0">
                <a:solidFill>
                  <a:schemeClr val="accent4"/>
                </a:solidFill>
              </a:rPr>
              <a:t>analysis </a:t>
            </a:r>
            <a:r>
              <a:rPr lang="en-US" sz="1300" dirty="0"/>
              <a:t>for the Board, </a:t>
            </a:r>
            <a:br>
              <a:rPr lang="en-US" sz="1300" dirty="0"/>
            </a:br>
            <a:r>
              <a:rPr lang="en-US" sz="1300" dirty="0"/>
              <a:t>will just take 30 min.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A23DC77-23FC-0576-70E7-FE00EC4BCD08}"/>
              </a:ext>
            </a:extLst>
          </p:cNvPr>
          <p:cNvSpPr txBox="1">
            <a:spLocks/>
          </p:cNvSpPr>
          <p:nvPr/>
        </p:nvSpPr>
        <p:spPr>
          <a:xfrm>
            <a:off x="2571180" y="3743851"/>
            <a:ext cx="5812988" cy="64071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61722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In Finance, Data is </a:t>
            </a:r>
            <a:br>
              <a:rPr lang="en-US" dirty="0"/>
            </a:br>
            <a:r>
              <a:rPr lang="en-US" dirty="0"/>
              <a:t>both the problem as well as the solution!</a:t>
            </a:r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C423D093-ACBF-EA23-D09D-96FB4C341333}"/>
              </a:ext>
            </a:extLst>
          </p:cNvPr>
          <p:cNvSpPr/>
          <p:nvPr/>
        </p:nvSpPr>
        <p:spPr>
          <a:xfrm>
            <a:off x="3774639" y="449436"/>
            <a:ext cx="2032425" cy="1029852"/>
          </a:xfrm>
          <a:prstGeom prst="wedgeRoundRectCallout">
            <a:avLst>
              <a:gd name="adj1" fmla="val -4599"/>
              <a:gd name="adj2" fmla="val 68481"/>
              <a:gd name="adj3" fmla="val 16667"/>
            </a:avLst>
          </a:prstGeom>
          <a:solidFill>
            <a:schemeClr val="bg2"/>
          </a:solidFill>
          <a:ln w="31750">
            <a:solidFill>
              <a:schemeClr val="accent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/>
          <a:lstStyle/>
          <a:p>
            <a:pPr algn="ctr"/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05F87E1-9708-669A-6724-A8D957230636}"/>
              </a:ext>
            </a:extLst>
          </p:cNvPr>
          <p:cNvSpPr txBox="1"/>
          <p:nvPr/>
        </p:nvSpPr>
        <p:spPr>
          <a:xfrm>
            <a:off x="3871415" y="611684"/>
            <a:ext cx="1935649" cy="672867"/>
          </a:xfrm>
          <a:prstGeom prst="rect">
            <a:avLst/>
          </a:prstGeom>
          <a:noFill/>
          <a:ln w="15875">
            <a:noFill/>
          </a:ln>
        </p:spPr>
        <p:txBody>
          <a:bodyPr wrap="none" lIns="36000" tIns="36000" rIns="36000" bIns="36000" rtlCol="0" anchor="ctr" anchorCtr="0">
            <a:spAutoFit/>
          </a:bodyPr>
          <a:lstStyle/>
          <a:p>
            <a:pPr algn="l"/>
            <a:r>
              <a:rPr lang="en-US" sz="1300" dirty="0"/>
              <a:t>The </a:t>
            </a:r>
            <a:r>
              <a:rPr lang="en-US" sz="1300" b="1" dirty="0">
                <a:solidFill>
                  <a:schemeClr val="accent4"/>
                </a:solidFill>
              </a:rPr>
              <a:t>price</a:t>
            </a:r>
            <a:r>
              <a:rPr lang="en-US" sz="1300" dirty="0"/>
              <a:t> in our CPQ </a:t>
            </a:r>
            <a:br>
              <a:rPr lang="en-US" sz="1300" dirty="0"/>
            </a:br>
            <a:r>
              <a:rPr lang="en-US" sz="1300" dirty="0"/>
              <a:t>system is </a:t>
            </a:r>
            <a:r>
              <a:rPr lang="en-US" sz="1300" b="1" dirty="0">
                <a:solidFill>
                  <a:schemeClr val="accent4"/>
                </a:solidFill>
              </a:rPr>
              <a:t>different</a:t>
            </a:r>
            <a:r>
              <a:rPr lang="en-US" sz="1300" dirty="0"/>
              <a:t> from </a:t>
            </a:r>
            <a:br>
              <a:rPr lang="en-US" sz="1300" dirty="0"/>
            </a:br>
            <a:r>
              <a:rPr lang="en-US" sz="1300" dirty="0"/>
              <a:t>the price in our ERP …   </a:t>
            </a:r>
          </a:p>
        </p:txBody>
      </p:sp>
      <p:sp>
        <p:nvSpPr>
          <p:cNvPr id="3" name="Speech Bubble: Rectangle with Corners Rounded 2">
            <a:extLst>
              <a:ext uri="{FF2B5EF4-FFF2-40B4-BE49-F238E27FC236}">
                <a16:creationId xmlns:a16="http://schemas.microsoft.com/office/drawing/2014/main" id="{6FC4F58B-4E46-5655-0595-C8688118F632}"/>
              </a:ext>
            </a:extLst>
          </p:cNvPr>
          <p:cNvSpPr/>
          <p:nvPr/>
        </p:nvSpPr>
        <p:spPr>
          <a:xfrm>
            <a:off x="5807064" y="2826271"/>
            <a:ext cx="2227333" cy="965559"/>
          </a:xfrm>
          <a:prstGeom prst="wedgeRoundRectCallout">
            <a:avLst>
              <a:gd name="adj1" fmla="val -82956"/>
              <a:gd name="adj2" fmla="val -109022"/>
              <a:gd name="adj3" fmla="val 16667"/>
            </a:avLst>
          </a:prstGeom>
          <a:solidFill>
            <a:schemeClr val="bg2"/>
          </a:solidFill>
          <a:ln w="31750">
            <a:solidFill>
              <a:schemeClr val="accent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/>
          <a:lstStyle/>
          <a:p>
            <a:pPr algn="ctr"/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2FF84CA-D1C9-9C28-ACCC-29E38A906FE9}"/>
              </a:ext>
            </a:extLst>
          </p:cNvPr>
          <p:cNvSpPr txBox="1"/>
          <p:nvPr/>
        </p:nvSpPr>
        <p:spPr>
          <a:xfrm>
            <a:off x="6487763" y="3201257"/>
            <a:ext cx="904406" cy="272758"/>
          </a:xfrm>
          <a:prstGeom prst="rect">
            <a:avLst/>
          </a:prstGeom>
          <a:noFill/>
          <a:ln w="15875">
            <a:noFill/>
          </a:ln>
        </p:spPr>
        <p:txBody>
          <a:bodyPr wrap="none" lIns="36000" tIns="36000" rIns="36000" bIns="36000" rtlCol="0" anchor="ctr" anchorCtr="0">
            <a:spAutoFit/>
          </a:bodyPr>
          <a:lstStyle/>
          <a:p>
            <a:r>
              <a:rPr lang="en-US" sz="1300" b="1" dirty="0">
                <a:solidFill>
                  <a:schemeClr val="accent4"/>
                </a:solidFill>
              </a:rPr>
              <a:t>Etc. etc. …</a:t>
            </a:r>
          </a:p>
        </p:txBody>
      </p:sp>
    </p:spTree>
    <p:extLst>
      <p:ext uri="{BB962C8B-B14F-4D97-AF65-F5344CB8AC3E}">
        <p14:creationId xmlns:p14="http://schemas.microsoft.com/office/powerpoint/2010/main" val="3499857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 animBg="1"/>
      <p:bldP spid="14" grpId="0"/>
      <p:bldP spid="15" grpId="0" animBg="1"/>
      <p:bldP spid="16" grpId="0"/>
      <p:bldP spid="17" grpId="0"/>
      <p:bldP spid="5" grpId="0" animBg="1"/>
      <p:bldP spid="13" grpId="0"/>
      <p:bldP spid="3" grpId="0" animBg="1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CE4B73-D971-4194-FDC1-54715B0147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Generate Alert Email with </a:t>
            </a:r>
            <a:r>
              <a:rPr lang="en-US" dirty="0" err="1"/>
              <a:t>GenAI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1FBFD6-775D-D8CB-ADA5-D272C568E1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000" y="907200"/>
            <a:ext cx="8424000" cy="3664440"/>
          </a:xfrm>
        </p:spPr>
        <p:txBody>
          <a:bodyPr/>
          <a:lstStyle/>
          <a:p>
            <a:r>
              <a:rPr lang="en-US" dirty="0"/>
              <a:t>Remember: AI prompting needs </a:t>
            </a:r>
            <a:r>
              <a:rPr lang="en-US" b="1" dirty="0"/>
              <a:t>Authenticate – Connect – Prompt </a:t>
            </a:r>
          </a:p>
          <a:p>
            <a:pPr lvl="1"/>
            <a:endParaRPr lang="en-US" dirty="0"/>
          </a:p>
          <a:p>
            <a:r>
              <a:rPr lang="en-US" dirty="0"/>
              <a:t>… and a prompt telling the LLM what to do</a:t>
            </a:r>
            <a:endParaRPr lang="en-D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EC48EE-8895-8EED-20D0-D9411FC006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6647-BD7A-7942-B66E-0DFF9B72D92D}" type="slidenum">
              <a:rPr lang="en-US" smtClean="0"/>
              <a:pPr/>
              <a:t>20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3D7CC91-618A-12A4-BDE6-58C7D9F6F45F}"/>
              </a:ext>
            </a:extLst>
          </p:cNvPr>
          <p:cNvGrpSpPr/>
          <p:nvPr/>
        </p:nvGrpSpPr>
        <p:grpSpPr>
          <a:xfrm>
            <a:off x="1398007" y="1770840"/>
            <a:ext cx="6347986" cy="2800800"/>
            <a:chOff x="1063473" y="1762091"/>
            <a:chExt cx="6347986" cy="2800800"/>
          </a:xfrm>
        </p:grpSpPr>
        <p:pic>
          <p:nvPicPr>
            <p:cNvPr id="7" name="Picture 6" descr="A screenshot of a computer&#10;&#10;Description automatically generated">
              <a:extLst>
                <a:ext uri="{FF2B5EF4-FFF2-40B4-BE49-F238E27FC236}">
                  <a16:creationId xmlns:a16="http://schemas.microsoft.com/office/drawing/2014/main" id="{655E8EBA-52CF-8FD3-5A7B-B292865F8E2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473" y="1762091"/>
              <a:ext cx="6347986" cy="28008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6F702F81-2D3F-2916-83B0-12F1E5472506}"/>
                </a:ext>
              </a:extLst>
            </p:cNvPr>
            <p:cNvSpPr/>
            <p:nvPr/>
          </p:nvSpPr>
          <p:spPr>
            <a:xfrm>
              <a:off x="4479808" y="2028598"/>
              <a:ext cx="2931651" cy="1700288"/>
            </a:xfrm>
            <a:prstGeom prst="roundRect">
              <a:avLst>
                <a:gd name="adj" fmla="val 6809"/>
              </a:avLst>
            </a:prstGeom>
            <a:noFill/>
            <a:ln w="31750">
              <a:solidFill>
                <a:schemeClr val="accent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8000" tIns="108000" rIns="108000" bIns="108000" rtlCol="0" anchor="ctr"/>
            <a:lstStyle/>
            <a:p>
              <a:pPr algn="ctr"/>
              <a:endParaRPr lang="en-DE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855F6C0-BE53-FEE1-EC7A-3A23F289DEA5}"/>
              </a:ext>
            </a:extLst>
          </p:cNvPr>
          <p:cNvGrpSpPr/>
          <p:nvPr/>
        </p:nvGrpSpPr>
        <p:grpSpPr>
          <a:xfrm>
            <a:off x="3640058" y="1211959"/>
            <a:ext cx="5143942" cy="3524475"/>
            <a:chOff x="3640058" y="1197505"/>
            <a:chExt cx="5143942" cy="3524475"/>
          </a:xfrm>
        </p:grpSpPr>
        <p:pic>
          <p:nvPicPr>
            <p:cNvPr id="14" name="Picture 13" descr="A email with black text&#10;&#10;Description automatically generated">
              <a:extLst>
                <a:ext uri="{FF2B5EF4-FFF2-40B4-BE49-F238E27FC236}">
                  <a16:creationId xmlns:a16="http://schemas.microsoft.com/office/drawing/2014/main" id="{086D0395-B9BF-43DB-31AC-225AEBFF936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40058" y="1197505"/>
              <a:ext cx="4593858" cy="3038795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6" name="Picture 15" descr="A white background with black text&#10;&#10;Description automatically generated">
              <a:extLst>
                <a:ext uri="{FF2B5EF4-FFF2-40B4-BE49-F238E27FC236}">
                  <a16:creationId xmlns:a16="http://schemas.microsoft.com/office/drawing/2014/main" id="{96FF9763-0713-B381-AC18-25D6BD64569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190738" y="1683580"/>
              <a:ext cx="4593262" cy="3038400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2621914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CE4B73-D971-4194-FDC1-54715B0147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Context: Email Generation with </a:t>
            </a:r>
            <a:r>
              <a:rPr lang="en-US" dirty="0" err="1"/>
              <a:t>GenAI</a:t>
            </a:r>
            <a:r>
              <a:rPr lang="en-US" dirty="0"/>
              <a:t> &amp; RAGs 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1FBFD6-775D-D8CB-ADA5-D272C568E1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000" y="907200"/>
            <a:ext cx="8424000" cy="3664440"/>
          </a:xfrm>
        </p:spPr>
        <p:txBody>
          <a:bodyPr/>
          <a:lstStyle/>
          <a:p>
            <a:r>
              <a:rPr lang="en-US" dirty="0"/>
              <a:t>RAG = Retrieval Augmented Generation </a:t>
            </a:r>
          </a:p>
          <a:p>
            <a:pPr lvl="1"/>
            <a:r>
              <a:rPr lang="en-US" dirty="0"/>
              <a:t>Allows to add additional context to the prompt </a:t>
            </a:r>
            <a:r>
              <a:rPr lang="en-US" dirty="0">
                <a:sym typeface="Wingdings" panose="05000000000000000000" pitchFamily="2" charset="2"/>
              </a:rPr>
              <a:t> to create more specific response by LLM</a:t>
            </a:r>
            <a:endParaRPr lang="en-D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EC48EE-8895-8EED-20D0-D9411FC006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6647-BD7A-7942-B66E-0DFF9B72D92D}" type="slidenum">
              <a:rPr lang="en-US" smtClean="0"/>
              <a:pPr/>
              <a:t>21</a:t>
            </a:fld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E7DFA1E-C785-A401-A178-DEF999E83837}"/>
              </a:ext>
            </a:extLst>
          </p:cNvPr>
          <p:cNvGrpSpPr/>
          <p:nvPr/>
        </p:nvGrpSpPr>
        <p:grpSpPr>
          <a:xfrm>
            <a:off x="360001" y="1618866"/>
            <a:ext cx="8423997" cy="2799382"/>
            <a:chOff x="360001" y="1618866"/>
            <a:chExt cx="8423997" cy="2799382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533DCAA3-70E7-0CDB-7143-F8708E9152F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/>
            <a:stretch/>
          </p:blipFill>
          <p:spPr>
            <a:xfrm>
              <a:off x="360001" y="1618866"/>
              <a:ext cx="8423997" cy="279938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FD4178C7-BDED-4978-7916-70DF23090ECC}"/>
                </a:ext>
              </a:extLst>
            </p:cNvPr>
            <p:cNvSpPr/>
            <p:nvPr/>
          </p:nvSpPr>
          <p:spPr>
            <a:xfrm>
              <a:off x="4879498" y="2884249"/>
              <a:ext cx="2833057" cy="1505827"/>
            </a:xfrm>
            <a:prstGeom prst="roundRect">
              <a:avLst>
                <a:gd name="adj" fmla="val 6809"/>
              </a:avLst>
            </a:prstGeom>
            <a:noFill/>
            <a:ln w="31750">
              <a:solidFill>
                <a:schemeClr val="accent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8000" tIns="108000" rIns="108000" bIns="108000" rtlCol="0" anchor="ctr"/>
            <a:lstStyle/>
            <a:p>
              <a:pPr algn="ctr"/>
              <a:endParaRPr lang="en-DE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4379E1CE-74DE-B4F3-B8B5-BC2DE77DD2D5}"/>
              </a:ext>
            </a:extLst>
          </p:cNvPr>
          <p:cNvGrpSpPr/>
          <p:nvPr/>
        </p:nvGrpSpPr>
        <p:grpSpPr>
          <a:xfrm>
            <a:off x="4190400" y="1418889"/>
            <a:ext cx="4593600" cy="3152751"/>
            <a:chOff x="4190400" y="1418889"/>
            <a:chExt cx="4593600" cy="3152751"/>
          </a:xfrm>
        </p:grpSpPr>
        <p:pic>
          <p:nvPicPr>
            <p:cNvPr id="15" name="Picture 14" descr="A close-up of a letter&#10;&#10;Description automatically generated">
              <a:extLst>
                <a:ext uri="{FF2B5EF4-FFF2-40B4-BE49-F238E27FC236}">
                  <a16:creationId xmlns:a16="http://schemas.microsoft.com/office/drawing/2014/main" id="{7086DF49-1D7D-A220-AF29-8C19A1F7CB7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90400" y="1418889"/>
              <a:ext cx="4593600" cy="3152751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28AB3849-DE54-CAF6-B94D-F7F021BED626}"/>
                </a:ext>
              </a:extLst>
            </p:cNvPr>
            <p:cNvSpPr/>
            <p:nvPr/>
          </p:nvSpPr>
          <p:spPr>
            <a:xfrm>
              <a:off x="4223912" y="2518191"/>
              <a:ext cx="4489218" cy="531406"/>
            </a:xfrm>
            <a:prstGeom prst="roundRect">
              <a:avLst>
                <a:gd name="adj" fmla="val 14917"/>
              </a:avLst>
            </a:prstGeom>
            <a:noFill/>
            <a:ln w="31750">
              <a:solidFill>
                <a:schemeClr val="accent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8000" tIns="108000" rIns="108000" bIns="108000" rtlCol="0" anchor="ctr"/>
            <a:lstStyle/>
            <a:p>
              <a:pPr algn="ctr"/>
              <a:endParaRPr lang="en-DE" sz="14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65128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0C8A02-10D7-FBB1-F9B8-66524F7F1D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KNIME AI Extension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420039-9F90-9CC8-5933-0372E10507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LLMs can be leveraged with the </a:t>
            </a:r>
            <a:r>
              <a:rPr lang="en-US" dirty="0">
                <a:hlinkClick r:id="rId2" action="ppaction://hlinkfile"/>
              </a:rPr>
              <a:t>KNIME AI Extension </a:t>
            </a:r>
            <a:r>
              <a:rPr lang="en-US" dirty="0"/>
              <a:t>for connecting to open-source and closed-source models via API, or to open-source local models</a:t>
            </a:r>
          </a:p>
          <a:p>
            <a:endParaRPr lang="en-US" dirty="0"/>
          </a:p>
          <a:p>
            <a:r>
              <a:rPr lang="en-US" dirty="0"/>
              <a:t>Authenticators</a:t>
            </a:r>
          </a:p>
          <a:p>
            <a:r>
              <a:rPr lang="en-US" dirty="0"/>
              <a:t>LLM Connectors</a:t>
            </a:r>
          </a:p>
          <a:p>
            <a:r>
              <a:rPr lang="en-US" dirty="0"/>
              <a:t>Chat Model Connectors</a:t>
            </a:r>
          </a:p>
          <a:p>
            <a:r>
              <a:rPr lang="en-US" dirty="0"/>
              <a:t>Embeddings Connectors</a:t>
            </a:r>
          </a:p>
          <a:p>
            <a:r>
              <a:rPr lang="en-US" dirty="0"/>
              <a:t>LLM and Embeddings Prompters</a:t>
            </a:r>
          </a:p>
          <a:p>
            <a:r>
              <a:rPr lang="en-US" dirty="0"/>
              <a:t>Local Connectors and Embedders</a:t>
            </a:r>
          </a:p>
          <a:p>
            <a:r>
              <a:rPr lang="en-US" dirty="0"/>
              <a:t>Vector Stores</a:t>
            </a:r>
          </a:p>
          <a:p>
            <a:r>
              <a:rPr lang="en-US" dirty="0"/>
              <a:t>Agents</a:t>
            </a:r>
          </a:p>
          <a:p>
            <a:endParaRPr lang="en-US" dirty="0"/>
          </a:p>
          <a:p>
            <a:endParaRPr lang="en-D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80DF6-11A7-66CE-58DD-C2173D4C46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6647-BD7A-7942-B66E-0DFF9B72D92D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EF843F0-2EEB-2C79-61A6-CB10D30CEA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2138" y="1491081"/>
            <a:ext cx="3185989" cy="33670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79123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066959-4D2D-FB55-8A84-897E458C1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Are Finance Departments ready for </a:t>
            </a:r>
            <a:r>
              <a:rPr lang="en-US" dirty="0" err="1"/>
              <a:t>GenAI</a:t>
            </a:r>
            <a:r>
              <a:rPr lang="en-US" dirty="0"/>
              <a:t>?</a:t>
            </a:r>
            <a:endParaRPr lang="en-D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953EB6-58D4-248C-8BFA-523F3A9AC9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6647-BD7A-7942-B66E-0DFF9B72D92D}" type="slidenum">
              <a:rPr lang="en-US" smtClean="0"/>
              <a:pPr/>
              <a:t>23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ED17461-68E6-AA07-55BB-6DE533F175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1366" b="20408"/>
          <a:stretch/>
        </p:blipFill>
        <p:spPr>
          <a:xfrm>
            <a:off x="4463367" y="2124128"/>
            <a:ext cx="4320633" cy="2515745"/>
          </a:xfrm>
          <a:prstGeom prst="rect">
            <a:avLst/>
          </a:prstGeom>
        </p:spPr>
      </p:pic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A95DC45C-FF7D-5E38-B928-A00A806320AB}"/>
              </a:ext>
            </a:extLst>
          </p:cNvPr>
          <p:cNvSpPr/>
          <p:nvPr/>
        </p:nvSpPr>
        <p:spPr>
          <a:xfrm>
            <a:off x="5300714" y="2178103"/>
            <a:ext cx="848853" cy="330087"/>
          </a:xfrm>
          <a:prstGeom prst="wedgeRoundRectCallout">
            <a:avLst>
              <a:gd name="adj1" fmla="val 61637"/>
              <a:gd name="adj2" fmla="val 120961"/>
              <a:gd name="adj3" fmla="val 16667"/>
            </a:avLst>
          </a:prstGeom>
          <a:solidFill>
            <a:srgbClr val="FDD800"/>
          </a:solidFill>
          <a:ln w="31750">
            <a:solidFill>
              <a:schemeClr val="accent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Yes!</a:t>
            </a:r>
            <a:endParaRPr lang="en-DE" sz="1400" dirty="0">
              <a:solidFill>
                <a:schemeClr val="tx1"/>
              </a:solidFill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B5A3550-90A4-BE18-8415-C7CB68E447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000" y="907200"/>
            <a:ext cx="8427600" cy="3664440"/>
          </a:xfrm>
        </p:spPr>
        <p:txBody>
          <a:bodyPr vert="horz" lIns="0" tIns="0" rIns="0" bIns="0" rtlCol="0" anchor="t">
            <a:noAutofit/>
          </a:bodyPr>
          <a:lstStyle/>
          <a:p>
            <a:pPr marL="259080" indent="-259080"/>
            <a:r>
              <a:rPr lang="en-US" err="1"/>
              <a:t>GenAI</a:t>
            </a:r>
            <a:r>
              <a:rPr lang="en-US" dirty="0"/>
              <a:t> </a:t>
            </a:r>
            <a:r>
              <a:rPr lang="en-US" b="1" dirty="0"/>
              <a:t>powerful for text-related tasks</a:t>
            </a:r>
            <a:r>
              <a:rPr lang="en-US" dirty="0"/>
              <a:t> (e.g., the generation of multilingual alert emails)</a:t>
            </a:r>
            <a:endParaRPr lang="en-US"/>
          </a:p>
          <a:p>
            <a:endParaRPr lang="en-US" dirty="0"/>
          </a:p>
          <a:p>
            <a:pPr marL="259080" indent="-259080"/>
            <a:r>
              <a:rPr lang="en-US" dirty="0"/>
              <a:t>However, depending on task, </a:t>
            </a:r>
            <a:r>
              <a:rPr lang="en-US" dirty="0" err="1"/>
              <a:t>GenAI</a:t>
            </a:r>
            <a:r>
              <a:rPr lang="en-US" dirty="0"/>
              <a:t> might not be as beneficial</a:t>
            </a:r>
            <a:endParaRPr lang="en-DE" dirty="0"/>
          </a:p>
          <a:p>
            <a:pPr marL="421005" lvl="1" indent="-161925"/>
            <a:r>
              <a:rPr lang="en-US" dirty="0"/>
              <a:t>Sometimes, classic techniques provide </a:t>
            </a:r>
            <a:r>
              <a:rPr lang="en-US" b="1" dirty="0"/>
              <a:t>simpler</a:t>
            </a:r>
            <a:r>
              <a:rPr lang="en-US" dirty="0"/>
              <a:t>, </a:t>
            </a:r>
            <a:r>
              <a:rPr lang="en-US" b="1" dirty="0"/>
              <a:t>more transparent</a:t>
            </a:r>
            <a:r>
              <a:rPr lang="en-US" dirty="0"/>
              <a:t>, and </a:t>
            </a:r>
            <a:r>
              <a:rPr lang="en-US" b="1" dirty="0"/>
              <a:t>less costly</a:t>
            </a:r>
            <a:r>
              <a:rPr lang="en-US" dirty="0"/>
              <a:t> </a:t>
            </a:r>
            <a:r>
              <a:rPr lang="en-US"/>
              <a:t>solution</a:t>
            </a:r>
          </a:p>
        </p:txBody>
      </p:sp>
    </p:spTree>
    <p:extLst>
      <p:ext uri="{BB962C8B-B14F-4D97-AF65-F5344CB8AC3E}">
        <p14:creationId xmlns:p14="http://schemas.microsoft.com/office/powerpoint/2010/main" val="2645918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254BF-23C5-8C3B-8030-BB53C89F42C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2200" dirty="0"/>
              <a:t>Tips for a Quick Start</a:t>
            </a:r>
            <a:endParaRPr lang="en-DE" sz="2200" dirty="0"/>
          </a:p>
        </p:txBody>
      </p:sp>
    </p:spTree>
    <p:extLst>
      <p:ext uri="{BB962C8B-B14F-4D97-AF65-F5344CB8AC3E}">
        <p14:creationId xmlns:p14="http://schemas.microsoft.com/office/powerpoint/2010/main" val="3128338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99777E-FFE2-5BB1-D59F-A1D4FF0B2EE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… or check out the </a:t>
            </a:r>
            <a:r>
              <a:rPr lang="en-US" dirty="0">
                <a:hlinkClick r:id="rId2"/>
              </a:rPr>
              <a:t>KNIME for Finance </a:t>
            </a:r>
            <a:r>
              <a:rPr lang="en-US" dirty="0"/>
              <a:t>Collection Page to access </a:t>
            </a:r>
            <a:r>
              <a:rPr lang="en-US" b="1" dirty="0"/>
              <a:t>ready-to-use solutions</a:t>
            </a:r>
            <a:r>
              <a:rPr lang="en-US" dirty="0"/>
              <a:t> for Finance tasks.</a:t>
            </a:r>
            <a:endParaRPr lang="en-D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DADCC8-9D41-F981-1DCA-20292A55F0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6647-BD7A-7942-B66E-0DFF9B72D92D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6F4D80C-3FE4-6EA2-C893-2C5E2A55DDA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Visit the </a:t>
            </a:r>
            <a:r>
              <a:rPr lang="en-US" dirty="0">
                <a:hlinkClick r:id="rId2"/>
              </a:rPr>
              <a:t>KNIME for Finance </a:t>
            </a:r>
            <a:r>
              <a:rPr lang="en-US" dirty="0"/>
              <a:t>space on the KNIME Community Hub…</a:t>
            </a:r>
            <a:endParaRPr lang="en-DE" dirty="0"/>
          </a:p>
          <a:p>
            <a:endParaRPr lang="en-DE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3148A5-AA9E-FEFE-9809-561E24BCC0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Visit the KNIME Community Hub</a:t>
            </a:r>
            <a:endParaRPr lang="en-DE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B5E8303-6CE6-10D6-4810-0973BF5023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00" y="1980955"/>
            <a:ext cx="4101637" cy="243456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CC836AB-D7D4-B1CF-969A-1AC76FD062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7888" y="2417795"/>
            <a:ext cx="4108220" cy="15608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51026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BE835D0A-F236-C8CE-1274-696354E5AB8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 Many other cheat sheets available for:</a:t>
            </a:r>
          </a:p>
          <a:p>
            <a:pPr lvl="1"/>
            <a:r>
              <a:rPr lang="en-US" dirty="0"/>
              <a:t>Beginners</a:t>
            </a:r>
          </a:p>
          <a:p>
            <a:pPr lvl="1"/>
            <a:r>
              <a:rPr lang="en-US" dirty="0"/>
              <a:t>Spreadsheet Users</a:t>
            </a:r>
          </a:p>
          <a:p>
            <a:pPr lvl="1"/>
            <a:r>
              <a:rPr lang="en-US" dirty="0"/>
              <a:t>Machine Learning</a:t>
            </a:r>
          </a:p>
          <a:p>
            <a:pPr lvl="1"/>
            <a:r>
              <a:rPr lang="en-US" dirty="0"/>
              <a:t>Data Wrangling</a:t>
            </a:r>
          </a:p>
          <a:p>
            <a:pPr lvl="1"/>
            <a:r>
              <a:rPr lang="en-US" dirty="0"/>
              <a:t>Orchestration</a:t>
            </a:r>
          </a:p>
          <a:p>
            <a:pPr lvl="1"/>
            <a:r>
              <a:rPr lang="en-US" dirty="0"/>
              <a:t>and many more…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AF7004-474A-9C1F-65B5-F8BD8C9C9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6647-BD7A-7942-B66E-0DFF9B72D92D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9D2BDE1-1AAD-D654-18A3-D6E29BABFB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KNIME Press: KNIME for Finance Cheat Sheet</a:t>
            </a:r>
            <a:endParaRPr lang="de-DE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A673647-87A0-E4C8-8DF5-543B9D9F69F1}"/>
              </a:ext>
            </a:extLst>
          </p:cNvPr>
          <p:cNvSpPr txBox="1"/>
          <p:nvPr/>
        </p:nvSpPr>
        <p:spPr>
          <a:xfrm>
            <a:off x="359998" y="4101080"/>
            <a:ext cx="8427600" cy="762547"/>
          </a:xfrm>
          <a:prstGeom prst="rect">
            <a:avLst/>
          </a:prstGeom>
          <a:noFill/>
          <a:ln w="15875">
            <a:noFill/>
          </a:ln>
        </p:spPr>
        <p:txBody>
          <a:bodyPr rot="0" spcFirstLastPara="0" vertOverflow="overflow" horzOverflow="overflow" vert="horz" wrap="square" lIns="32400" tIns="32400" rIns="32400" bIns="324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/>
              <a:t>All </a:t>
            </a:r>
            <a:r>
              <a:rPr lang="en-US" sz="1600" b="1" dirty="0"/>
              <a:t>cheat sheets </a:t>
            </a:r>
            <a:r>
              <a:rPr lang="en-US" sz="1600" dirty="0"/>
              <a:t>are free and available for download at:</a:t>
            </a:r>
          </a:p>
          <a:p>
            <a:pPr algn="ctr">
              <a:lnSpc>
                <a:spcPct val="150000"/>
              </a:lnSpc>
            </a:pPr>
            <a:r>
              <a:rPr lang="de-DE" sz="1600" b="1" dirty="0">
                <a:hlinkClick r:id="rId2"/>
              </a:rPr>
              <a:t>knime.com/</a:t>
            </a:r>
            <a:r>
              <a:rPr lang="de-DE" sz="1600" b="1" dirty="0" err="1">
                <a:hlinkClick r:id="rId2"/>
              </a:rPr>
              <a:t>knimepress</a:t>
            </a:r>
            <a:endParaRPr lang="de-DE" sz="1600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3FAF45C-1183-86D5-28C9-258BD27F2B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998" y="907200"/>
            <a:ext cx="4146632" cy="290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96059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C95ACC-F198-2EDD-CA56-35AD265D29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KNIME Press: KNIME for Finance Booklet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E4E163-A72D-CAFA-9493-D363E24BEB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“</a:t>
            </a:r>
            <a:r>
              <a:rPr lang="en-US" dirty="0">
                <a:hlinkClick r:id="rId2"/>
              </a:rPr>
              <a:t>KNIME, Automation, and AI: The KNIME for Finance Collection</a:t>
            </a:r>
            <a:r>
              <a:rPr lang="en-US" dirty="0"/>
              <a:t>”</a:t>
            </a:r>
            <a:br>
              <a:rPr lang="en-US" dirty="0"/>
            </a:br>
            <a:r>
              <a:rPr lang="en-US" dirty="0"/>
              <a:t>A use case collection of the most common finance tasks</a:t>
            </a:r>
          </a:p>
          <a:p>
            <a:endParaRPr lang="en-US" dirty="0"/>
          </a:p>
          <a:p>
            <a:r>
              <a:rPr lang="en-US" dirty="0"/>
              <a:t>Many other free booklets are available:</a:t>
            </a:r>
          </a:p>
          <a:p>
            <a:pPr lvl="1"/>
            <a:r>
              <a:rPr lang="en-US" dirty="0"/>
              <a:t>Use Case Collections</a:t>
            </a:r>
          </a:p>
          <a:p>
            <a:pPr lvl="1"/>
            <a:r>
              <a:rPr lang="en-US" dirty="0"/>
              <a:t>Technical Collections</a:t>
            </a:r>
          </a:p>
          <a:p>
            <a:pPr lvl="1"/>
            <a:r>
              <a:rPr lang="en-US" dirty="0"/>
              <a:t>Textbooks</a:t>
            </a:r>
          </a:p>
          <a:p>
            <a:pPr lvl="1"/>
            <a:r>
              <a:rPr lang="en-US" dirty="0"/>
              <a:t>Transition Booklets</a:t>
            </a:r>
          </a:p>
          <a:p>
            <a:endParaRPr lang="en-US" dirty="0"/>
          </a:p>
          <a:p>
            <a:endParaRPr lang="en-US" dirty="0"/>
          </a:p>
          <a:p>
            <a:endParaRPr lang="en-D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B1086F-4B03-11B4-EF31-95E1553B8F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6647-BD7A-7942-B66E-0DFF9B72D92D}" type="slidenum">
              <a:rPr lang="en-US" smtClean="0"/>
              <a:pPr/>
              <a:t>27</a:t>
            </a:fld>
            <a:endParaRPr lang="en-US"/>
          </a:p>
        </p:txBody>
      </p:sp>
      <p:pic>
        <p:nvPicPr>
          <p:cNvPr id="6" name="Picture 5" descr="A yellow and black cover with a yellow and black text&#10;&#10;Description automatically generated with medium confidence">
            <a:extLst>
              <a:ext uri="{FF2B5EF4-FFF2-40B4-BE49-F238E27FC236}">
                <a16:creationId xmlns:a16="http://schemas.microsoft.com/office/drawing/2014/main" id="{8B4F9D4D-006E-D84C-ACE1-51E68B3EAE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2733" y="907200"/>
            <a:ext cx="2141267" cy="303886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9CF7ACA-486A-0F12-2337-7894E20B8FF6}"/>
              </a:ext>
            </a:extLst>
          </p:cNvPr>
          <p:cNvSpPr txBox="1"/>
          <p:nvPr/>
        </p:nvSpPr>
        <p:spPr>
          <a:xfrm>
            <a:off x="359998" y="4101080"/>
            <a:ext cx="8427600" cy="762547"/>
          </a:xfrm>
          <a:prstGeom prst="rect">
            <a:avLst/>
          </a:prstGeom>
          <a:noFill/>
          <a:ln w="15875">
            <a:noFill/>
          </a:ln>
        </p:spPr>
        <p:txBody>
          <a:bodyPr rot="0" spcFirstLastPara="0" vertOverflow="overflow" horzOverflow="overflow" vert="horz" wrap="square" lIns="32400" tIns="32400" rIns="32400" bIns="324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/>
              <a:t>All </a:t>
            </a:r>
            <a:r>
              <a:rPr lang="en-US" sz="1600" b="1" dirty="0"/>
              <a:t>KNIME Press books </a:t>
            </a:r>
            <a:r>
              <a:rPr lang="en-US" sz="1600" dirty="0"/>
              <a:t>are free and available for download at:</a:t>
            </a:r>
          </a:p>
          <a:p>
            <a:pPr algn="ctr">
              <a:lnSpc>
                <a:spcPct val="150000"/>
              </a:lnSpc>
            </a:pPr>
            <a:r>
              <a:rPr lang="de-DE" sz="1600" b="1" dirty="0">
                <a:hlinkClick r:id="rId4"/>
              </a:rPr>
              <a:t>knime.com/knimepress</a:t>
            </a:r>
            <a:endParaRPr lang="de-DE" sz="1600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AE107DC-ACD3-3C1F-3DC5-4EECA768286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2866465" y="2093670"/>
            <a:ext cx="1038076" cy="14699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228DD52-6642-9C41-F148-06EC9C6F53E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3212816" y="2288630"/>
            <a:ext cx="1038009" cy="14698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yellow and black cover with a diagram&#10;&#10;Description automatically generated">
            <a:extLst>
              <a:ext uri="{FF2B5EF4-FFF2-40B4-BE49-F238E27FC236}">
                <a16:creationId xmlns:a16="http://schemas.microsoft.com/office/drawing/2014/main" id="{BCD779B7-BEFB-273F-A334-19DE05AF508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81632" y="2586827"/>
            <a:ext cx="1036800" cy="131147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C185A96-7EC9-ED07-AB54-3FEE0BADDB28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3964923" y="2903988"/>
            <a:ext cx="1310619" cy="103612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2877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28E71F-9E68-FEC3-0B86-71DFB14AFF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KNIMETV: KNIME for Finance Educational Videos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DE366D-2868-3CC7-56A1-700C59F587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YouTube playlist </a:t>
            </a:r>
            <a:r>
              <a:rPr lang="en-US" dirty="0"/>
              <a:t>contains educational videos accompanying</a:t>
            </a:r>
            <a:br>
              <a:rPr lang="en-US" dirty="0"/>
            </a:br>
            <a:r>
              <a:rPr lang="en-US" dirty="0"/>
              <a:t>the blog posts on the KNIME Blog</a:t>
            </a:r>
          </a:p>
          <a:p>
            <a:endParaRPr lang="en-US" dirty="0"/>
          </a:p>
          <a:p>
            <a:r>
              <a:rPr lang="en-US" dirty="0"/>
              <a:t>More content on the KNIME TV:</a:t>
            </a:r>
          </a:p>
          <a:p>
            <a:pPr lvl="1"/>
            <a:r>
              <a:rPr lang="en-US" dirty="0"/>
              <a:t>Webinars</a:t>
            </a:r>
          </a:p>
          <a:p>
            <a:pPr lvl="1"/>
            <a:r>
              <a:rPr lang="en-US" dirty="0"/>
              <a:t>Panel discussions</a:t>
            </a:r>
          </a:p>
          <a:p>
            <a:pPr lvl="1"/>
            <a:r>
              <a:rPr lang="en-US" dirty="0"/>
              <a:t>Educational videos</a:t>
            </a:r>
          </a:p>
          <a:p>
            <a:pPr lvl="1"/>
            <a:r>
              <a:rPr lang="en-US" dirty="0"/>
              <a:t>Data Science topics</a:t>
            </a:r>
          </a:p>
          <a:p>
            <a:pPr lvl="1"/>
            <a:r>
              <a:rPr lang="en-US" dirty="0"/>
              <a:t>Tutorials</a:t>
            </a:r>
          </a:p>
          <a:p>
            <a:endParaRPr lang="en-D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6BD600-08EA-A623-AD11-C1441ED495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6647-BD7A-7942-B66E-0DFF9B72D92D}" type="slidenum">
              <a:rPr lang="en-US" smtClean="0"/>
              <a:pPr/>
              <a:t>28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1CA7D1C-6F0A-2098-2C79-B1775D6F72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728" y="907200"/>
            <a:ext cx="2426272" cy="294671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E1BB782-BA1D-0043-1A14-78E8C88A85D4}"/>
              </a:ext>
            </a:extLst>
          </p:cNvPr>
          <p:cNvSpPr txBox="1"/>
          <p:nvPr/>
        </p:nvSpPr>
        <p:spPr>
          <a:xfrm>
            <a:off x="359998" y="4101080"/>
            <a:ext cx="8427600" cy="762547"/>
          </a:xfrm>
          <a:prstGeom prst="rect">
            <a:avLst/>
          </a:prstGeom>
          <a:noFill/>
          <a:ln w="15875">
            <a:noFill/>
          </a:ln>
        </p:spPr>
        <p:txBody>
          <a:bodyPr rot="0" spcFirstLastPara="0" vertOverflow="overflow" horzOverflow="overflow" vert="horz" wrap="square" lIns="32400" tIns="32400" rIns="32400" bIns="324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/>
              <a:t>Find </a:t>
            </a:r>
            <a:r>
              <a:rPr lang="en-US" sz="1600" b="1" dirty="0"/>
              <a:t>KNIME YouTube channel </a:t>
            </a:r>
            <a:r>
              <a:rPr lang="en-US" sz="1600" dirty="0"/>
              <a:t>at:</a:t>
            </a:r>
          </a:p>
          <a:p>
            <a:pPr algn="ctr">
              <a:lnSpc>
                <a:spcPct val="150000"/>
              </a:lnSpc>
            </a:pPr>
            <a:r>
              <a:rPr lang="de-DE" sz="1600" b="1" dirty="0">
                <a:hlinkClick r:id="rId4"/>
              </a:rPr>
              <a:t>https://www.youtube.com/@KNIMETV</a:t>
            </a:r>
            <a:endParaRPr 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1594299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F9D085-ED8C-6560-61DC-40142E5271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6647-BD7A-7942-B66E-0DFF9B72D92D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96E4F0-9788-5C7E-CDE7-FD1CA6DE0E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600" dirty="0">
                <a:cs typeface="Arial"/>
              </a:rPr>
              <a:t>Courses from level</a:t>
            </a:r>
            <a:r>
              <a:rPr lang="en-US" sz="2400" dirty="0">
                <a:cs typeface="Arial"/>
              </a:rPr>
              <a:t> </a:t>
            </a:r>
            <a:r>
              <a:rPr lang="en-US" sz="1600" b="1" dirty="0">
                <a:cs typeface="Arial"/>
              </a:rPr>
              <a:t>L1</a:t>
            </a:r>
            <a:r>
              <a:rPr lang="en-US" sz="1600" dirty="0">
                <a:cs typeface="Arial"/>
              </a:rPr>
              <a:t> to level </a:t>
            </a:r>
            <a:r>
              <a:rPr lang="en-US" sz="1600" b="1" dirty="0">
                <a:cs typeface="Arial"/>
              </a:rPr>
              <a:t>L4</a:t>
            </a:r>
            <a:r>
              <a:rPr lang="en-US" sz="1600" dirty="0">
                <a:cs typeface="Arial"/>
              </a:rPr>
              <a:t> </a:t>
            </a:r>
          </a:p>
          <a:p>
            <a:r>
              <a:rPr lang="en-US" dirty="0">
                <a:cs typeface="Arial"/>
              </a:rPr>
              <a:t>V</a:t>
            </a:r>
            <a:r>
              <a:rPr lang="en-US" sz="1600" dirty="0">
                <a:cs typeface="Arial"/>
              </a:rPr>
              <a:t>arious professional profiles</a:t>
            </a:r>
          </a:p>
          <a:p>
            <a:endParaRPr lang="en-US" b="1" dirty="0">
              <a:cs typeface="Arial"/>
            </a:endParaRPr>
          </a:p>
          <a:p>
            <a:r>
              <a:rPr lang="en-US" b="1" dirty="0">
                <a:cs typeface="Arial"/>
              </a:rPr>
              <a:t>Self-paced courses</a:t>
            </a:r>
          </a:p>
          <a:p>
            <a:pPr lvl="1"/>
            <a:r>
              <a:rPr lang="en-US" dirty="0">
                <a:cs typeface="Arial"/>
              </a:rPr>
              <a:t>Videos and exercises at your own pace and for free</a:t>
            </a:r>
          </a:p>
          <a:p>
            <a:endParaRPr lang="en-US" b="1" dirty="0">
              <a:cs typeface="Arial"/>
            </a:endParaRPr>
          </a:p>
          <a:p>
            <a:r>
              <a:rPr lang="en-US" b="1" dirty="0">
                <a:cs typeface="Arial"/>
              </a:rPr>
              <a:t>Instructor led courses</a:t>
            </a:r>
          </a:p>
          <a:p>
            <a:pPr lvl="1"/>
            <a:r>
              <a:rPr lang="en-US" dirty="0">
                <a:cs typeface="Arial"/>
              </a:rPr>
              <a:t>Scheduled sessions and guided exercises in paid courses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98425B5-4E31-CE97-6B41-B8F5494296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Arial"/>
              </a:rPr>
              <a:t>KNIME Learning Paths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27D02AD-DEBB-240F-809C-5C78869202CA}"/>
              </a:ext>
            </a:extLst>
          </p:cNvPr>
          <p:cNvSpPr txBox="1"/>
          <p:nvPr/>
        </p:nvSpPr>
        <p:spPr>
          <a:xfrm>
            <a:off x="359998" y="4101081"/>
            <a:ext cx="8427600" cy="762547"/>
          </a:xfrm>
          <a:prstGeom prst="rect">
            <a:avLst/>
          </a:prstGeom>
          <a:noFill/>
          <a:ln w="15875">
            <a:noFill/>
          </a:ln>
        </p:spPr>
        <p:txBody>
          <a:bodyPr rot="0" spcFirstLastPara="0" vertOverflow="overflow" horzOverflow="overflow" vert="horz" wrap="square" lIns="32400" tIns="32400" rIns="32400" bIns="324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/>
              <a:t>Find the </a:t>
            </a:r>
            <a:r>
              <a:rPr lang="en-US" sz="1600" b="1" dirty="0"/>
              <a:t>next course </a:t>
            </a:r>
            <a:r>
              <a:rPr lang="en-US" sz="1600" dirty="0"/>
              <a:t>at:</a:t>
            </a:r>
          </a:p>
          <a:p>
            <a:pPr algn="ctr">
              <a:lnSpc>
                <a:spcPct val="150000"/>
              </a:lnSpc>
            </a:pPr>
            <a:r>
              <a:rPr lang="en-US" sz="1600" b="1" dirty="0">
                <a:solidFill>
                  <a:schemeClr val="tx1"/>
                </a:solidFill>
                <a:hlinkClick r:id="rId2"/>
              </a:rPr>
              <a:t>knime.com/learning</a:t>
            </a:r>
            <a:endParaRPr lang="en-US" sz="1600" b="1" dirty="0">
              <a:solidFill>
                <a:schemeClr val="tx1"/>
              </a:solidFill>
            </a:endParaRPr>
          </a:p>
        </p:txBody>
      </p:sp>
      <p:pic>
        <p:nvPicPr>
          <p:cNvPr id="8" name="Picture 7" descr="A diagram of a company&#10;&#10;Description automatically generated">
            <a:extLst>
              <a:ext uri="{FF2B5EF4-FFF2-40B4-BE49-F238E27FC236}">
                <a16:creationId xmlns:a16="http://schemas.microsoft.com/office/drawing/2014/main" id="{A99EDEAD-EB21-A93B-C216-65E7A91857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740" y="887273"/>
            <a:ext cx="3818515" cy="3213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740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5"/>
          <p:cNvSpPr txBox="1">
            <a:spLocks noGrp="1"/>
          </p:cNvSpPr>
          <p:nvPr>
            <p:ph type="sldNum" idx="12"/>
          </p:nvPr>
        </p:nvSpPr>
        <p:spPr>
          <a:xfrm>
            <a:off x="1864894" y="4901727"/>
            <a:ext cx="576000" cy="2368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  <p:sp>
        <p:nvSpPr>
          <p:cNvPr id="178" name="Google Shape;178;p5"/>
          <p:cNvSpPr txBox="1">
            <a:spLocks noGrp="1"/>
          </p:cNvSpPr>
          <p:nvPr>
            <p:ph type="title"/>
          </p:nvPr>
        </p:nvSpPr>
        <p:spPr>
          <a:xfrm>
            <a:off x="360000" y="258645"/>
            <a:ext cx="8427600" cy="362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venir"/>
              <a:buNone/>
            </a:pPr>
            <a:r>
              <a:rPr lang="en-US" dirty="0"/>
              <a:t>Speakers </a:t>
            </a:r>
            <a:endParaRPr sz="1700" dirty="0"/>
          </a:p>
        </p:txBody>
      </p:sp>
      <p:sp>
        <p:nvSpPr>
          <p:cNvPr id="179" name="Google Shape;179;p5"/>
          <p:cNvSpPr txBox="1"/>
          <p:nvPr/>
        </p:nvSpPr>
        <p:spPr>
          <a:xfrm>
            <a:off x="307130" y="3408992"/>
            <a:ext cx="2523600" cy="66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 fontAlgn="base"/>
            <a:r>
              <a:rPr lang="en-GB" sz="1400" b="1" i="0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Ralf </a:t>
            </a:r>
            <a:r>
              <a:rPr lang="en-GB" sz="1400" b="1" i="0" dirty="0" err="1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Grüßhaber</a:t>
            </a:r>
            <a:endParaRPr lang="en-GB" sz="1400" b="1" i="0" dirty="0">
              <a:solidFill>
                <a:srgbClr val="000000"/>
              </a:solidFill>
              <a:effectLst/>
              <a:highlight>
                <a:srgbClr val="FFFFFF"/>
              </a:highlight>
            </a:endParaRPr>
          </a:p>
          <a:p>
            <a:pPr algn="ctr" fontAlgn="base"/>
            <a:r>
              <a:rPr lang="en-GB" sz="1400" i="0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Chief Financial Officer,</a:t>
            </a:r>
          </a:p>
          <a:p>
            <a:pPr algn="ctr" fontAlgn="base"/>
            <a:r>
              <a:rPr lang="en-GB" sz="1400" i="0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KNIME</a:t>
            </a:r>
          </a:p>
        </p:txBody>
      </p:sp>
      <p:sp>
        <p:nvSpPr>
          <p:cNvPr id="182" name="Google Shape;182;p5"/>
          <p:cNvSpPr txBox="1"/>
          <p:nvPr/>
        </p:nvSpPr>
        <p:spPr>
          <a:xfrm>
            <a:off x="3310200" y="3406367"/>
            <a:ext cx="2523600" cy="66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 fontAlgn="base"/>
            <a:r>
              <a:rPr lang="en-GB" sz="1400" b="1" i="0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Elisabeth Richter</a:t>
            </a:r>
          </a:p>
          <a:p>
            <a:pPr algn="ctr" fontAlgn="base"/>
            <a:r>
              <a:rPr lang="en-GB" sz="1400" i="0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Data Scientist,</a:t>
            </a:r>
          </a:p>
          <a:p>
            <a:pPr algn="ctr" fontAlgn="base"/>
            <a:r>
              <a:rPr lang="en-GB" sz="1400" i="0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KNIME</a:t>
            </a:r>
          </a:p>
        </p:txBody>
      </p:sp>
      <p:sp>
        <p:nvSpPr>
          <p:cNvPr id="184" name="Google Shape;184;p5"/>
          <p:cNvSpPr txBox="1"/>
          <p:nvPr/>
        </p:nvSpPr>
        <p:spPr>
          <a:xfrm>
            <a:off x="6317324" y="3406367"/>
            <a:ext cx="2523600" cy="66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algn="ctr" fontAlgn="base"/>
            <a:r>
              <a:rPr lang="en-GB" sz="1400" b="1" i="0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Mike Williams</a:t>
            </a:r>
          </a:p>
          <a:p>
            <a:pPr algn="ctr" fontAlgn="base"/>
            <a:r>
              <a:rPr lang="en-GB" sz="1400" i="0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Head of Digital Products,</a:t>
            </a:r>
          </a:p>
          <a:p>
            <a:pPr algn="ctr" fontAlgn="base"/>
            <a:r>
              <a:rPr lang="en-GB" sz="1400" i="0" dirty="0">
                <a:solidFill>
                  <a:srgbClr val="000000"/>
                </a:solidFill>
                <a:effectLst/>
                <a:highlight>
                  <a:srgbClr val="FFFFFF"/>
                </a:highlight>
              </a:rPr>
              <a:t>Grant Thornton UK</a:t>
            </a:r>
          </a:p>
        </p:txBody>
      </p:sp>
      <p:pic>
        <p:nvPicPr>
          <p:cNvPr id="1032" name="Picture 8" descr="Ralf Grüßhaber">
            <a:extLst>
              <a:ext uri="{FF2B5EF4-FFF2-40B4-BE49-F238E27FC236}">
                <a16:creationId xmlns:a16="http://schemas.microsoft.com/office/drawing/2014/main" id="{16FD7E07-0112-4F7C-A561-2560D94C2A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002" y="1092294"/>
            <a:ext cx="2269749" cy="2269749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BCDF475-963E-37DF-52EE-18343BA79845}"/>
              </a:ext>
            </a:extLst>
          </p:cNvPr>
          <p:cNvSpPr txBox="1"/>
          <p:nvPr/>
        </p:nvSpPr>
        <p:spPr>
          <a:xfrm>
            <a:off x="2286000" y="2421823"/>
            <a:ext cx="4572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DE" b="0" dirty="0">
                <a:effectLst/>
              </a:rPr>
              <a:t> </a:t>
            </a:r>
            <a:endParaRPr lang="en-DE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177DFD-D8BE-902F-EB13-E2964C0E778D}"/>
              </a:ext>
            </a:extLst>
          </p:cNvPr>
          <p:cNvSpPr txBox="1"/>
          <p:nvPr/>
        </p:nvSpPr>
        <p:spPr>
          <a:xfrm>
            <a:off x="2286000" y="2421823"/>
            <a:ext cx="4572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DE" b="0" dirty="0">
                <a:effectLst/>
              </a:rPr>
              <a:t>  </a:t>
            </a:r>
            <a:endParaRPr lang="en-DE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749E0F3-C260-B12E-4C88-823B2A4D8B93}"/>
              </a:ext>
            </a:extLst>
          </p:cNvPr>
          <p:cNvSpPr txBox="1"/>
          <p:nvPr/>
        </p:nvSpPr>
        <p:spPr>
          <a:xfrm>
            <a:off x="2286000" y="2421823"/>
            <a:ext cx="4572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DE" b="0" dirty="0">
                <a:effectLst/>
              </a:rPr>
              <a:t> </a:t>
            </a:r>
            <a:endParaRPr lang="en-DE" dirty="0"/>
          </a:p>
        </p:txBody>
      </p:sp>
      <p:pic>
        <p:nvPicPr>
          <p:cNvPr id="1034" name="Picture 10" descr="Elisabeth Richter">
            <a:extLst>
              <a:ext uri="{FF2B5EF4-FFF2-40B4-BE49-F238E27FC236}">
                <a16:creationId xmlns:a16="http://schemas.microsoft.com/office/drawing/2014/main" id="{1877EA38-7BFB-4866-2896-7926F2587A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7126" y="1089086"/>
            <a:ext cx="2269749" cy="2269749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Mike Williams">
            <a:extLst>
              <a:ext uri="{FF2B5EF4-FFF2-40B4-BE49-F238E27FC236}">
                <a16:creationId xmlns:a16="http://schemas.microsoft.com/office/drawing/2014/main" id="{4F253F19-8507-A18E-18AE-9880A49282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50" y="1085676"/>
            <a:ext cx="2269749" cy="2269749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FBF262F-1A6A-D2CA-7A5B-8AF82F06EC40}"/>
              </a:ext>
            </a:extLst>
          </p:cNvPr>
          <p:cNvSpPr/>
          <p:nvPr/>
        </p:nvSpPr>
        <p:spPr>
          <a:xfrm>
            <a:off x="6025243" y="555171"/>
            <a:ext cx="3037114" cy="3804558"/>
          </a:xfrm>
          <a:prstGeom prst="rect">
            <a:avLst/>
          </a:prstGeom>
          <a:solidFill>
            <a:srgbClr val="FFFAF6">
              <a:alpha val="80000"/>
            </a:srgbClr>
          </a:solidFill>
          <a:ln w="317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/>
          <a:lstStyle/>
          <a:p>
            <a:pPr algn="ctr"/>
            <a:endParaRPr lang="en-US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5A9B19-4A86-BAD0-A309-6E3DBE5C8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6647-BD7A-7942-B66E-0DFF9B72D92D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4845929-8062-13DE-D30A-4076F629B3B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From level </a:t>
            </a:r>
            <a:r>
              <a:rPr lang="en-US" b="1" dirty="0"/>
              <a:t>L1</a:t>
            </a:r>
            <a:r>
              <a:rPr lang="en-US" dirty="0"/>
              <a:t> to level </a:t>
            </a:r>
            <a:r>
              <a:rPr lang="en-US" b="1" dirty="0"/>
              <a:t>L4</a:t>
            </a:r>
          </a:p>
          <a:p>
            <a:r>
              <a:rPr lang="en-US" dirty="0"/>
              <a:t>Online examination</a:t>
            </a:r>
          </a:p>
          <a:p>
            <a:r>
              <a:rPr lang="en-US" dirty="0"/>
              <a:t>Measure your expertise with KNIME software and data skills</a:t>
            </a:r>
          </a:p>
          <a:p>
            <a:r>
              <a:rPr lang="en-US" dirty="0"/>
              <a:t>Get and share your badge!</a:t>
            </a:r>
          </a:p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9EA2C1-71BD-E332-5316-9F7F874605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KNIME Certification Exams</a:t>
            </a:r>
            <a:endParaRPr lang="en-US" dirty="0"/>
          </a:p>
        </p:txBody>
      </p:sp>
      <p:pic>
        <p:nvPicPr>
          <p:cNvPr id="15" name="Picture 14" descr="A picture containing text, screenshot, font, number&#10;&#10;Description automatically generated">
            <a:extLst>
              <a:ext uri="{FF2B5EF4-FFF2-40B4-BE49-F238E27FC236}">
                <a16:creationId xmlns:a16="http://schemas.microsoft.com/office/drawing/2014/main" id="{C69CE686-843F-445E-D5DB-9A3D720B69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0241" y="2488764"/>
            <a:ext cx="644157" cy="644157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Picture 20" descr="A grey and black rectangular sign with black text&#10;&#10;Description automatically generated">
            <a:extLst>
              <a:ext uri="{FF2B5EF4-FFF2-40B4-BE49-F238E27FC236}">
                <a16:creationId xmlns:a16="http://schemas.microsoft.com/office/drawing/2014/main" id="{6345507F-A0F0-77C6-449B-FAC876E6D4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1155" y="2921567"/>
            <a:ext cx="644157" cy="64415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6" descr="Diagram&#10;&#10;Description automatically generated">
            <a:extLst>
              <a:ext uri="{FF2B5EF4-FFF2-40B4-BE49-F238E27FC236}">
                <a16:creationId xmlns:a16="http://schemas.microsoft.com/office/drawing/2014/main" id="{4B4C680C-063E-7DFB-D601-DBF9EAA4A3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5893" y="797846"/>
            <a:ext cx="1434214" cy="3408296"/>
          </a:xfrm>
          <a:prstGeom prst="rect">
            <a:avLst/>
          </a:prstGeom>
        </p:spPr>
      </p:pic>
      <p:pic>
        <p:nvPicPr>
          <p:cNvPr id="9" name="Picture 8" descr="A close-up of a certificate&#10;&#10;Description automatically generated with low confidence">
            <a:extLst>
              <a:ext uri="{FF2B5EF4-FFF2-40B4-BE49-F238E27FC236}">
                <a16:creationId xmlns:a16="http://schemas.microsoft.com/office/drawing/2014/main" id="{6131F3FC-2E5A-3D9A-BCB0-D3415761CB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212" y="2830685"/>
            <a:ext cx="869777" cy="869777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 descr="A picture containing text, screenshot, font, logo&#10;&#10;Description automatically generated">
            <a:extLst>
              <a:ext uri="{FF2B5EF4-FFF2-40B4-BE49-F238E27FC236}">
                <a16:creationId xmlns:a16="http://schemas.microsoft.com/office/drawing/2014/main" id="{0A9F70A9-2E4C-8846-02B1-5798490976D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2550" y="2830684"/>
            <a:ext cx="869777" cy="869777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 descr="A rectangular white and grey tag with black text&#10;&#10;Description automatically generated">
            <a:extLst>
              <a:ext uri="{FF2B5EF4-FFF2-40B4-BE49-F238E27FC236}">
                <a16:creationId xmlns:a16="http://schemas.microsoft.com/office/drawing/2014/main" id="{433DD854-658A-3021-F1CB-7E3718D842D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723" y="3398599"/>
            <a:ext cx="655057" cy="65505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F800C8D-D359-D18B-58CD-97B4F825ACC2}"/>
              </a:ext>
            </a:extLst>
          </p:cNvPr>
          <p:cNvSpPr txBox="1"/>
          <p:nvPr/>
        </p:nvSpPr>
        <p:spPr>
          <a:xfrm>
            <a:off x="359998" y="4101081"/>
            <a:ext cx="8427600" cy="762547"/>
          </a:xfrm>
          <a:prstGeom prst="rect">
            <a:avLst/>
          </a:prstGeom>
          <a:noFill/>
          <a:ln w="15875">
            <a:noFill/>
          </a:ln>
        </p:spPr>
        <p:txBody>
          <a:bodyPr rot="0" spcFirstLastPara="0" vertOverflow="overflow" horzOverflow="overflow" vert="horz" wrap="square" lIns="32400" tIns="32400" rIns="32400" bIns="324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/>
              <a:t>Get </a:t>
            </a:r>
            <a:r>
              <a:rPr lang="en-US" sz="1600" b="1" dirty="0"/>
              <a:t>certified</a:t>
            </a:r>
            <a:r>
              <a:rPr lang="en-US" sz="1600" dirty="0"/>
              <a:t> at:</a:t>
            </a:r>
          </a:p>
          <a:p>
            <a:pPr algn="ctr">
              <a:lnSpc>
                <a:spcPct val="150000"/>
              </a:lnSpc>
            </a:pPr>
            <a:r>
              <a:rPr lang="en-US" sz="1600" b="1" dirty="0">
                <a:solidFill>
                  <a:schemeClr val="tx1"/>
                </a:solidFill>
                <a:hlinkClick r:id="rId8"/>
              </a:rPr>
              <a:t>knime.com/certification-program</a:t>
            </a:r>
            <a:endParaRPr lang="en-US" sz="1600" b="1" dirty="0">
              <a:solidFill>
                <a:schemeClr val="tx1"/>
              </a:solidFill>
            </a:endParaRPr>
          </a:p>
        </p:txBody>
      </p:sp>
      <p:pic>
        <p:nvPicPr>
          <p:cNvPr id="6" name="Picture 5" descr="A grey and white card with black text&#10;&#10;Description automatically generated">
            <a:extLst>
              <a:ext uri="{FF2B5EF4-FFF2-40B4-BE49-F238E27FC236}">
                <a16:creationId xmlns:a16="http://schemas.microsoft.com/office/drawing/2014/main" id="{64D36587-DF6E-A288-787E-E7BA7190472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2875" y="2820622"/>
            <a:ext cx="917121" cy="91712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 descr="A grey rectangular sign with black text&#10;&#10;Description automatically generated">
            <a:extLst>
              <a:ext uri="{FF2B5EF4-FFF2-40B4-BE49-F238E27FC236}">
                <a16:creationId xmlns:a16="http://schemas.microsoft.com/office/drawing/2014/main" id="{7B193436-8B8B-B8C1-B171-A7F6F0254F6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8165" y="2476115"/>
            <a:ext cx="666986" cy="66698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Picture 19" descr="A close-up of a certificate&#10;&#10;Description automatically generated">
            <a:extLst>
              <a:ext uri="{FF2B5EF4-FFF2-40B4-BE49-F238E27FC236}">
                <a16:creationId xmlns:a16="http://schemas.microsoft.com/office/drawing/2014/main" id="{BEEBE63F-85D9-7CA5-8035-FE63D2890A6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918962"/>
            <a:ext cx="666986" cy="66698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17" descr="A close-up of a card&#10;&#10;Description automatically generated">
            <a:extLst>
              <a:ext uri="{FF2B5EF4-FFF2-40B4-BE49-F238E27FC236}">
                <a16:creationId xmlns:a16="http://schemas.microsoft.com/office/drawing/2014/main" id="{3F1F9153-E8B5-D5F5-3B7B-813CD142A34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0568" y="3395995"/>
            <a:ext cx="666987" cy="6669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07004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4A3107-0B51-4F8D-D561-CF7CD861BA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KNIME Forum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2B323E-898B-54C6-8B31-4793DC261B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Round-the-clock community support</a:t>
            </a:r>
          </a:p>
          <a:p>
            <a:endParaRPr lang="en-US" dirty="0"/>
          </a:p>
          <a:p>
            <a:r>
              <a:rPr lang="en-US" dirty="0"/>
              <a:t>Specialized categories</a:t>
            </a:r>
          </a:p>
          <a:p>
            <a:pPr lvl="1"/>
            <a:r>
              <a:rPr lang="en-US" dirty="0"/>
              <a:t>KNIME Analytics Platform</a:t>
            </a:r>
          </a:p>
          <a:p>
            <a:pPr lvl="1"/>
            <a:r>
              <a:rPr lang="en-US" dirty="0"/>
              <a:t>KNIME Extensions</a:t>
            </a:r>
          </a:p>
          <a:p>
            <a:pPr lvl="1"/>
            <a:r>
              <a:rPr lang="en-US" dirty="0"/>
              <a:t>KNIME Business Hub</a:t>
            </a:r>
          </a:p>
          <a:p>
            <a:pPr lvl="1"/>
            <a:r>
              <a:rPr lang="en-US" dirty="0"/>
              <a:t>…</a:t>
            </a:r>
          </a:p>
          <a:p>
            <a:endParaRPr lang="en-US" dirty="0"/>
          </a:p>
          <a:p>
            <a:r>
              <a:rPr lang="en-US" dirty="0"/>
              <a:t>Multilingual support groups</a:t>
            </a:r>
          </a:p>
          <a:p>
            <a:pPr lvl="1"/>
            <a:r>
              <a:rPr lang="en-US" dirty="0"/>
              <a:t>French</a:t>
            </a:r>
          </a:p>
          <a:p>
            <a:pPr lvl="1"/>
            <a:r>
              <a:rPr lang="en-US" dirty="0"/>
              <a:t>Italian</a:t>
            </a:r>
          </a:p>
          <a:p>
            <a:pPr lvl="1"/>
            <a:r>
              <a:rPr lang="en-US" dirty="0"/>
              <a:t>Spanish</a:t>
            </a:r>
          </a:p>
          <a:p>
            <a:pPr lvl="1"/>
            <a:r>
              <a:rPr lang="en-US" dirty="0"/>
              <a:t>…</a:t>
            </a:r>
            <a:endParaRPr lang="en-D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4F88F2-C24A-E576-5C63-F21A203D8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6647-BD7A-7942-B66E-0DFF9B72D92D}" type="slidenum">
              <a:rPr lang="en-US" smtClean="0"/>
              <a:pPr/>
              <a:t>31</a:t>
            </a:fld>
            <a:endParaRPr lang="en-US"/>
          </a:p>
        </p:txBody>
      </p:sp>
      <p:pic>
        <p:nvPicPr>
          <p:cNvPr id="6" name="Content Placeholder 8" descr="A screenshot of a website&#10;&#10;Description automatically generated">
            <a:extLst>
              <a:ext uri="{FF2B5EF4-FFF2-40B4-BE49-F238E27FC236}">
                <a16:creationId xmlns:a16="http://schemas.microsoft.com/office/drawing/2014/main" id="{3367B82E-8349-33EA-4153-68131ACB58B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52" b="33768"/>
          <a:stretch/>
        </p:blipFill>
        <p:spPr>
          <a:xfrm>
            <a:off x="4466440" y="971892"/>
            <a:ext cx="4207429" cy="299374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7D49326-790B-4AD1-B4C2-0F0BC74694D3}"/>
              </a:ext>
            </a:extLst>
          </p:cNvPr>
          <p:cNvSpPr txBox="1"/>
          <p:nvPr/>
        </p:nvSpPr>
        <p:spPr>
          <a:xfrm>
            <a:off x="359998" y="4101080"/>
            <a:ext cx="8427600" cy="762547"/>
          </a:xfrm>
          <a:prstGeom prst="rect">
            <a:avLst/>
          </a:prstGeom>
          <a:noFill/>
          <a:ln w="15875">
            <a:noFill/>
          </a:ln>
        </p:spPr>
        <p:txBody>
          <a:bodyPr rot="0" spcFirstLastPara="0" vertOverflow="overflow" horzOverflow="overflow" vert="horz" wrap="square" lIns="32400" tIns="32400" rIns="32400" bIns="324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/>
              <a:t>Visit the KNIME Forum at:</a:t>
            </a:r>
          </a:p>
          <a:p>
            <a:pPr algn="ctr">
              <a:lnSpc>
                <a:spcPct val="150000"/>
              </a:lnSpc>
            </a:pPr>
            <a:r>
              <a:rPr lang="de-DE" sz="1600" b="1" dirty="0">
                <a:hlinkClick r:id="rId3"/>
              </a:rPr>
              <a:t>https://forum.knime.com/</a:t>
            </a:r>
            <a:r>
              <a:rPr lang="de-DE" sz="16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15986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6CEA5E0D-F333-360C-3F38-518DD84A1BDD}"/>
              </a:ext>
            </a:extLst>
          </p:cNvPr>
          <p:cNvCxnSpPr>
            <a:cxnSpLocks/>
          </p:cNvCxnSpPr>
          <p:nvPr/>
        </p:nvCxnSpPr>
        <p:spPr>
          <a:xfrm>
            <a:off x="682078" y="1522097"/>
            <a:ext cx="0" cy="233428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3FCE52D-9975-7943-42BC-3C1997929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864894" y="4897353"/>
            <a:ext cx="576000" cy="241773"/>
          </a:xfrm>
        </p:spPr>
        <p:txBody>
          <a:bodyPr/>
          <a:lstStyle/>
          <a:p>
            <a:fld id="{220B6647-BD7A-7942-B66E-0DFF9B72D92D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A39CDAE-FD10-8F2D-8C87-56341B676357}"/>
              </a:ext>
            </a:extLst>
          </p:cNvPr>
          <p:cNvSpPr txBox="1"/>
          <p:nvPr/>
        </p:nvSpPr>
        <p:spPr>
          <a:xfrm>
            <a:off x="896301" y="1524757"/>
            <a:ext cx="6343647" cy="349702"/>
          </a:xfrm>
          <a:prstGeom prst="rect">
            <a:avLst/>
          </a:prstGeom>
          <a:noFill/>
          <a:ln w="15875">
            <a:noFill/>
          </a:ln>
        </p:spPr>
        <p:txBody>
          <a:bodyPr wrap="square" lIns="36000" tIns="36000" rIns="36000" bIns="36000" rtlCol="0" anchor="ctr" anchorCtr="0">
            <a:spAutoFit/>
          </a:bodyPr>
          <a:lstStyle/>
          <a:p>
            <a:r>
              <a:rPr lang="en-US" dirty="0"/>
              <a:t>Challenges in Finance and how Data Analytics &amp; AI can help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637B79B-C754-A7EA-F8DB-099950C08FC9}"/>
              </a:ext>
            </a:extLst>
          </p:cNvPr>
          <p:cNvSpPr txBox="1"/>
          <p:nvPr/>
        </p:nvSpPr>
        <p:spPr>
          <a:xfrm>
            <a:off x="896302" y="2016349"/>
            <a:ext cx="6243633" cy="349702"/>
          </a:xfrm>
          <a:prstGeom prst="rect">
            <a:avLst/>
          </a:prstGeom>
          <a:noFill/>
          <a:ln w="15875">
            <a:noFill/>
          </a:ln>
        </p:spPr>
        <p:txBody>
          <a:bodyPr wrap="square" lIns="36000" tIns="36000" rIns="36000" bIns="36000" rtlCol="0" anchor="ctr" anchorCtr="0">
            <a:spAutoFit/>
          </a:bodyPr>
          <a:lstStyle/>
          <a:p>
            <a:pPr algn="l"/>
            <a:r>
              <a:rPr lang="en-US" dirty="0"/>
              <a:t>Why KNIME for Finance?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6CE0FA5-A32D-A25C-2860-18C03BB770E6}"/>
              </a:ext>
            </a:extLst>
          </p:cNvPr>
          <p:cNvSpPr txBox="1"/>
          <p:nvPr/>
        </p:nvSpPr>
        <p:spPr>
          <a:xfrm>
            <a:off x="896302" y="2507940"/>
            <a:ext cx="6243632" cy="349702"/>
          </a:xfrm>
          <a:prstGeom prst="rect">
            <a:avLst/>
          </a:prstGeom>
          <a:noFill/>
          <a:ln w="15875">
            <a:noFill/>
          </a:ln>
        </p:spPr>
        <p:txBody>
          <a:bodyPr wrap="square" lIns="36000" tIns="36000" rIns="36000" bIns="36000" rtlCol="0" anchor="ctr" anchorCtr="0">
            <a:spAutoFit/>
          </a:bodyPr>
          <a:lstStyle/>
          <a:p>
            <a:r>
              <a:rPr lang="en-US" dirty="0"/>
              <a:t>Using KNIME in Grant Thornton for Finance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152F5CA-DD46-68FB-BD51-AA16BE560858}"/>
              </a:ext>
            </a:extLst>
          </p:cNvPr>
          <p:cNvSpPr txBox="1"/>
          <p:nvPr/>
        </p:nvSpPr>
        <p:spPr>
          <a:xfrm>
            <a:off x="896302" y="2999532"/>
            <a:ext cx="6243630" cy="349702"/>
          </a:xfrm>
          <a:prstGeom prst="rect">
            <a:avLst/>
          </a:prstGeom>
          <a:noFill/>
          <a:ln w="15875">
            <a:noFill/>
          </a:ln>
        </p:spPr>
        <p:txBody>
          <a:bodyPr wrap="square" lIns="36000" tIns="36000" rIns="36000" bIns="36000" rtlCol="0" anchor="ctr" anchorCtr="0">
            <a:spAutoFit/>
          </a:bodyPr>
          <a:lstStyle/>
          <a:p>
            <a:pPr algn="l"/>
            <a:r>
              <a:rPr lang="en-US" dirty="0"/>
              <a:t>Enrich Fraud Detection with </a:t>
            </a:r>
            <a:r>
              <a:rPr lang="en-US" dirty="0" err="1"/>
              <a:t>GenAI</a:t>
            </a:r>
            <a:endParaRPr lang="en-US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64357A9-3672-D882-64CC-BD92811171F2}"/>
              </a:ext>
            </a:extLst>
          </p:cNvPr>
          <p:cNvSpPr txBox="1"/>
          <p:nvPr/>
        </p:nvSpPr>
        <p:spPr>
          <a:xfrm>
            <a:off x="896302" y="3491123"/>
            <a:ext cx="4414244" cy="349702"/>
          </a:xfrm>
          <a:prstGeom prst="rect">
            <a:avLst/>
          </a:prstGeom>
          <a:noFill/>
          <a:ln w="15875">
            <a:noFill/>
          </a:ln>
        </p:spPr>
        <p:txBody>
          <a:bodyPr wrap="square" lIns="36000" tIns="36000" rIns="36000" bIns="36000" rtlCol="0" anchor="ctr" anchorCtr="0">
            <a:spAutoFit/>
          </a:bodyPr>
          <a:lstStyle/>
          <a:p>
            <a:pPr algn="l"/>
            <a:r>
              <a:rPr lang="en-US" dirty="0"/>
              <a:t>Q&amp;A</a:t>
            </a:r>
          </a:p>
        </p:txBody>
      </p:sp>
    </p:spTree>
    <p:extLst>
      <p:ext uri="{BB962C8B-B14F-4D97-AF65-F5344CB8AC3E}">
        <p14:creationId xmlns:p14="http://schemas.microsoft.com/office/powerpoint/2010/main" val="3625836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45F9C9-7073-B48B-CAF3-C33A8072D6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Challenges in Finance </a:t>
            </a:r>
            <a:br>
              <a:rPr lang="en-US" dirty="0"/>
            </a:br>
            <a:r>
              <a:rPr lang="en-US" dirty="0"/>
              <a:t>and how Data Analytics &amp; AI can help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1950134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83FBC7-7C3E-2D97-CF06-E9ED631F7E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(Data-related) Challenges in Finance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57F69F-0441-B772-17A0-D1EF6D01E2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0242" y="1036552"/>
            <a:ext cx="8427600" cy="586629"/>
          </a:xfrm>
        </p:spPr>
        <p:txBody>
          <a:bodyPr vert="horz" lIns="0" tIns="0" rIns="0" bIns="0" rtlCol="0" anchor="t">
            <a:noAutofit/>
          </a:bodyPr>
          <a:lstStyle/>
          <a:p>
            <a:pPr marL="259080" indent="-259080"/>
            <a:r>
              <a:rPr lang="en-US" dirty="0"/>
              <a:t>A lot of time still spent on "generating" data, rather than analyzing = creating insights</a:t>
            </a:r>
            <a:br>
              <a:rPr lang="en-US" dirty="0"/>
            </a:br>
            <a:endParaRPr lang="en-D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051E39-779D-0DD7-8687-9F2A8D28F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6647-BD7A-7942-B66E-0DFF9B72D92D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6" name="Picture 5" descr="A diagram of a cloud computing system&#10;&#10;Description automatically generated">
            <a:extLst>
              <a:ext uri="{FF2B5EF4-FFF2-40B4-BE49-F238E27FC236}">
                <a16:creationId xmlns:a16="http://schemas.microsoft.com/office/drawing/2014/main" id="{3AEDD059-8DC5-3E6D-0242-544B0159C0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268369" y="1269748"/>
            <a:ext cx="2296884" cy="1973279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BC24E9D-CCDF-724F-D72A-7E3D4866A472}"/>
              </a:ext>
            </a:extLst>
          </p:cNvPr>
          <p:cNvSpPr txBox="1">
            <a:spLocks/>
          </p:cNvSpPr>
          <p:nvPr/>
        </p:nvSpPr>
        <p:spPr>
          <a:xfrm>
            <a:off x="410242" y="1375479"/>
            <a:ext cx="8427600" cy="151185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59200" indent="-259200" algn="l" defTabSz="617220" rtl="0" eaLnBrk="1" latinLnBrk="0" hangingPunct="1">
              <a:lnSpc>
                <a:spcPct val="100000"/>
              </a:lnSpc>
              <a:spcBef>
                <a:spcPts val="540"/>
              </a:spcBef>
              <a:buClr>
                <a:schemeClr val="accent1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21200" indent="-162000" algn="l" defTabSz="617220" rtl="0" eaLnBrk="1" latinLnBrk="0" hangingPunct="1">
              <a:lnSpc>
                <a:spcPct val="100000"/>
              </a:lnSpc>
              <a:spcBef>
                <a:spcPts val="270"/>
              </a:spcBef>
              <a:buClr>
                <a:schemeClr val="bg1">
                  <a:lumMod val="85000"/>
                </a:schemeClr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45200" indent="-162000" algn="l" defTabSz="617220" rtl="0" eaLnBrk="1" latinLnBrk="0" hangingPunct="1">
              <a:lnSpc>
                <a:spcPct val="100000"/>
              </a:lnSpc>
              <a:spcBef>
                <a:spcPts val="270"/>
              </a:spcBef>
              <a:buClr>
                <a:schemeClr val="bg1">
                  <a:lumMod val="85000"/>
                </a:schemeClr>
              </a:buClr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69200" indent="-162000" algn="l" defTabSz="617220" rtl="0" eaLnBrk="1" latinLnBrk="0" hangingPunct="1">
              <a:lnSpc>
                <a:spcPct val="100000"/>
              </a:lnSpc>
              <a:spcBef>
                <a:spcPts val="270"/>
              </a:spcBef>
              <a:buClr>
                <a:schemeClr val="bg1">
                  <a:lumMod val="85000"/>
                </a:schemeClr>
              </a:buClr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93200" indent="-162000" algn="l" defTabSz="617220" rtl="0" eaLnBrk="1" latinLnBrk="0" hangingPunct="1">
              <a:lnSpc>
                <a:spcPct val="100000"/>
              </a:lnSpc>
              <a:spcBef>
                <a:spcPts val="270"/>
              </a:spcBef>
              <a:buClr>
                <a:schemeClr val="bg1">
                  <a:lumMod val="85000"/>
                </a:schemeClr>
              </a:buClr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200" indent="-162000" algn="l" defTabSz="617220" rtl="0" eaLnBrk="1" latinLnBrk="0" hangingPunct="1">
              <a:lnSpc>
                <a:spcPct val="100000"/>
              </a:lnSpc>
              <a:spcBef>
                <a:spcPts val="270"/>
              </a:spcBef>
              <a:buClr>
                <a:schemeClr val="accent2"/>
              </a:buClr>
              <a:buFont typeface="Wingdings" pitchFamily="2" charset="2"/>
              <a:buChar char="§"/>
              <a:defRPr sz="12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41200" indent="-162000" algn="l" defTabSz="617220" rtl="0" eaLnBrk="1" latinLnBrk="0" hangingPunct="1">
              <a:lnSpc>
                <a:spcPct val="100000"/>
              </a:lnSpc>
              <a:spcBef>
                <a:spcPts val="270"/>
              </a:spcBef>
              <a:buClr>
                <a:schemeClr val="accent2"/>
              </a:buClr>
              <a:buFont typeface="Wingdings" pitchFamily="2" charset="2"/>
              <a:buChar char="§"/>
              <a:defRPr sz="12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65200" indent="-162000" algn="l" defTabSz="617220" rtl="0" eaLnBrk="1" latinLnBrk="0" hangingPunct="1">
              <a:lnSpc>
                <a:spcPct val="100000"/>
              </a:lnSpc>
              <a:spcBef>
                <a:spcPts val="270"/>
              </a:spcBef>
              <a:buClr>
                <a:schemeClr val="accent2"/>
              </a:buClr>
              <a:buFont typeface="Wingdings" pitchFamily="2" charset="2"/>
              <a:buChar char="§"/>
              <a:defRPr sz="12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23185" indent="-154305" algn="l" defTabSz="617220" rtl="0" eaLnBrk="1" latinLnBrk="0" hangingPunct="1">
              <a:lnSpc>
                <a:spcPct val="90000"/>
              </a:lnSpc>
              <a:spcBef>
                <a:spcPts val="338"/>
              </a:spcBef>
              <a:buFont typeface="Arial" panose="020B0604020202020204" pitchFamily="34" charset="0"/>
              <a:buChar char="•"/>
              <a:defRPr sz="12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9080" indent="-259080"/>
            <a:endParaRPr lang="en-US" dirty="0"/>
          </a:p>
          <a:p>
            <a:pPr marL="259080" indent="-259080"/>
            <a:r>
              <a:rPr lang="en-US" dirty="0"/>
              <a:t>Finance typically not an early adopter of Tech</a:t>
            </a:r>
          </a:p>
          <a:p>
            <a:pPr lvl="1"/>
            <a:r>
              <a:rPr lang="en-US" dirty="0"/>
              <a:t>Traditional tools such as spreadsheets </a:t>
            </a:r>
          </a:p>
          <a:p>
            <a:pPr marL="421005" lvl="1" indent="-161925"/>
            <a:r>
              <a:rPr lang="en-US" dirty="0"/>
              <a:t>are time consuming, prone to error</a:t>
            </a:r>
          </a:p>
          <a:p>
            <a:pPr lvl="1"/>
            <a:r>
              <a:rPr lang="en-US" dirty="0"/>
              <a:t>cannot handle large volume of data </a:t>
            </a:r>
          </a:p>
          <a:p>
            <a:endParaRPr lang="en-DE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5E384F3-CC24-CF7B-0E6F-2A87C85B873D}"/>
              </a:ext>
            </a:extLst>
          </p:cNvPr>
          <p:cNvSpPr txBox="1">
            <a:spLocks/>
          </p:cNvSpPr>
          <p:nvPr/>
        </p:nvSpPr>
        <p:spPr>
          <a:xfrm>
            <a:off x="410242" y="3324905"/>
            <a:ext cx="8427600" cy="1197044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59200" indent="-259200" algn="l" defTabSz="617220" rtl="0" eaLnBrk="1" latinLnBrk="0" hangingPunct="1">
              <a:lnSpc>
                <a:spcPct val="100000"/>
              </a:lnSpc>
              <a:spcBef>
                <a:spcPts val="540"/>
              </a:spcBef>
              <a:buClr>
                <a:schemeClr val="accent1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21200" indent="-162000" algn="l" defTabSz="617220" rtl="0" eaLnBrk="1" latinLnBrk="0" hangingPunct="1">
              <a:lnSpc>
                <a:spcPct val="100000"/>
              </a:lnSpc>
              <a:spcBef>
                <a:spcPts val="270"/>
              </a:spcBef>
              <a:buClr>
                <a:schemeClr val="bg1">
                  <a:lumMod val="85000"/>
                </a:schemeClr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45200" indent="-162000" algn="l" defTabSz="617220" rtl="0" eaLnBrk="1" latinLnBrk="0" hangingPunct="1">
              <a:lnSpc>
                <a:spcPct val="100000"/>
              </a:lnSpc>
              <a:spcBef>
                <a:spcPts val="270"/>
              </a:spcBef>
              <a:buClr>
                <a:schemeClr val="bg1">
                  <a:lumMod val="85000"/>
                </a:schemeClr>
              </a:buClr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69200" indent="-162000" algn="l" defTabSz="617220" rtl="0" eaLnBrk="1" latinLnBrk="0" hangingPunct="1">
              <a:lnSpc>
                <a:spcPct val="100000"/>
              </a:lnSpc>
              <a:spcBef>
                <a:spcPts val="270"/>
              </a:spcBef>
              <a:buClr>
                <a:schemeClr val="bg1">
                  <a:lumMod val="85000"/>
                </a:schemeClr>
              </a:buClr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93200" indent="-162000" algn="l" defTabSz="617220" rtl="0" eaLnBrk="1" latinLnBrk="0" hangingPunct="1">
              <a:lnSpc>
                <a:spcPct val="100000"/>
              </a:lnSpc>
              <a:spcBef>
                <a:spcPts val="270"/>
              </a:spcBef>
              <a:buClr>
                <a:schemeClr val="bg1">
                  <a:lumMod val="85000"/>
                </a:schemeClr>
              </a:buClr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200" indent="-162000" algn="l" defTabSz="617220" rtl="0" eaLnBrk="1" latinLnBrk="0" hangingPunct="1">
              <a:lnSpc>
                <a:spcPct val="100000"/>
              </a:lnSpc>
              <a:spcBef>
                <a:spcPts val="270"/>
              </a:spcBef>
              <a:buClr>
                <a:schemeClr val="accent2"/>
              </a:buClr>
              <a:buFont typeface="Wingdings" pitchFamily="2" charset="2"/>
              <a:buChar char="§"/>
              <a:defRPr sz="12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41200" indent="-162000" algn="l" defTabSz="617220" rtl="0" eaLnBrk="1" latinLnBrk="0" hangingPunct="1">
              <a:lnSpc>
                <a:spcPct val="100000"/>
              </a:lnSpc>
              <a:spcBef>
                <a:spcPts val="270"/>
              </a:spcBef>
              <a:buClr>
                <a:schemeClr val="accent2"/>
              </a:buClr>
              <a:buFont typeface="Wingdings" pitchFamily="2" charset="2"/>
              <a:buChar char="§"/>
              <a:defRPr sz="12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65200" indent="-162000" algn="l" defTabSz="617220" rtl="0" eaLnBrk="1" latinLnBrk="0" hangingPunct="1">
              <a:lnSpc>
                <a:spcPct val="100000"/>
              </a:lnSpc>
              <a:spcBef>
                <a:spcPts val="270"/>
              </a:spcBef>
              <a:buClr>
                <a:schemeClr val="accent2"/>
              </a:buClr>
              <a:buFont typeface="Wingdings" pitchFamily="2" charset="2"/>
              <a:buChar char="§"/>
              <a:defRPr sz="12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23185" indent="-154305" algn="l" defTabSz="617220" rtl="0" eaLnBrk="1" latinLnBrk="0" hangingPunct="1">
              <a:lnSpc>
                <a:spcPct val="90000"/>
              </a:lnSpc>
              <a:spcBef>
                <a:spcPts val="338"/>
              </a:spcBef>
              <a:buFont typeface="Arial" panose="020B0604020202020204" pitchFamily="34" charset="0"/>
              <a:buChar char="•"/>
              <a:defRPr sz="12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br>
              <a:rPr lang="en-US" dirty="0"/>
            </a:br>
            <a:endParaRPr lang="en-US" dirty="0"/>
          </a:p>
          <a:p>
            <a:r>
              <a:rPr lang="en-US" dirty="0"/>
              <a:t>Finance is moving to gatekeeper of all data, becoming trusted provider of insights</a:t>
            </a:r>
            <a:br>
              <a:rPr lang="en-US" dirty="0"/>
            </a:br>
            <a:r>
              <a:rPr lang="en-US" dirty="0"/>
              <a:t>- further increasing amount of data &amp; need for data literacy skills</a:t>
            </a:r>
            <a:br>
              <a:rPr lang="en-US" dirty="0"/>
            </a:br>
            <a:endParaRPr lang="en-US" dirty="0"/>
          </a:p>
          <a:p>
            <a:pPr marL="0" indent="0">
              <a:buNone/>
            </a:pPr>
            <a:endParaRPr lang="en-DE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188B2B4-D943-F842-E84B-C6535EDA68A6}"/>
              </a:ext>
            </a:extLst>
          </p:cNvPr>
          <p:cNvSpPr txBox="1">
            <a:spLocks/>
          </p:cNvSpPr>
          <p:nvPr/>
        </p:nvSpPr>
        <p:spPr>
          <a:xfrm>
            <a:off x="410242" y="2449764"/>
            <a:ext cx="8427600" cy="124159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59200" indent="-259200" algn="l" defTabSz="617220" rtl="0" eaLnBrk="1" latinLnBrk="0" hangingPunct="1">
              <a:lnSpc>
                <a:spcPct val="100000"/>
              </a:lnSpc>
              <a:spcBef>
                <a:spcPts val="540"/>
              </a:spcBef>
              <a:buClr>
                <a:schemeClr val="accent1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21200" indent="-162000" algn="l" defTabSz="617220" rtl="0" eaLnBrk="1" latinLnBrk="0" hangingPunct="1">
              <a:lnSpc>
                <a:spcPct val="100000"/>
              </a:lnSpc>
              <a:spcBef>
                <a:spcPts val="270"/>
              </a:spcBef>
              <a:buClr>
                <a:schemeClr val="bg1">
                  <a:lumMod val="85000"/>
                </a:schemeClr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45200" indent="-162000" algn="l" defTabSz="617220" rtl="0" eaLnBrk="1" latinLnBrk="0" hangingPunct="1">
              <a:lnSpc>
                <a:spcPct val="100000"/>
              </a:lnSpc>
              <a:spcBef>
                <a:spcPts val="270"/>
              </a:spcBef>
              <a:buClr>
                <a:schemeClr val="bg1">
                  <a:lumMod val="85000"/>
                </a:schemeClr>
              </a:buClr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69200" indent="-162000" algn="l" defTabSz="617220" rtl="0" eaLnBrk="1" latinLnBrk="0" hangingPunct="1">
              <a:lnSpc>
                <a:spcPct val="100000"/>
              </a:lnSpc>
              <a:spcBef>
                <a:spcPts val="270"/>
              </a:spcBef>
              <a:buClr>
                <a:schemeClr val="bg1">
                  <a:lumMod val="85000"/>
                </a:schemeClr>
              </a:buClr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93200" indent="-162000" algn="l" defTabSz="617220" rtl="0" eaLnBrk="1" latinLnBrk="0" hangingPunct="1">
              <a:lnSpc>
                <a:spcPct val="100000"/>
              </a:lnSpc>
              <a:spcBef>
                <a:spcPts val="270"/>
              </a:spcBef>
              <a:buClr>
                <a:schemeClr val="bg1">
                  <a:lumMod val="85000"/>
                </a:schemeClr>
              </a:buClr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200" indent="-162000" algn="l" defTabSz="617220" rtl="0" eaLnBrk="1" latinLnBrk="0" hangingPunct="1">
              <a:lnSpc>
                <a:spcPct val="100000"/>
              </a:lnSpc>
              <a:spcBef>
                <a:spcPts val="270"/>
              </a:spcBef>
              <a:buClr>
                <a:schemeClr val="accent2"/>
              </a:buClr>
              <a:buFont typeface="Wingdings" pitchFamily="2" charset="2"/>
              <a:buChar char="§"/>
              <a:defRPr sz="12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41200" indent="-162000" algn="l" defTabSz="617220" rtl="0" eaLnBrk="1" latinLnBrk="0" hangingPunct="1">
              <a:lnSpc>
                <a:spcPct val="100000"/>
              </a:lnSpc>
              <a:spcBef>
                <a:spcPts val="270"/>
              </a:spcBef>
              <a:buClr>
                <a:schemeClr val="accent2"/>
              </a:buClr>
              <a:buFont typeface="Wingdings" pitchFamily="2" charset="2"/>
              <a:buChar char="§"/>
              <a:defRPr sz="12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65200" indent="-162000" algn="l" defTabSz="617220" rtl="0" eaLnBrk="1" latinLnBrk="0" hangingPunct="1">
              <a:lnSpc>
                <a:spcPct val="100000"/>
              </a:lnSpc>
              <a:spcBef>
                <a:spcPts val="270"/>
              </a:spcBef>
              <a:buClr>
                <a:schemeClr val="accent2"/>
              </a:buClr>
              <a:buFont typeface="Wingdings" pitchFamily="2" charset="2"/>
              <a:buChar char="§"/>
              <a:defRPr sz="12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23185" indent="-154305" algn="l" defTabSz="617220" rtl="0" eaLnBrk="1" latinLnBrk="0" hangingPunct="1">
              <a:lnSpc>
                <a:spcPct val="90000"/>
              </a:lnSpc>
              <a:spcBef>
                <a:spcPts val="338"/>
              </a:spcBef>
              <a:buFont typeface="Arial" panose="020B0604020202020204" pitchFamily="34" charset="0"/>
              <a:buChar char="•"/>
              <a:defRPr sz="12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/>
          </a:p>
          <a:p>
            <a:pPr marL="259200" lvl="1" indent="0">
              <a:buNone/>
            </a:pPr>
            <a:endParaRPr lang="en-US" dirty="0"/>
          </a:p>
          <a:p>
            <a:r>
              <a:rPr lang="en-US" dirty="0"/>
              <a:t>No shortage of data – amount of data is exploding;</a:t>
            </a:r>
            <a:br>
              <a:rPr lang="en-US" dirty="0"/>
            </a:br>
            <a:r>
              <a:rPr lang="en-US" dirty="0"/>
              <a:t>But shortage of skilled resources, especially data literacy skills</a:t>
            </a:r>
            <a:br>
              <a:rPr lang="en-US" dirty="0"/>
            </a:br>
            <a:br>
              <a:rPr lang="en-US" dirty="0"/>
            </a:br>
            <a:endParaRPr lang="en-US" dirty="0"/>
          </a:p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80789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C6F368-25D1-F5BB-B0FC-905F820751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How can Data Analytics &amp; AI help?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F38B24-64AB-B405-C7F0-DF7E34C415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083" y="960545"/>
            <a:ext cx="8427600" cy="1172809"/>
          </a:xfrm>
        </p:spPr>
        <p:txBody>
          <a:bodyPr/>
          <a:lstStyle/>
          <a:p>
            <a:r>
              <a:rPr lang="en-US" dirty="0"/>
              <a:t>Increase Productivity</a:t>
            </a:r>
          </a:p>
          <a:p>
            <a:pPr lvl="1"/>
            <a:r>
              <a:rPr lang="en-US" dirty="0"/>
              <a:t>By that also more time to focus on insights </a:t>
            </a:r>
          </a:p>
          <a:p>
            <a:pPr lvl="1"/>
            <a:r>
              <a:rPr lang="en-US" dirty="0"/>
              <a:t>Which makes work become more interesting &amp; rewarding</a:t>
            </a:r>
          </a:p>
          <a:p>
            <a:pPr lvl="1"/>
            <a:r>
              <a:rPr lang="en-US" dirty="0"/>
              <a:t>Helping with shortage of skilled workforce</a:t>
            </a:r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2E4EE4-DCB7-46EF-E233-E4F66F9C9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6647-BD7A-7942-B66E-0DFF9B72D92D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6" name="Picture 5" descr="A 3d person helping another person to climb a wall">
            <a:extLst>
              <a:ext uri="{FF2B5EF4-FFF2-40B4-BE49-F238E27FC236}">
                <a16:creationId xmlns:a16="http://schemas.microsoft.com/office/drawing/2014/main" id="{1505AC7C-F0CB-55F9-88FC-7F9FC7EAC1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5728673" y="1288200"/>
            <a:ext cx="2571750" cy="257175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E3F3457-3582-CF21-6262-B1FC8DF4940F}"/>
              </a:ext>
            </a:extLst>
          </p:cNvPr>
          <p:cNvSpPr txBox="1">
            <a:spLocks/>
          </p:cNvSpPr>
          <p:nvPr/>
        </p:nvSpPr>
        <p:spPr>
          <a:xfrm>
            <a:off x="463083" y="1956822"/>
            <a:ext cx="8427600" cy="138214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59200" indent="-259200" algn="l" defTabSz="617220" rtl="0" eaLnBrk="1" latinLnBrk="0" hangingPunct="1">
              <a:lnSpc>
                <a:spcPct val="100000"/>
              </a:lnSpc>
              <a:spcBef>
                <a:spcPts val="540"/>
              </a:spcBef>
              <a:buClr>
                <a:schemeClr val="accent1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21200" indent="-162000" algn="l" defTabSz="617220" rtl="0" eaLnBrk="1" latinLnBrk="0" hangingPunct="1">
              <a:lnSpc>
                <a:spcPct val="100000"/>
              </a:lnSpc>
              <a:spcBef>
                <a:spcPts val="270"/>
              </a:spcBef>
              <a:buClr>
                <a:schemeClr val="bg1">
                  <a:lumMod val="85000"/>
                </a:schemeClr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45200" indent="-162000" algn="l" defTabSz="617220" rtl="0" eaLnBrk="1" latinLnBrk="0" hangingPunct="1">
              <a:lnSpc>
                <a:spcPct val="100000"/>
              </a:lnSpc>
              <a:spcBef>
                <a:spcPts val="270"/>
              </a:spcBef>
              <a:buClr>
                <a:schemeClr val="bg1">
                  <a:lumMod val="85000"/>
                </a:schemeClr>
              </a:buClr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69200" indent="-162000" algn="l" defTabSz="617220" rtl="0" eaLnBrk="1" latinLnBrk="0" hangingPunct="1">
              <a:lnSpc>
                <a:spcPct val="100000"/>
              </a:lnSpc>
              <a:spcBef>
                <a:spcPts val="270"/>
              </a:spcBef>
              <a:buClr>
                <a:schemeClr val="bg1">
                  <a:lumMod val="85000"/>
                </a:schemeClr>
              </a:buClr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93200" indent="-162000" algn="l" defTabSz="617220" rtl="0" eaLnBrk="1" latinLnBrk="0" hangingPunct="1">
              <a:lnSpc>
                <a:spcPct val="100000"/>
              </a:lnSpc>
              <a:spcBef>
                <a:spcPts val="270"/>
              </a:spcBef>
              <a:buClr>
                <a:schemeClr val="bg1">
                  <a:lumMod val="85000"/>
                </a:schemeClr>
              </a:buClr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200" indent="-162000" algn="l" defTabSz="617220" rtl="0" eaLnBrk="1" latinLnBrk="0" hangingPunct="1">
              <a:lnSpc>
                <a:spcPct val="100000"/>
              </a:lnSpc>
              <a:spcBef>
                <a:spcPts val="270"/>
              </a:spcBef>
              <a:buClr>
                <a:schemeClr val="accent2"/>
              </a:buClr>
              <a:buFont typeface="Wingdings" pitchFamily="2" charset="2"/>
              <a:buChar char="§"/>
              <a:defRPr sz="12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41200" indent="-162000" algn="l" defTabSz="617220" rtl="0" eaLnBrk="1" latinLnBrk="0" hangingPunct="1">
              <a:lnSpc>
                <a:spcPct val="100000"/>
              </a:lnSpc>
              <a:spcBef>
                <a:spcPts val="270"/>
              </a:spcBef>
              <a:buClr>
                <a:schemeClr val="accent2"/>
              </a:buClr>
              <a:buFont typeface="Wingdings" pitchFamily="2" charset="2"/>
              <a:buChar char="§"/>
              <a:defRPr sz="12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65200" indent="-162000" algn="l" defTabSz="617220" rtl="0" eaLnBrk="1" latinLnBrk="0" hangingPunct="1">
              <a:lnSpc>
                <a:spcPct val="100000"/>
              </a:lnSpc>
              <a:spcBef>
                <a:spcPts val="270"/>
              </a:spcBef>
              <a:buClr>
                <a:schemeClr val="accent2"/>
              </a:buClr>
              <a:buFont typeface="Wingdings" pitchFamily="2" charset="2"/>
              <a:buChar char="§"/>
              <a:defRPr sz="12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23185" indent="-154305" algn="l" defTabSz="617220" rtl="0" eaLnBrk="1" latinLnBrk="0" hangingPunct="1">
              <a:lnSpc>
                <a:spcPct val="90000"/>
              </a:lnSpc>
              <a:spcBef>
                <a:spcPts val="338"/>
              </a:spcBef>
              <a:buFont typeface="Arial" panose="020B0604020202020204" pitchFamily="34" charset="0"/>
              <a:buChar char="•"/>
              <a:defRPr sz="12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/>
          </a:p>
          <a:p>
            <a:r>
              <a:rPr lang="en-US" dirty="0"/>
              <a:t>Increase Quality</a:t>
            </a:r>
          </a:p>
          <a:p>
            <a:pPr lvl="1"/>
            <a:r>
              <a:rPr lang="en-US" dirty="0"/>
              <a:t>Less errors thanks to traceable way to process data</a:t>
            </a:r>
          </a:p>
          <a:p>
            <a:pPr lvl="1"/>
            <a:r>
              <a:rPr lang="en-US" dirty="0"/>
              <a:t>Much less manual intervention </a:t>
            </a:r>
          </a:p>
          <a:p>
            <a:pPr lvl="1"/>
            <a:r>
              <a:rPr lang="en-US" dirty="0"/>
              <a:t>Lower dependency on individuals</a:t>
            </a:r>
            <a:br>
              <a:rPr lang="en-US" dirty="0"/>
            </a:b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FD408A0-7687-A9BD-28FE-DF94B28AB032}"/>
              </a:ext>
            </a:extLst>
          </p:cNvPr>
          <p:cNvSpPr txBox="1">
            <a:spLocks/>
          </p:cNvSpPr>
          <p:nvPr/>
        </p:nvSpPr>
        <p:spPr>
          <a:xfrm>
            <a:off x="472207" y="3338971"/>
            <a:ext cx="8427600" cy="138214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59200" indent="-259200" algn="l" defTabSz="617220" rtl="0" eaLnBrk="1" latinLnBrk="0" hangingPunct="1">
              <a:lnSpc>
                <a:spcPct val="100000"/>
              </a:lnSpc>
              <a:spcBef>
                <a:spcPts val="540"/>
              </a:spcBef>
              <a:buClr>
                <a:schemeClr val="accent1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21200" indent="-162000" algn="l" defTabSz="617220" rtl="0" eaLnBrk="1" latinLnBrk="0" hangingPunct="1">
              <a:lnSpc>
                <a:spcPct val="100000"/>
              </a:lnSpc>
              <a:spcBef>
                <a:spcPts val="270"/>
              </a:spcBef>
              <a:buClr>
                <a:schemeClr val="bg1">
                  <a:lumMod val="85000"/>
                </a:schemeClr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45200" indent="-162000" algn="l" defTabSz="617220" rtl="0" eaLnBrk="1" latinLnBrk="0" hangingPunct="1">
              <a:lnSpc>
                <a:spcPct val="100000"/>
              </a:lnSpc>
              <a:spcBef>
                <a:spcPts val="270"/>
              </a:spcBef>
              <a:buClr>
                <a:schemeClr val="bg1">
                  <a:lumMod val="85000"/>
                </a:schemeClr>
              </a:buClr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69200" indent="-162000" algn="l" defTabSz="617220" rtl="0" eaLnBrk="1" latinLnBrk="0" hangingPunct="1">
              <a:lnSpc>
                <a:spcPct val="100000"/>
              </a:lnSpc>
              <a:spcBef>
                <a:spcPts val="270"/>
              </a:spcBef>
              <a:buClr>
                <a:schemeClr val="bg1">
                  <a:lumMod val="85000"/>
                </a:schemeClr>
              </a:buClr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93200" indent="-162000" algn="l" defTabSz="617220" rtl="0" eaLnBrk="1" latinLnBrk="0" hangingPunct="1">
              <a:lnSpc>
                <a:spcPct val="100000"/>
              </a:lnSpc>
              <a:spcBef>
                <a:spcPts val="270"/>
              </a:spcBef>
              <a:buClr>
                <a:schemeClr val="bg1">
                  <a:lumMod val="85000"/>
                </a:schemeClr>
              </a:buClr>
              <a:buFont typeface="Wingdings" pitchFamily="2" charset="2"/>
              <a:buChar char="§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200" indent="-162000" algn="l" defTabSz="617220" rtl="0" eaLnBrk="1" latinLnBrk="0" hangingPunct="1">
              <a:lnSpc>
                <a:spcPct val="100000"/>
              </a:lnSpc>
              <a:spcBef>
                <a:spcPts val="270"/>
              </a:spcBef>
              <a:buClr>
                <a:schemeClr val="accent2"/>
              </a:buClr>
              <a:buFont typeface="Wingdings" pitchFamily="2" charset="2"/>
              <a:buChar char="§"/>
              <a:defRPr sz="12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41200" indent="-162000" algn="l" defTabSz="617220" rtl="0" eaLnBrk="1" latinLnBrk="0" hangingPunct="1">
              <a:lnSpc>
                <a:spcPct val="100000"/>
              </a:lnSpc>
              <a:spcBef>
                <a:spcPts val="270"/>
              </a:spcBef>
              <a:buClr>
                <a:schemeClr val="accent2"/>
              </a:buClr>
              <a:buFont typeface="Wingdings" pitchFamily="2" charset="2"/>
              <a:buChar char="§"/>
              <a:defRPr sz="12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65200" indent="-162000" algn="l" defTabSz="617220" rtl="0" eaLnBrk="1" latinLnBrk="0" hangingPunct="1">
              <a:lnSpc>
                <a:spcPct val="100000"/>
              </a:lnSpc>
              <a:spcBef>
                <a:spcPts val="270"/>
              </a:spcBef>
              <a:buClr>
                <a:schemeClr val="accent2"/>
              </a:buClr>
              <a:buFont typeface="Wingdings" pitchFamily="2" charset="2"/>
              <a:buChar char="§"/>
              <a:defRPr sz="12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23185" indent="-154305" algn="l" defTabSz="617220" rtl="0" eaLnBrk="1" latinLnBrk="0" hangingPunct="1">
              <a:lnSpc>
                <a:spcPct val="90000"/>
              </a:lnSpc>
              <a:spcBef>
                <a:spcPts val="338"/>
              </a:spcBef>
              <a:buFont typeface="Arial" panose="020B0604020202020204" pitchFamily="34" charset="0"/>
              <a:buChar char="•"/>
              <a:defRPr sz="12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/>
          </a:p>
          <a:p>
            <a:r>
              <a:rPr lang="en-US" dirty="0"/>
              <a:t>Scalability &amp; Flexibility</a:t>
            </a:r>
          </a:p>
          <a:p>
            <a:pPr lvl="1"/>
            <a:r>
              <a:rPr lang="en-US" dirty="0"/>
              <a:t>Ability to handle large amount of data</a:t>
            </a:r>
          </a:p>
          <a:p>
            <a:pPr lvl="1"/>
            <a:r>
              <a:rPr lang="en-US" dirty="0"/>
              <a:t>No code tools allow for broad adoption internally</a:t>
            </a:r>
          </a:p>
          <a:p>
            <a:pPr lvl="1"/>
            <a:r>
              <a:rPr lang="en-US" dirty="0"/>
              <a:t>Ability to connect to numerous input and output tools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091275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CD7510-ED72-FAC2-2FA9-EE408743910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2200" dirty="0"/>
              <a:t>Why KNIME for Finance?</a:t>
            </a:r>
            <a:endParaRPr lang="en-DE" sz="2200" dirty="0"/>
          </a:p>
        </p:txBody>
      </p:sp>
    </p:spTree>
    <p:extLst>
      <p:ext uri="{BB962C8B-B14F-4D97-AF65-F5344CB8AC3E}">
        <p14:creationId xmlns:p14="http://schemas.microsoft.com/office/powerpoint/2010/main" val="1986075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723D3B-4739-5193-9241-9814E5571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Benefits of tools such as KNIME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E79A6A-7AAC-1736-8011-D3142641D3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59080" indent="-259080"/>
            <a:r>
              <a:rPr lang="en-US" dirty="0"/>
              <a:t>Open Source &amp; Rich Community</a:t>
            </a:r>
            <a:endParaRPr lang="en-US" b="1" dirty="0"/>
          </a:p>
          <a:p>
            <a:pPr marL="421005" lvl="1" indent="-161925"/>
            <a:r>
              <a:rPr lang="en-US" sz="1200" dirty="0"/>
              <a:t>Source of innovation</a:t>
            </a:r>
          </a:p>
          <a:p>
            <a:pPr marL="421005" lvl="1" indent="-161925"/>
            <a:r>
              <a:rPr lang="en-US" sz="1200" dirty="0"/>
              <a:t>Makes it easy to start using, learn, share &amp; collaborate </a:t>
            </a:r>
          </a:p>
          <a:p>
            <a:pPr marL="421005" lvl="1" indent="-161925"/>
            <a:endParaRPr lang="en-US" dirty="0"/>
          </a:p>
          <a:p>
            <a:pPr marL="259080" indent="-259080">
              <a:buClr>
                <a:srgbClr val="FFD800"/>
              </a:buClr>
            </a:pPr>
            <a:r>
              <a:rPr lang="en-US" dirty="0"/>
              <a:t>No code tool with user-friendly interface</a:t>
            </a:r>
          </a:p>
          <a:p>
            <a:pPr marL="421005" lvl="1" indent="-161925">
              <a:buClr>
                <a:srgbClr val="D9D9D9"/>
              </a:buClr>
            </a:pPr>
            <a:r>
              <a:rPr lang="en-US" sz="1200" dirty="0"/>
              <a:t>Low / no barrier to adoption - easy to learn, intuitive</a:t>
            </a:r>
          </a:p>
          <a:p>
            <a:pPr marL="421005" lvl="1" indent="-161925">
              <a:buClr>
                <a:srgbClr val="D9D9D9"/>
              </a:buClr>
            </a:pPr>
            <a:r>
              <a:rPr lang="en-US" sz="1200" dirty="0"/>
              <a:t>Doesn’t require highly specialized skill-set </a:t>
            </a:r>
          </a:p>
          <a:p>
            <a:pPr marL="421005" lvl="1" indent="-161925">
              <a:buClr>
                <a:srgbClr val="D9D9D9"/>
              </a:buClr>
            </a:pPr>
            <a:endParaRPr lang="en-US" dirty="0"/>
          </a:p>
          <a:p>
            <a:pPr marL="259080" indent="-259080"/>
            <a:r>
              <a:rPr lang="en-US" dirty="0"/>
              <a:t>Integration Capabilities &amp; Scalability</a:t>
            </a:r>
            <a:endParaRPr lang="en-US" b="1" dirty="0"/>
          </a:p>
          <a:p>
            <a:pPr marL="421005" lvl="1" indent="-161925"/>
            <a:r>
              <a:rPr lang="en-US" sz="1200" dirty="0"/>
              <a:t>Easy, ready-to use integrations with input (e.g. ERP, database, local files) and output (e.g. visualization files, Data Apps) tools  </a:t>
            </a:r>
          </a:p>
          <a:p>
            <a:pPr marL="421005" lvl="1" indent="-161925"/>
            <a:r>
              <a:rPr lang="en-US" sz="1200" dirty="0"/>
              <a:t>Ability to handle large amounts of data &amp; users -&gt; built for scale</a:t>
            </a:r>
          </a:p>
          <a:p>
            <a:pPr marL="421005" lvl="1" indent="-161925"/>
            <a:endParaRPr lang="en-US" sz="1200" dirty="0"/>
          </a:p>
          <a:p>
            <a:r>
              <a:rPr lang="en-US" dirty="0"/>
              <a:t>Sophistication – future proof</a:t>
            </a:r>
            <a:endParaRPr lang="en-US" b="1" dirty="0"/>
          </a:p>
          <a:p>
            <a:pPr marL="421005" lvl="1" indent="-161925"/>
            <a:r>
              <a:rPr lang="en-US" sz="1200" dirty="0"/>
              <a:t>Built-in AI functionality + Ability to govern AI usage internally</a:t>
            </a:r>
          </a:p>
          <a:p>
            <a:pPr marL="421005" lvl="1" indent="-161925"/>
            <a:r>
              <a:rPr lang="en-US" sz="1200" dirty="0"/>
              <a:t>Data Science functionality (Machine Learning, Regression Analysis) </a:t>
            </a:r>
            <a:br>
              <a:rPr lang="en-US" sz="1200" dirty="0"/>
            </a:br>
            <a:endParaRPr lang="en-US" sz="1200" dirty="0"/>
          </a:p>
          <a:p>
            <a:endParaRPr lang="en-D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920C35-5C62-470C-767F-DFDD2B672D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B6647-BD7A-7942-B66E-0DFF9B72D92D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6182303-63B1-699A-095B-7670D5509B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4058" y="960759"/>
            <a:ext cx="3836505" cy="186983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5574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KNIME Color Theme">
      <a:dk1>
        <a:srgbClr val="201E1E"/>
      </a:dk1>
      <a:lt1>
        <a:srgbClr val="FFFFFF"/>
      </a:lt1>
      <a:dk2>
        <a:srgbClr val="479990"/>
      </a:dk2>
      <a:lt2>
        <a:srgbClr val="F9F3D8"/>
      </a:lt2>
      <a:accent1>
        <a:srgbClr val="FFD800"/>
      </a:accent1>
      <a:accent2>
        <a:srgbClr val="975692"/>
      </a:accent2>
      <a:accent3>
        <a:srgbClr val="2C93B1"/>
      </a:accent3>
      <a:accent4>
        <a:srgbClr val="C7DA3E"/>
      </a:accent4>
      <a:accent5>
        <a:srgbClr val="F89638"/>
      </a:accent5>
      <a:accent6>
        <a:srgbClr val="F04F50"/>
      </a:accent6>
      <a:hlink>
        <a:srgbClr val="2C93B1"/>
      </a:hlink>
      <a:folHlink>
        <a:srgbClr val="F89638"/>
      </a:folHlink>
    </a:clrScheme>
    <a:fontScheme name="KNIME Avenir">
      <a:majorFont>
        <a:latin typeface="Avenir Next LT Pro Demi"/>
        <a:ea typeface=""/>
        <a:cs typeface=""/>
      </a:majorFont>
      <a:minorFont>
        <a:latin typeface="Avenir Next LT Pr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1750">
          <a:solidFill>
            <a:schemeClr val="accent1"/>
          </a:solidFill>
          <a:miter lim="800000"/>
        </a:ln>
      </a:spPr>
      <a:bodyPr wrap="square" lIns="108000" tIns="108000" rIns="108000" bIns="108000" rtlCol="0" anchor="ctr"/>
      <a:lstStyle>
        <a:defPPr algn="ctr">
          <a:defRPr sz="1400" dirty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0">
          <a:solidFill>
            <a:schemeClr val="accent1"/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 w="15875">
          <a:noFill/>
        </a:ln>
      </a:spPr>
      <a:bodyPr wrap="square" lIns="36000" tIns="36000" rIns="36000" bIns="36000" rtlCol="0" anchor="ctr" anchorCtr="0">
        <a:spAutoFit/>
      </a:bodyPr>
      <a:lstStyle>
        <a:defPPr algn="l">
          <a:defRPr dirty="0" err="1" smtClean="0"/>
        </a:defPPr>
      </a:lstStyle>
    </a:txDef>
  </a:objectDefaults>
  <a:extraClrSchemeLst/>
  <a:custClrLst>
    <a:custClr name="Node-Color Olive">
      <a:srgbClr val="9B9B61"/>
    </a:custClr>
    <a:custClr name="Node-Color Green">
      <a:srgbClr val="1F773F"/>
    </a:custClr>
    <a:custClr name="Node-Color Teal">
      <a:srgbClr val="005559"/>
    </a:custClr>
    <a:custClr name="Node-Color Aqua">
      <a:srgbClr val="2B94B1"/>
    </a:custClr>
    <a:custClr name="Node-Color Navy">
      <a:srgbClr val="1A417A"/>
    </a:custClr>
    <a:custClr name="Node-Color Purple">
      <a:srgbClr val="623266"/>
    </a:custClr>
    <a:custClr name="Node-Color Pink">
      <a:srgbClr val="DC2D87"/>
    </a:custClr>
    <a:custClr name="Node-Color Red">
      <a:srgbClr val="B22020"/>
    </a:custClr>
    <a:custClr name="Node-Color Orange">
      <a:srgbClr val="DD691B"/>
    </a:custClr>
    <a:custClr name="Node-Color Brown">
      <a:srgbClr val="77563C"/>
    </a:custClr>
  </a:custClrLst>
  <a:extLst>
    <a:ext uri="{05A4C25C-085E-4340-85A3-A5531E510DB2}">
      <thm15:themeFamily xmlns:thm15="http://schemas.microsoft.com/office/thememl/2012/main" name="KNIME_PPT_Template_2024" id="{0338DD47-382E-6147-BF32-E62B49AC5101}" vid="{C6B1A3AB-4907-3540-8FBF-6F915DC9B47E}"/>
    </a:ext>
  </a:extLst>
</a:theme>
</file>

<file path=ppt/theme/theme2.xml><?xml version="1.0" encoding="utf-8"?>
<a:theme xmlns:a="http://schemas.openxmlformats.org/drawingml/2006/main" name="1_ScienceLogic Template 2021 – Dark">
  <a:themeElements>
    <a:clrScheme name="ScienceLogic Color Palette 2021">
      <a:dk1>
        <a:srgbClr val="000000"/>
      </a:dk1>
      <a:lt1>
        <a:srgbClr val="FFFFFF"/>
      </a:lt1>
      <a:dk2>
        <a:srgbClr val="333333"/>
      </a:dk2>
      <a:lt2>
        <a:srgbClr val="E7E6E6"/>
      </a:lt2>
      <a:accent1>
        <a:srgbClr val="1086E8"/>
      </a:accent1>
      <a:accent2>
        <a:srgbClr val="63BD59"/>
      </a:accent2>
      <a:accent3>
        <a:srgbClr val="FFC107"/>
      </a:accent3>
      <a:accent4>
        <a:srgbClr val="FF7900"/>
      </a:accent4>
      <a:accent5>
        <a:srgbClr val="0A204D"/>
      </a:accent5>
      <a:accent6>
        <a:srgbClr val="DBDBDB"/>
      </a:accent6>
      <a:hlink>
        <a:srgbClr val="1086E8"/>
      </a:hlink>
      <a:folHlink>
        <a:srgbClr val="245EAA"/>
      </a:folHlink>
    </a:clrScheme>
    <a:fontScheme name="ScienceLogic_Verdana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ScienceLogic_Template_16x9_01.4" id="{3600D6F7-D299-4039-BA70-49C906A4CB00}" vid="{703C30FD-9126-418A-A0B3-AEC86E403B33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Node-Color Olive">
      <a:srgbClr val="9B9B61"/>
    </a:custClr>
    <a:custClr name="Node-Color Green">
      <a:srgbClr val="1F773F"/>
    </a:custClr>
    <a:custClr name="Node-Color Teal">
      <a:srgbClr val="005559"/>
    </a:custClr>
    <a:custClr name="Node-Color Aqua">
      <a:srgbClr val="2B94B1"/>
    </a:custClr>
    <a:custClr name="Node-Color Navy">
      <a:srgbClr val="1A417A"/>
    </a:custClr>
    <a:custClr name="Node-Color Purple">
      <a:srgbClr val="623266"/>
    </a:custClr>
    <a:custClr name="Node-Color Pink">
      <a:srgbClr val="DC2D87"/>
    </a:custClr>
    <a:custClr name="Node-Color Red">
      <a:srgbClr val="B22020"/>
    </a:custClr>
    <a:custClr name="Node-Color Orange">
      <a:srgbClr val="DD691B"/>
    </a:custClr>
    <a:custClr name="Node-Color Brown">
      <a:srgbClr val="77563C"/>
    </a:custClr>
  </a:custClr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0AD3EF804BE948894B2DCFE188F116" ma:contentTypeVersion="15" ma:contentTypeDescription="Create a new document." ma:contentTypeScope="" ma:versionID="5d7923a5dbc6973350f97aaf8815c3cd">
  <xsd:schema xmlns:xsd="http://www.w3.org/2001/XMLSchema" xmlns:xs="http://www.w3.org/2001/XMLSchema" xmlns:p="http://schemas.microsoft.com/office/2006/metadata/properties" xmlns:ns1="http://schemas.microsoft.com/sharepoint/v3" xmlns:ns3="96d231d2-e55b-4cf6-a3c5-78679b9e38e5" targetNamespace="http://schemas.microsoft.com/office/2006/metadata/properties" ma:root="true" ma:fieldsID="1df9e81f841a35286f3c5fe1e72744c1" ns1:_="" ns3:_="">
    <xsd:import namespace="http://schemas.microsoft.com/sharepoint/v3"/>
    <xsd:import namespace="96d231d2-e55b-4cf6-a3c5-78679b9e38e5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ServiceLocation" minOccurs="0"/>
                <xsd:element ref="ns1:_ip_UnifiedCompliancePolicyProperties" minOccurs="0"/>
                <xsd:element ref="ns1:_ip_UnifiedCompliancePolicyUIAction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8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9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d231d2-e55b-4cf6-a3c5-78679b9e38e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activity" ma:index="21" nillable="true" ma:displayName="_activity" ma:hidden="true" ma:internalName="_activity">
      <xsd:simpleType>
        <xsd:restriction base="dms:Note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_activity xmlns="96d231d2-e55b-4cf6-a3c5-78679b9e38e5" xsi:nil="true"/>
  </documentManagement>
</p:properties>
</file>

<file path=customXml/itemProps1.xml><?xml version="1.0" encoding="utf-8"?>
<ds:datastoreItem xmlns:ds="http://schemas.openxmlformats.org/officeDocument/2006/customXml" ds:itemID="{75574009-A1E5-4872-AC03-94A18D6EC8B6}">
  <ds:schemaRefs>
    <ds:schemaRef ds:uri="96d231d2-e55b-4cf6-a3c5-78679b9e38e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86FE6FBE-C2A9-4398-98EE-6076EA37697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461CD9A-F17E-4371-A78B-2D36FDBC33D8}">
  <ds:schemaRefs>
    <ds:schemaRef ds:uri="96d231d2-e55b-4cf6-a3c5-78679b9e38e5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</TotalTime>
  <Words>1375</Words>
  <Application>Microsoft Macintosh PowerPoint</Application>
  <PresentationFormat>On-screen Show (16:9)</PresentationFormat>
  <Paragraphs>297</Paragraphs>
  <Slides>31</Slides>
  <Notes>1</Notes>
  <HiddenSlides>2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31</vt:i4>
      </vt:variant>
    </vt:vector>
  </HeadingPairs>
  <TitlesOfParts>
    <vt:vector size="42" baseType="lpstr">
      <vt:lpstr>Arial</vt:lpstr>
      <vt:lpstr>Avenir</vt:lpstr>
      <vt:lpstr>Avenir Next LT Pro</vt:lpstr>
      <vt:lpstr>Avenir Next LT Pro Demi</vt:lpstr>
      <vt:lpstr>Calibri</vt:lpstr>
      <vt:lpstr>Helvetica Neue Normal</vt:lpstr>
      <vt:lpstr>Roboto</vt:lpstr>
      <vt:lpstr>Verdana</vt:lpstr>
      <vt:lpstr>Wingdings</vt:lpstr>
      <vt:lpstr>Office Theme</vt:lpstr>
      <vt:lpstr>1_ScienceLogic Template 2021 – Dark</vt:lpstr>
      <vt:lpstr>Data Analytics and AI for Finance made easy</vt:lpstr>
      <vt:lpstr>Data &amp; Finance …</vt:lpstr>
      <vt:lpstr>Speakers </vt:lpstr>
      <vt:lpstr>PowerPoint Presentation</vt:lpstr>
      <vt:lpstr>Challenges in Finance  and how Data Analytics &amp; AI can help</vt:lpstr>
      <vt:lpstr> (Data-related) Challenges in Finance</vt:lpstr>
      <vt:lpstr> How can Data Analytics &amp; AI help?</vt:lpstr>
      <vt:lpstr>Why KNIME for Finance?</vt:lpstr>
      <vt:lpstr>Benefits of tools such as KNIME</vt:lpstr>
      <vt:lpstr>Blog Post + Workflow(s) + YouTube Video</vt:lpstr>
      <vt:lpstr>Overview KNIME for Finance Use Cases</vt:lpstr>
      <vt:lpstr>Enrich Fraud Detection with GenAI</vt:lpstr>
      <vt:lpstr>Are Finance Departments ready for GenAI?</vt:lpstr>
      <vt:lpstr>Fraud Detection Process</vt:lpstr>
      <vt:lpstr>Techniques for Outlier Detection</vt:lpstr>
      <vt:lpstr>Finding Outliers through Statistics</vt:lpstr>
      <vt:lpstr>Finding Outliers in KNIME – Classic Approach</vt:lpstr>
      <vt:lpstr>Finding Outliers in KNIME – GenAI Approach</vt:lpstr>
      <vt:lpstr>Fraud Detection Process</vt:lpstr>
      <vt:lpstr>Generate Alert Email with GenAI</vt:lpstr>
      <vt:lpstr>Add Context: Email Generation with GenAI &amp; RAGs </vt:lpstr>
      <vt:lpstr>KNIME AI Extension</vt:lpstr>
      <vt:lpstr>Are Finance Departments ready for GenAI?</vt:lpstr>
      <vt:lpstr>Tips for a Quick Start</vt:lpstr>
      <vt:lpstr>Visit the KNIME Community Hub</vt:lpstr>
      <vt:lpstr>KNIME Press: KNIME for Finance Cheat Sheet</vt:lpstr>
      <vt:lpstr>KNIME Press: KNIME for Finance Booklet</vt:lpstr>
      <vt:lpstr>KNIMETV: KNIME for Finance Educational Videos</vt:lpstr>
      <vt:lpstr>KNIME Learning Paths</vt:lpstr>
      <vt:lpstr>KNIME Certification Exams</vt:lpstr>
      <vt:lpstr>KNIME Forum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Roberta Moscarella</dc:creator>
  <cp:lastModifiedBy>Stefan Helfrich</cp:lastModifiedBy>
  <cp:revision>178</cp:revision>
  <dcterms:created xsi:type="dcterms:W3CDTF">2023-10-26T11:10:52Z</dcterms:created>
  <dcterms:modified xsi:type="dcterms:W3CDTF">2024-09-19T09:02:49Z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0x010100B80AD3EF804BE948894B2DCFE188F116</vt:lpwstr>
  </property>
  <property fmtid="{D5CDD505-2E9C-101B-9397-08002B2CF9AE}" pid="3" name="_dlc_DocIdItemGuid">
    <vt:lpwstr>77ae8fef-a76b-4a44-884e-48157f4b776c</vt:lpwstr>
  </property>
  <property fmtid="{D5CDD505-2E9C-101B-9397-08002B2CF9AE}" pid="4" name="MediaServiceImageTags">
    <vt:lpwstr/>
  </property>
</Properties>
</file>