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04"/>
  </p:notesMasterIdLst>
  <p:sldIdLst>
    <p:sldId id="3477" r:id="rId5"/>
    <p:sldId id="321" r:id="rId6"/>
    <p:sldId id="2139118853" r:id="rId7"/>
    <p:sldId id="2139118851" r:id="rId8"/>
    <p:sldId id="2139118895" r:id="rId9"/>
    <p:sldId id="292" r:id="rId10"/>
    <p:sldId id="2139118896" r:id="rId11"/>
    <p:sldId id="270" r:id="rId12"/>
    <p:sldId id="294" r:id="rId13"/>
    <p:sldId id="2139118897" r:id="rId14"/>
    <p:sldId id="293" r:id="rId15"/>
    <p:sldId id="295" r:id="rId16"/>
    <p:sldId id="258" r:id="rId17"/>
    <p:sldId id="2139118880" r:id="rId18"/>
    <p:sldId id="3199" r:id="rId19"/>
    <p:sldId id="3200" r:id="rId20"/>
    <p:sldId id="3201" r:id="rId21"/>
    <p:sldId id="3212" r:id="rId22"/>
    <p:sldId id="3213" r:id="rId23"/>
    <p:sldId id="3214" r:id="rId24"/>
    <p:sldId id="3215" r:id="rId25"/>
    <p:sldId id="3216" r:id="rId26"/>
    <p:sldId id="3217" r:id="rId27"/>
    <p:sldId id="3209" r:id="rId28"/>
    <p:sldId id="3210" r:id="rId29"/>
    <p:sldId id="3205" r:id="rId30"/>
    <p:sldId id="256" r:id="rId31"/>
    <p:sldId id="2139118859" r:id="rId32"/>
    <p:sldId id="2139118860" r:id="rId33"/>
    <p:sldId id="2139118861" r:id="rId34"/>
    <p:sldId id="2139118862" r:id="rId35"/>
    <p:sldId id="2139118863" r:id="rId36"/>
    <p:sldId id="2139118864" r:id="rId37"/>
    <p:sldId id="2139118865" r:id="rId38"/>
    <p:sldId id="2139118866" r:id="rId39"/>
    <p:sldId id="2139118867" r:id="rId40"/>
    <p:sldId id="2139118868" r:id="rId41"/>
    <p:sldId id="2139118869" r:id="rId42"/>
    <p:sldId id="2139118870" r:id="rId43"/>
    <p:sldId id="2139118871" r:id="rId44"/>
    <p:sldId id="2139118878" r:id="rId45"/>
    <p:sldId id="2139118872" r:id="rId46"/>
    <p:sldId id="2139118873" r:id="rId47"/>
    <p:sldId id="277" r:id="rId48"/>
    <p:sldId id="330" r:id="rId49"/>
    <p:sldId id="306" r:id="rId50"/>
    <p:sldId id="301" r:id="rId51"/>
    <p:sldId id="281" r:id="rId52"/>
    <p:sldId id="302" r:id="rId53"/>
    <p:sldId id="311" r:id="rId54"/>
    <p:sldId id="312" r:id="rId55"/>
    <p:sldId id="313" r:id="rId56"/>
    <p:sldId id="305" r:id="rId57"/>
    <p:sldId id="297" r:id="rId58"/>
    <p:sldId id="298" r:id="rId59"/>
    <p:sldId id="299" r:id="rId60"/>
    <p:sldId id="314" r:id="rId61"/>
    <p:sldId id="308" r:id="rId62"/>
    <p:sldId id="309" r:id="rId63"/>
    <p:sldId id="307" r:id="rId64"/>
    <p:sldId id="2139118891" r:id="rId65"/>
    <p:sldId id="2139118892" r:id="rId66"/>
    <p:sldId id="280" r:id="rId67"/>
    <p:sldId id="328" r:id="rId68"/>
    <p:sldId id="329" r:id="rId69"/>
    <p:sldId id="317" r:id="rId70"/>
    <p:sldId id="2139118881" r:id="rId71"/>
    <p:sldId id="3466" r:id="rId72"/>
    <p:sldId id="271" r:id="rId73"/>
    <p:sldId id="3471" r:id="rId74"/>
    <p:sldId id="3470" r:id="rId75"/>
    <p:sldId id="291" r:id="rId76"/>
    <p:sldId id="266" r:id="rId77"/>
    <p:sldId id="3469" r:id="rId78"/>
    <p:sldId id="3473" r:id="rId79"/>
    <p:sldId id="4004" r:id="rId80"/>
    <p:sldId id="4035" r:id="rId81"/>
    <p:sldId id="3649" r:id="rId82"/>
    <p:sldId id="4005" r:id="rId83"/>
    <p:sldId id="3650" r:id="rId84"/>
    <p:sldId id="3651" r:id="rId85"/>
    <p:sldId id="3652" r:id="rId86"/>
    <p:sldId id="3653" r:id="rId87"/>
    <p:sldId id="3654" r:id="rId88"/>
    <p:sldId id="3554" r:id="rId89"/>
    <p:sldId id="3322" r:id="rId90"/>
    <p:sldId id="2139118882" r:id="rId91"/>
    <p:sldId id="3472" r:id="rId92"/>
    <p:sldId id="2139118889" r:id="rId93"/>
    <p:sldId id="274" r:id="rId94"/>
    <p:sldId id="2139118886" r:id="rId95"/>
    <p:sldId id="269" r:id="rId96"/>
    <p:sldId id="282" r:id="rId97"/>
    <p:sldId id="278" r:id="rId98"/>
    <p:sldId id="283" r:id="rId99"/>
    <p:sldId id="259" r:id="rId100"/>
    <p:sldId id="260" r:id="rId101"/>
    <p:sldId id="261" r:id="rId102"/>
    <p:sldId id="257" r:id="rId103"/>
    <p:sldId id="284" r:id="rId104"/>
    <p:sldId id="2139118890" r:id="rId105"/>
    <p:sldId id="2139118893" r:id="rId106"/>
    <p:sldId id="2139118920" r:id="rId107"/>
    <p:sldId id="2139118921" r:id="rId108"/>
    <p:sldId id="279" r:id="rId109"/>
    <p:sldId id="287" r:id="rId110"/>
    <p:sldId id="289" r:id="rId111"/>
    <p:sldId id="285" r:id="rId112"/>
    <p:sldId id="2139118922" r:id="rId113"/>
    <p:sldId id="286" r:id="rId114"/>
    <p:sldId id="2139118912" r:id="rId115"/>
    <p:sldId id="264" r:id="rId116"/>
    <p:sldId id="275" r:id="rId117"/>
    <p:sldId id="2139118910" r:id="rId118"/>
    <p:sldId id="2139118911" r:id="rId119"/>
    <p:sldId id="2139118902" r:id="rId120"/>
    <p:sldId id="272" r:id="rId121"/>
    <p:sldId id="2139118903" r:id="rId122"/>
    <p:sldId id="2139118913" r:id="rId123"/>
    <p:sldId id="265" r:id="rId124"/>
    <p:sldId id="2139118923" r:id="rId125"/>
    <p:sldId id="2139118919" r:id="rId126"/>
    <p:sldId id="273" r:id="rId127"/>
    <p:sldId id="267" r:id="rId128"/>
    <p:sldId id="2139118916" r:id="rId129"/>
    <p:sldId id="2139118917" r:id="rId130"/>
    <p:sldId id="2139118924" r:id="rId131"/>
    <p:sldId id="2139118925" r:id="rId132"/>
    <p:sldId id="2139118926" r:id="rId133"/>
    <p:sldId id="2139118927" r:id="rId134"/>
    <p:sldId id="2139118928" r:id="rId135"/>
    <p:sldId id="2139118929" r:id="rId136"/>
    <p:sldId id="351" r:id="rId137"/>
    <p:sldId id="316" r:id="rId138"/>
    <p:sldId id="2139118930" r:id="rId139"/>
    <p:sldId id="2139118931" r:id="rId140"/>
    <p:sldId id="352" r:id="rId141"/>
    <p:sldId id="355" r:id="rId142"/>
    <p:sldId id="2139118932" r:id="rId143"/>
    <p:sldId id="4000" r:id="rId144"/>
    <p:sldId id="2139118933" r:id="rId145"/>
    <p:sldId id="4001" r:id="rId146"/>
    <p:sldId id="2139118934" r:id="rId147"/>
    <p:sldId id="4002" r:id="rId148"/>
    <p:sldId id="2139118935" r:id="rId149"/>
    <p:sldId id="331" r:id="rId150"/>
    <p:sldId id="2139118936" r:id="rId151"/>
    <p:sldId id="2139118967" r:id="rId152"/>
    <p:sldId id="2139118937" r:id="rId153"/>
    <p:sldId id="2139118852" r:id="rId154"/>
    <p:sldId id="2139118899" r:id="rId155"/>
    <p:sldId id="3527" r:id="rId156"/>
    <p:sldId id="268" r:id="rId157"/>
    <p:sldId id="2139118844" r:id="rId158"/>
    <p:sldId id="2139118938" r:id="rId159"/>
    <p:sldId id="2139118849" r:id="rId160"/>
    <p:sldId id="2139118850" r:id="rId161"/>
    <p:sldId id="4159" r:id="rId162"/>
    <p:sldId id="4036" r:id="rId163"/>
    <p:sldId id="2139118940" r:id="rId164"/>
    <p:sldId id="2139118941" r:id="rId165"/>
    <p:sldId id="4160" r:id="rId166"/>
    <p:sldId id="288" r:id="rId167"/>
    <p:sldId id="2139118858" r:id="rId168"/>
    <p:sldId id="2139118942" r:id="rId169"/>
    <p:sldId id="2139118943" r:id="rId170"/>
    <p:sldId id="3989" r:id="rId171"/>
    <p:sldId id="2139118944" r:id="rId172"/>
    <p:sldId id="2139118945" r:id="rId173"/>
    <p:sldId id="2139118946" r:id="rId174"/>
    <p:sldId id="2139118947" r:id="rId175"/>
    <p:sldId id="2139118948" r:id="rId176"/>
    <p:sldId id="276" r:id="rId177"/>
    <p:sldId id="2139118949" r:id="rId178"/>
    <p:sldId id="2139118950" r:id="rId179"/>
    <p:sldId id="2139118951" r:id="rId180"/>
    <p:sldId id="2139118952" r:id="rId181"/>
    <p:sldId id="2139118953" r:id="rId182"/>
    <p:sldId id="2139118954" r:id="rId183"/>
    <p:sldId id="2139118955" r:id="rId184"/>
    <p:sldId id="2139118956" r:id="rId185"/>
    <p:sldId id="2139118887" r:id="rId186"/>
    <p:sldId id="2139118957" r:id="rId187"/>
    <p:sldId id="2139118888" r:id="rId188"/>
    <p:sldId id="2139118958" r:id="rId189"/>
    <p:sldId id="2139118960" r:id="rId190"/>
    <p:sldId id="2139118962" r:id="rId191"/>
    <p:sldId id="889" r:id="rId192"/>
    <p:sldId id="896" r:id="rId193"/>
    <p:sldId id="3526" r:id="rId194"/>
    <p:sldId id="3521" r:id="rId195"/>
    <p:sldId id="3522" r:id="rId196"/>
    <p:sldId id="2139118879" r:id="rId197"/>
    <p:sldId id="2139118963" r:id="rId198"/>
    <p:sldId id="2139118964" r:id="rId199"/>
    <p:sldId id="2139118965" r:id="rId200"/>
    <p:sldId id="2139118875" r:id="rId201"/>
    <p:sldId id="2139118876" r:id="rId202"/>
    <p:sldId id="2139118877" r:id="rId20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A7413455-4239-DA42-9664-78C3FC61DAC6}">
          <p14:sldIdLst>
            <p14:sldId id="3477"/>
            <p14:sldId id="321"/>
            <p14:sldId id="2139118853"/>
            <p14:sldId id="2139118851"/>
          </p14:sldIdLst>
        </p14:section>
        <p14:section name="Monthly and YTD Aggregations" id="{BF42DFFD-B78F-8A47-B2FA-A89074B47FED}">
          <p14:sldIdLst>
            <p14:sldId id="2139118895"/>
            <p14:sldId id="292"/>
            <p14:sldId id="2139118896"/>
            <p14:sldId id="270"/>
            <p14:sldId id="294"/>
            <p14:sldId id="2139118897"/>
            <p14:sldId id="293"/>
            <p14:sldId id="295"/>
          </p14:sldIdLst>
        </p14:section>
        <p14:section name="Cohort Analysis" id="{DF95184A-991A-9747-9137-907C0011D8AE}">
          <p14:sldIdLst>
            <p14:sldId id="258"/>
            <p14:sldId id="2139118880"/>
            <p14:sldId id="3199"/>
            <p14:sldId id="3200"/>
            <p14:sldId id="3201"/>
            <p14:sldId id="3212"/>
            <p14:sldId id="3213"/>
            <p14:sldId id="3214"/>
            <p14:sldId id="3215"/>
            <p14:sldId id="3216"/>
            <p14:sldId id="3217"/>
            <p14:sldId id="3209"/>
            <p14:sldId id="3210"/>
            <p14:sldId id="3205"/>
          </p14:sldIdLst>
        </p14:section>
        <p14:section name="Bank Reconciliation" id="{67DCC2EF-86B1-D645-8C2C-6462543B800D}">
          <p14:sldIdLst>
            <p14:sldId id="256"/>
            <p14:sldId id="2139118859"/>
            <p14:sldId id="2139118860"/>
            <p14:sldId id="2139118861"/>
            <p14:sldId id="2139118862"/>
            <p14:sldId id="2139118863"/>
            <p14:sldId id="2139118864"/>
            <p14:sldId id="2139118865"/>
            <p14:sldId id="2139118866"/>
            <p14:sldId id="2139118867"/>
            <p14:sldId id="2139118868"/>
            <p14:sldId id="2139118869"/>
            <p14:sldId id="2139118870"/>
            <p14:sldId id="2139118871"/>
            <p14:sldId id="2139118878"/>
            <p14:sldId id="2139118872"/>
            <p14:sldId id="2139118873"/>
            <p14:sldId id="277"/>
            <p14:sldId id="330"/>
          </p14:sldIdLst>
        </p14:section>
        <p14:section name="Sales Tax Reporting" id="{51359889-9C97-4E47-9FF8-4FF1594B1B84}">
          <p14:sldIdLst>
            <p14:sldId id="306"/>
            <p14:sldId id="301"/>
            <p14:sldId id="281"/>
            <p14:sldId id="302"/>
            <p14:sldId id="311"/>
            <p14:sldId id="312"/>
            <p14:sldId id="313"/>
            <p14:sldId id="305"/>
            <p14:sldId id="297"/>
            <p14:sldId id="298"/>
            <p14:sldId id="299"/>
            <p14:sldId id="314"/>
            <p14:sldId id="308"/>
            <p14:sldId id="309"/>
          </p14:sldIdLst>
        </p14:section>
        <p14:section name="Transfer Pricing Recharge" id="{440C2E90-FBF5-544C-BDD5-E95DC174958E}">
          <p14:sldIdLst>
            <p14:sldId id="307"/>
            <p14:sldId id="2139118891"/>
            <p14:sldId id="2139118892"/>
            <p14:sldId id="280"/>
            <p14:sldId id="328"/>
            <p14:sldId id="329"/>
            <p14:sldId id="317"/>
          </p14:sldIdLst>
        </p14:section>
        <p14:section name="GenAI &amp; Budget Monitoring" id="{17F8B892-2928-3C4C-9F8C-43532C92D357}">
          <p14:sldIdLst>
            <p14:sldId id="2139118881"/>
            <p14:sldId id="3466"/>
            <p14:sldId id="271"/>
            <p14:sldId id="3471"/>
            <p14:sldId id="3470"/>
            <p14:sldId id="291"/>
            <p14:sldId id="266"/>
            <p14:sldId id="3469"/>
            <p14:sldId id="3473"/>
            <p14:sldId id="4004"/>
            <p14:sldId id="4035"/>
            <p14:sldId id="3649"/>
            <p14:sldId id="4005"/>
            <p14:sldId id="3650"/>
            <p14:sldId id="3651"/>
            <p14:sldId id="3652"/>
            <p14:sldId id="3653"/>
            <p14:sldId id="3654"/>
            <p14:sldId id="3554"/>
            <p14:sldId id="3322"/>
            <p14:sldId id="2139118882"/>
            <p14:sldId id="3472"/>
          </p14:sldIdLst>
        </p14:section>
        <p14:section name="Timesheet Aggregation" id="{1EF8138F-82B5-8F45-BA62-1EE46903407B}">
          <p14:sldIdLst>
            <p14:sldId id="2139118889"/>
            <p14:sldId id="274"/>
            <p14:sldId id="2139118886"/>
            <p14:sldId id="269"/>
            <p14:sldId id="282"/>
            <p14:sldId id="278"/>
            <p14:sldId id="283"/>
            <p14:sldId id="259"/>
            <p14:sldId id="260"/>
            <p14:sldId id="261"/>
            <p14:sldId id="257"/>
            <p14:sldId id="284"/>
            <p14:sldId id="2139118890"/>
          </p14:sldIdLst>
        </p14:section>
        <p14:section name="Credit Scoring" id="{1B86F148-7391-EE4B-93FE-758089F6E4A5}">
          <p14:sldIdLst>
            <p14:sldId id="2139118893"/>
            <p14:sldId id="2139118920"/>
            <p14:sldId id="2139118921"/>
            <p14:sldId id="279"/>
            <p14:sldId id="287"/>
            <p14:sldId id="289"/>
            <p14:sldId id="285"/>
            <p14:sldId id="2139118922"/>
            <p14:sldId id="286"/>
          </p14:sldIdLst>
        </p14:section>
        <p14:section name="Financial Metrics" id="{261BBD4B-E1C2-ED4E-AFCE-848395E50073}">
          <p14:sldIdLst>
            <p14:sldId id="2139118912"/>
            <p14:sldId id="264"/>
            <p14:sldId id="275"/>
            <p14:sldId id="2139118910"/>
            <p14:sldId id="2139118911"/>
            <p14:sldId id="2139118902"/>
            <p14:sldId id="272"/>
            <p14:sldId id="2139118903"/>
          </p14:sldIdLst>
        </p14:section>
        <p14:section name="KPIs" id="{9BE01C5D-6D73-4E42-8D4C-AE0314E1F2E0}">
          <p14:sldIdLst>
            <p14:sldId id="2139118913"/>
            <p14:sldId id="265"/>
            <p14:sldId id="2139118923"/>
            <p14:sldId id="2139118919"/>
            <p14:sldId id="273"/>
            <p14:sldId id="267"/>
            <p14:sldId id="2139118916"/>
            <p14:sldId id="2139118917"/>
            <p14:sldId id="2139118924"/>
            <p14:sldId id="2139118925"/>
            <p14:sldId id="2139118926"/>
            <p14:sldId id="2139118927"/>
            <p14:sldId id="2139118928"/>
            <p14:sldId id="2139118929"/>
            <p14:sldId id="351"/>
            <p14:sldId id="316"/>
            <p14:sldId id="2139118930"/>
            <p14:sldId id="2139118931"/>
            <p14:sldId id="352"/>
            <p14:sldId id="355"/>
            <p14:sldId id="2139118932"/>
            <p14:sldId id="4000"/>
            <p14:sldId id="2139118933"/>
            <p14:sldId id="4001"/>
            <p14:sldId id="2139118934"/>
            <p14:sldId id="4002"/>
            <p14:sldId id="2139118935"/>
            <p14:sldId id="331"/>
            <p14:sldId id="2139118936"/>
          </p14:sldIdLst>
        </p14:section>
        <p14:section name="Fraud Detection" id="{C0DABB85-EE47-6E4C-BE06-433F648A5DDA}">
          <p14:sldIdLst>
            <p14:sldId id="2139118967"/>
            <p14:sldId id="2139118937"/>
            <p14:sldId id="2139118852"/>
            <p14:sldId id="2139118899"/>
            <p14:sldId id="3527"/>
            <p14:sldId id="268"/>
            <p14:sldId id="2139118844"/>
            <p14:sldId id="2139118938"/>
            <p14:sldId id="2139118849"/>
            <p14:sldId id="2139118850"/>
            <p14:sldId id="4159"/>
            <p14:sldId id="4036"/>
            <p14:sldId id="2139118940"/>
            <p14:sldId id="2139118941"/>
            <p14:sldId id="4160"/>
            <p14:sldId id="288"/>
            <p14:sldId id="2139118858"/>
            <p14:sldId id="2139118942"/>
            <p14:sldId id="2139118943"/>
            <p14:sldId id="3989"/>
            <p14:sldId id="2139118944"/>
            <p14:sldId id="2139118945"/>
            <p14:sldId id="2139118946"/>
            <p14:sldId id="2139118947"/>
            <p14:sldId id="2139118948"/>
            <p14:sldId id="276"/>
            <p14:sldId id="2139118949"/>
            <p14:sldId id="2139118950"/>
            <p14:sldId id="2139118951"/>
            <p14:sldId id="2139118952"/>
            <p14:sldId id="2139118953"/>
            <p14:sldId id="2139118954"/>
            <p14:sldId id="2139118955"/>
            <p14:sldId id="2139118956"/>
            <p14:sldId id="2139118887"/>
            <p14:sldId id="2139118957"/>
            <p14:sldId id="2139118888"/>
            <p14:sldId id="2139118958"/>
            <p14:sldId id="2139118960"/>
            <p14:sldId id="2139118962"/>
            <p14:sldId id="889"/>
            <p14:sldId id="896"/>
            <p14:sldId id="3526"/>
            <p14:sldId id="3521"/>
            <p14:sldId id="3522"/>
            <p14:sldId id="2139118879"/>
            <p14:sldId id="2139118963"/>
            <p14:sldId id="2139118964"/>
            <p14:sldId id="2139118965"/>
            <p14:sldId id="2139118875"/>
            <p14:sldId id="2139118876"/>
            <p14:sldId id="21391188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322"/>
    <a:srgbClr val="479990"/>
    <a:srgbClr val="F89639"/>
    <a:srgbClr val="FDD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FBAE14-75DE-6647-9D5D-893872325EEA}" v="15" dt="2024-09-18T08:59:49.209"/>
  </p1510:revLst>
</p1510:revInfo>
</file>

<file path=ppt/tableStyles.xml><?xml version="1.0" encoding="utf-8"?>
<a:tblStyleLst xmlns:a="http://schemas.openxmlformats.org/drawingml/2006/main" def="{073A0DAA-6AF3-43AB-8588-CEC1D06C72B9}">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Helle Formatvorlag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lt2"/>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2"/>
              </a:solidFill>
            </a:ln>
          </a:left>
          <a:right>
            <a:ln w="12700" cmpd="sng">
              <a:solidFill>
                <a:schemeClr val="lt2"/>
              </a:solidFill>
            </a:ln>
          </a:right>
          <a:top>
            <a:ln w="0" cmpd="sng">
              <a:solidFill>
                <a:schemeClr val="lt1"/>
              </a:solidFill>
            </a:ln>
          </a:top>
          <a:bottom>
            <a:ln w="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lt1">
              <a:tint val="100000"/>
            </a:schemeClr>
          </a:solidFill>
        </a:fill>
      </a:tcStyle>
    </a:band1H>
    <a:band2H>
      <a:tcStyle>
        <a:tcBdr/>
        <a:fill>
          <a:solidFill>
            <a:schemeClr val="lt2">
              <a:tint val="100000"/>
            </a:schemeClr>
          </a:solidFill>
        </a:fill>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dk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07" autoAdjust="0"/>
    <p:restoredTop sz="95915"/>
  </p:normalViewPr>
  <p:slideViewPr>
    <p:cSldViewPr snapToGrid="0" snapToObjects="1">
      <p:cViewPr varScale="1">
        <p:scale>
          <a:sx n="143" d="100"/>
          <a:sy n="143" d="100"/>
        </p:scale>
        <p:origin x="208" y="132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viewProps" Target="viewProp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theme" Target="theme/theme1.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microsoft.com/office/2016/11/relationships/changesInfo" Target="changesInfos/changesInfo1.xml"/><Relationship Id="rId190" Type="http://schemas.openxmlformats.org/officeDocument/2006/relationships/slide" Target="slides/slide186.xml"/><Relationship Id="rId204"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microsoft.com/office/2015/10/relationships/revisionInfo" Target="revisionInfo.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26933607438_tp_box_2" providerId="OAuth2" clId="{C2658838-CD60-A34A-818A-B354FDA99287}"/>
    <pc:docChg chg="undo custSel addSld delSld modSld sldOrd addSection modSection">
      <pc:chgData name="" userId="26933607438_tp_box_2" providerId="OAuth2" clId="{C2658838-CD60-A34A-818A-B354FDA99287}" dt="2024-09-12T20:19:42.451" v="428"/>
      <pc:docMkLst>
        <pc:docMk/>
      </pc:docMkLst>
      <pc:sldChg chg="modSp add del mod modTransition">
        <pc:chgData name="" userId="26933607438_tp_box_2" providerId="OAuth2" clId="{C2658838-CD60-A34A-818A-B354FDA99287}" dt="2024-09-12T19:33:06.076" v="55" actId="404"/>
        <pc:sldMkLst>
          <pc:docMk/>
          <pc:sldMk cId="2760348551" sldId="256"/>
        </pc:sldMkLst>
        <pc:spChg chg="mod">
          <ac:chgData name="" userId="26933607438_tp_box_2" providerId="OAuth2" clId="{C2658838-CD60-A34A-818A-B354FDA99287}" dt="2024-09-12T19:33:06.076" v="55" actId="404"/>
          <ac:spMkLst>
            <pc:docMk/>
            <pc:sldMk cId="2760348551" sldId="256"/>
            <ac:spMk id="2" creationId="{F9F3CF26-200C-9731-17A1-D67F75C1C21D}"/>
          </ac:spMkLst>
        </pc:spChg>
        <pc:spChg chg="mod">
          <ac:chgData name="" userId="26933607438_tp_box_2" providerId="OAuth2" clId="{C2658838-CD60-A34A-818A-B354FDA99287}" dt="2024-09-12T19:32:54.467" v="53" actId="20577"/>
          <ac:spMkLst>
            <pc:docMk/>
            <pc:sldMk cId="2760348551" sldId="256"/>
            <ac:spMk id="3" creationId="{B17D37B2-FB7F-23F4-7375-BE612D5E9816}"/>
          </ac:spMkLst>
        </pc:spChg>
        <pc:spChg chg="mod">
          <ac:chgData name="" userId="26933607438_tp_box_2" providerId="OAuth2" clId="{C2658838-CD60-A34A-818A-B354FDA99287}" dt="2024-09-12T19:32:55.997" v="54" actId="20577"/>
          <ac:spMkLst>
            <pc:docMk/>
            <pc:sldMk cId="2760348551" sldId="256"/>
            <ac:spMk id="4" creationId="{514A2301-68D6-60F5-D888-694E7238239F}"/>
          </ac:spMkLst>
        </pc:spChg>
      </pc:sldChg>
      <pc:sldChg chg="add modTransition">
        <pc:chgData name="" userId="26933607438_tp_box_2" providerId="OAuth2" clId="{C2658838-CD60-A34A-818A-B354FDA99287}" dt="2024-09-12T19:46:39.816" v="95"/>
        <pc:sldMkLst>
          <pc:docMk/>
          <pc:sldMk cId="1184040445" sldId="257"/>
        </pc:sldMkLst>
      </pc:sldChg>
      <pc:sldChg chg="addSp modSp mod modClrScheme chgLayout">
        <pc:chgData name="" userId="26933607438_tp_box_2" providerId="OAuth2" clId="{C2658838-CD60-A34A-818A-B354FDA99287}" dt="2024-09-12T19:33:29.568" v="59" actId="20577"/>
        <pc:sldMkLst>
          <pc:docMk/>
          <pc:sldMk cId="877753115" sldId="258"/>
        </pc:sldMkLst>
        <pc:spChg chg="mod ord">
          <ac:chgData name="" userId="26933607438_tp_box_2" providerId="OAuth2" clId="{C2658838-CD60-A34A-818A-B354FDA99287}" dt="2024-09-12T19:33:29.568" v="59" actId="20577"/>
          <ac:spMkLst>
            <pc:docMk/>
            <pc:sldMk cId="877753115" sldId="258"/>
            <ac:spMk id="2" creationId="{9BC62FA2-FCF5-4804-A163-6A228DC073F1}"/>
          </ac:spMkLst>
        </pc:spChg>
        <pc:spChg chg="add mod ord">
          <ac:chgData name="" userId="26933607438_tp_box_2" providerId="OAuth2" clId="{C2658838-CD60-A34A-818A-B354FDA99287}" dt="2024-09-12T19:33:23.563" v="56" actId="700"/>
          <ac:spMkLst>
            <pc:docMk/>
            <pc:sldMk cId="877753115" sldId="258"/>
            <ac:spMk id="3" creationId="{A93BC6D4-CD62-B037-0292-B5A2F129BAAF}"/>
          </ac:spMkLst>
        </pc:spChg>
        <pc:spChg chg="add mod ord">
          <ac:chgData name="" userId="26933607438_tp_box_2" providerId="OAuth2" clId="{C2658838-CD60-A34A-818A-B354FDA99287}" dt="2024-09-12T19:33:23.563" v="56" actId="700"/>
          <ac:spMkLst>
            <pc:docMk/>
            <pc:sldMk cId="877753115" sldId="258"/>
            <ac:spMk id="4" creationId="{EF66238F-55EA-A643-D551-ED55DCB4815B}"/>
          </ac:spMkLst>
        </pc:spChg>
      </pc:sldChg>
      <pc:sldChg chg="add modTransition">
        <pc:chgData name="" userId="26933607438_tp_box_2" providerId="OAuth2" clId="{C2658838-CD60-A34A-818A-B354FDA99287}" dt="2024-09-12T19:46:39.816" v="95"/>
        <pc:sldMkLst>
          <pc:docMk/>
          <pc:sldMk cId="3191941109" sldId="259"/>
        </pc:sldMkLst>
      </pc:sldChg>
      <pc:sldChg chg="add modTransition">
        <pc:chgData name="" userId="26933607438_tp_box_2" providerId="OAuth2" clId="{C2658838-CD60-A34A-818A-B354FDA99287}" dt="2024-09-12T19:46:39.816" v="95"/>
        <pc:sldMkLst>
          <pc:docMk/>
          <pc:sldMk cId="3885422307" sldId="260"/>
        </pc:sldMkLst>
      </pc:sldChg>
      <pc:sldChg chg="add modTransition">
        <pc:chgData name="" userId="26933607438_tp_box_2" providerId="OAuth2" clId="{C2658838-CD60-A34A-818A-B354FDA99287}" dt="2024-09-12T19:46:39.816" v="95"/>
        <pc:sldMkLst>
          <pc:docMk/>
          <pc:sldMk cId="2812551698" sldId="261"/>
        </pc:sldMkLst>
      </pc:sldChg>
      <pc:sldChg chg="add del modTransition">
        <pc:chgData name="" userId="26933607438_tp_box_2" providerId="OAuth2" clId="{C2658838-CD60-A34A-818A-B354FDA99287}" dt="2024-09-12T19:47:06.921" v="125" actId="2696"/>
        <pc:sldMkLst>
          <pc:docMk/>
          <pc:sldMk cId="1817113416" sldId="263"/>
        </pc:sldMkLst>
      </pc:sldChg>
      <pc:sldChg chg="add del modTransition">
        <pc:chgData name="" userId="26933607438_tp_box_2" providerId="OAuth2" clId="{C2658838-CD60-A34A-818A-B354FDA99287}" dt="2024-09-12T20:10:24.574" v="338" actId="2696"/>
        <pc:sldMkLst>
          <pc:docMk/>
          <pc:sldMk cId="3109992141" sldId="263"/>
        </pc:sldMkLst>
      </pc:sldChg>
      <pc:sldChg chg="modSp add mod modTransition">
        <pc:chgData name="" userId="26933607438_tp_box_2" providerId="OAuth2" clId="{C2658838-CD60-A34A-818A-B354FDA99287}" dt="2024-09-12T20:09:09.651" v="327" actId="20577"/>
        <pc:sldMkLst>
          <pc:docMk/>
          <pc:sldMk cId="1238118630" sldId="264"/>
        </pc:sldMkLst>
        <pc:spChg chg="mod">
          <ac:chgData name="" userId="26933607438_tp_box_2" providerId="OAuth2" clId="{C2658838-CD60-A34A-818A-B354FDA99287}" dt="2024-09-12T20:09:09.651" v="327" actId="20577"/>
          <ac:spMkLst>
            <pc:docMk/>
            <pc:sldMk cId="1238118630" sldId="264"/>
            <ac:spMk id="2" creationId="{0E3C5790-4F45-3EE5-724C-8C457055AF1D}"/>
          </ac:spMkLst>
        </pc:spChg>
        <pc:spChg chg="mod">
          <ac:chgData name="" userId="26933607438_tp_box_2" providerId="OAuth2" clId="{C2658838-CD60-A34A-818A-B354FDA99287}" dt="2024-09-12T20:07:31.163" v="282" actId="207"/>
          <ac:spMkLst>
            <pc:docMk/>
            <pc:sldMk cId="1238118630" sldId="264"/>
            <ac:spMk id="9" creationId="{336FA8EE-E633-1ECA-34CE-0D35CD7AE24C}"/>
          </ac:spMkLst>
        </pc:spChg>
        <pc:spChg chg="mod">
          <ac:chgData name="" userId="26933607438_tp_box_2" providerId="OAuth2" clId="{C2658838-CD60-A34A-818A-B354FDA99287}" dt="2024-09-12T20:07:31.163" v="282" actId="207"/>
          <ac:spMkLst>
            <pc:docMk/>
            <pc:sldMk cId="1238118630" sldId="264"/>
            <ac:spMk id="10" creationId="{4DE403BA-4CAF-DD92-6B31-BEAA72C0926B}"/>
          </ac:spMkLst>
        </pc:spChg>
        <pc:spChg chg="mod">
          <ac:chgData name="" userId="26933607438_tp_box_2" providerId="OAuth2" clId="{C2658838-CD60-A34A-818A-B354FDA99287}" dt="2024-09-12T20:07:31.163" v="282" actId="207"/>
          <ac:spMkLst>
            <pc:docMk/>
            <pc:sldMk cId="1238118630" sldId="264"/>
            <ac:spMk id="11" creationId="{E9DF84E7-B0E1-550A-3FAC-F77504A446CD}"/>
          </ac:spMkLst>
        </pc:spChg>
        <pc:spChg chg="mod">
          <ac:chgData name="" userId="26933607438_tp_box_2" providerId="OAuth2" clId="{C2658838-CD60-A34A-818A-B354FDA99287}" dt="2024-09-12T20:07:31.163" v="282" actId="207"/>
          <ac:spMkLst>
            <pc:docMk/>
            <pc:sldMk cId="1238118630" sldId="264"/>
            <ac:spMk id="12" creationId="{49E4892A-78C0-5EA1-9449-7E9DA43F9455}"/>
          </ac:spMkLst>
        </pc:spChg>
        <pc:spChg chg="mod">
          <ac:chgData name="" userId="26933607438_tp_box_2" providerId="OAuth2" clId="{C2658838-CD60-A34A-818A-B354FDA99287}" dt="2024-09-12T20:07:31.163" v="282" actId="207"/>
          <ac:spMkLst>
            <pc:docMk/>
            <pc:sldMk cId="1238118630" sldId="264"/>
            <ac:spMk id="13" creationId="{0C7B8525-4DB1-F5D4-25A9-59920588158A}"/>
          </ac:spMkLst>
        </pc:spChg>
        <pc:spChg chg="mod">
          <ac:chgData name="" userId="26933607438_tp_box_2" providerId="OAuth2" clId="{C2658838-CD60-A34A-818A-B354FDA99287}" dt="2024-09-12T20:07:31.163" v="282" actId="207"/>
          <ac:spMkLst>
            <pc:docMk/>
            <pc:sldMk cId="1238118630" sldId="264"/>
            <ac:spMk id="14" creationId="{8AA7EFB8-507A-4CA8-62AA-289ECD45047C}"/>
          </ac:spMkLst>
        </pc:spChg>
        <pc:spChg chg="mod">
          <ac:chgData name="" userId="26933607438_tp_box_2" providerId="OAuth2" clId="{C2658838-CD60-A34A-818A-B354FDA99287}" dt="2024-09-12T20:07:31.163" v="282" actId="207"/>
          <ac:spMkLst>
            <pc:docMk/>
            <pc:sldMk cId="1238118630" sldId="264"/>
            <ac:spMk id="15" creationId="{FF3FF5FD-296B-FA6E-A433-F237A5946406}"/>
          </ac:spMkLst>
        </pc:spChg>
        <pc:spChg chg="mod">
          <ac:chgData name="" userId="26933607438_tp_box_2" providerId="OAuth2" clId="{C2658838-CD60-A34A-818A-B354FDA99287}" dt="2024-09-12T20:07:31.163" v="282" actId="207"/>
          <ac:spMkLst>
            <pc:docMk/>
            <pc:sldMk cId="1238118630" sldId="264"/>
            <ac:spMk id="16" creationId="{8B31D9A2-6EF1-4695-7C55-FFE07370E6AF}"/>
          </ac:spMkLst>
        </pc:spChg>
        <pc:spChg chg="mod">
          <ac:chgData name="" userId="26933607438_tp_box_2" providerId="OAuth2" clId="{C2658838-CD60-A34A-818A-B354FDA99287}" dt="2024-09-12T20:07:31.163" v="282" actId="207"/>
          <ac:spMkLst>
            <pc:docMk/>
            <pc:sldMk cId="1238118630" sldId="264"/>
            <ac:spMk id="17" creationId="{36AB18F6-01D2-39B0-319C-1857C0DA3A62}"/>
          </ac:spMkLst>
        </pc:spChg>
      </pc:sldChg>
      <pc:sldChg chg="add del modTransition">
        <pc:chgData name="" userId="26933607438_tp_box_2" providerId="OAuth2" clId="{C2658838-CD60-A34A-818A-B354FDA99287}" dt="2024-09-12T19:47:06.916" v="123" actId="2696"/>
        <pc:sldMkLst>
          <pc:docMk/>
          <pc:sldMk cId="1607027545" sldId="264"/>
        </pc:sldMkLst>
      </pc:sldChg>
      <pc:sldChg chg="add del modTransition">
        <pc:chgData name="" userId="26933607438_tp_box_2" providerId="OAuth2" clId="{C2658838-CD60-A34A-818A-B354FDA99287}" dt="2024-09-12T20:10:24.533" v="335" actId="2696"/>
        <pc:sldMkLst>
          <pc:docMk/>
          <pc:sldMk cId="390581003" sldId="265"/>
        </pc:sldMkLst>
      </pc:sldChg>
      <pc:sldChg chg="add">
        <pc:chgData name="" userId="26933607438_tp_box_2" providerId="OAuth2" clId="{C2658838-CD60-A34A-818A-B354FDA99287}" dt="2024-09-12T20:15:47.083" v="343"/>
        <pc:sldMkLst>
          <pc:docMk/>
          <pc:sldMk cId="2434760392" sldId="265"/>
        </pc:sldMkLst>
      </pc:sldChg>
      <pc:sldChg chg="add del modTransition">
        <pc:chgData name="" userId="26933607438_tp_box_2" providerId="OAuth2" clId="{C2658838-CD60-A34A-818A-B354FDA99287}" dt="2024-09-12T19:47:06.913" v="122" actId="2696"/>
        <pc:sldMkLst>
          <pc:docMk/>
          <pc:sldMk cId="3976793043" sldId="265"/>
        </pc:sldMkLst>
      </pc:sldChg>
      <pc:sldChg chg="add modTransition">
        <pc:chgData name="" userId="26933607438_tp_box_2" providerId="OAuth2" clId="{C2658838-CD60-A34A-818A-B354FDA99287}" dt="2024-09-12T19:45:32.110" v="89"/>
        <pc:sldMkLst>
          <pc:docMk/>
          <pc:sldMk cId="1332329117" sldId="266"/>
        </pc:sldMkLst>
      </pc:sldChg>
      <pc:sldChg chg="add del modTransition">
        <pc:chgData name="" userId="26933607438_tp_box_2" providerId="OAuth2" clId="{C2658838-CD60-A34A-818A-B354FDA99287}" dt="2024-09-12T19:47:06.918" v="124" actId="2696"/>
        <pc:sldMkLst>
          <pc:docMk/>
          <pc:sldMk cId="2024617072" sldId="267"/>
        </pc:sldMkLst>
      </pc:sldChg>
      <pc:sldChg chg="add">
        <pc:chgData name="" userId="26933607438_tp_box_2" providerId="OAuth2" clId="{C2658838-CD60-A34A-818A-B354FDA99287}" dt="2024-09-12T20:15:47.083" v="343"/>
        <pc:sldMkLst>
          <pc:docMk/>
          <pc:sldMk cId="2329145181" sldId="267"/>
        </pc:sldMkLst>
      </pc:sldChg>
      <pc:sldChg chg="add del">
        <pc:chgData name="" userId="26933607438_tp_box_2" providerId="OAuth2" clId="{C2658838-CD60-A34A-818A-B354FDA99287}" dt="2024-09-12T20:10:24.662" v="340" actId="2696"/>
        <pc:sldMkLst>
          <pc:docMk/>
          <pc:sldMk cId="2539323597" sldId="267"/>
        </pc:sldMkLst>
      </pc:sldChg>
      <pc:sldChg chg="add del modTransition">
        <pc:chgData name="" userId="26933607438_tp_box_2" providerId="OAuth2" clId="{C2658838-CD60-A34A-818A-B354FDA99287}" dt="2024-09-12T19:47:21.736" v="129" actId="2696"/>
        <pc:sldMkLst>
          <pc:docMk/>
          <pc:sldMk cId="247679743" sldId="268"/>
        </pc:sldMkLst>
      </pc:sldChg>
      <pc:sldChg chg="add del">
        <pc:chgData name="" userId="26933607438_tp_box_2" providerId="OAuth2" clId="{C2658838-CD60-A34A-818A-B354FDA99287}" dt="2024-09-12T20:16:10.510" v="358" actId="2696"/>
        <pc:sldMkLst>
          <pc:docMk/>
          <pc:sldMk cId="3944559101" sldId="268"/>
        </pc:sldMkLst>
      </pc:sldChg>
      <pc:sldChg chg="modSp add mod modTransition">
        <pc:chgData name="" userId="26933607438_tp_box_2" providerId="OAuth2" clId="{C2658838-CD60-A34A-818A-B354FDA99287}" dt="2024-09-12T19:47:16.894" v="127" actId="20577"/>
        <pc:sldMkLst>
          <pc:docMk/>
          <pc:sldMk cId="1345408823" sldId="269"/>
        </pc:sldMkLst>
        <pc:spChg chg="mod">
          <ac:chgData name="" userId="26933607438_tp_box_2" providerId="OAuth2" clId="{C2658838-CD60-A34A-818A-B354FDA99287}" dt="2024-09-12T19:47:16.894" v="127" actId="20577"/>
          <ac:spMkLst>
            <pc:docMk/>
            <pc:sldMk cId="1345408823" sldId="269"/>
            <ac:spMk id="4" creationId="{23613505-ABEF-17D4-6833-E42CCAD21C84}"/>
          </ac:spMkLst>
        </pc:spChg>
      </pc:sldChg>
      <pc:sldChg chg="add del modTransition">
        <pc:chgData name="" userId="26933607438_tp_box_2" providerId="OAuth2" clId="{C2658838-CD60-A34A-818A-B354FDA99287}" dt="2024-09-12T19:47:41.857" v="134" actId="2696"/>
        <pc:sldMkLst>
          <pc:docMk/>
          <pc:sldMk cId="2462426628" sldId="270"/>
        </pc:sldMkLst>
      </pc:sldChg>
      <pc:sldChg chg="addSp delSp modSp add mod">
        <pc:chgData name="" userId="26933607438_tp_box_2" providerId="OAuth2" clId="{C2658838-CD60-A34A-818A-B354FDA99287}" dt="2024-09-12T20:04:03.573" v="260" actId="1076"/>
        <pc:sldMkLst>
          <pc:docMk/>
          <pc:sldMk cId="2825792741" sldId="270"/>
        </pc:sldMkLst>
        <pc:spChg chg="mod">
          <ac:chgData name="" userId="26933607438_tp_box_2" providerId="OAuth2" clId="{C2658838-CD60-A34A-818A-B354FDA99287}" dt="2024-09-12T20:03:42.025" v="251" actId="20577"/>
          <ac:spMkLst>
            <pc:docMk/>
            <pc:sldMk cId="2825792741" sldId="270"/>
            <ac:spMk id="2" creationId="{CEB73DA3-1E4A-F781-D4B0-33FC83E7CB6A}"/>
          </ac:spMkLst>
        </pc:spChg>
        <pc:spChg chg="del">
          <ac:chgData name="" userId="26933607438_tp_box_2" providerId="OAuth2" clId="{C2658838-CD60-A34A-818A-B354FDA99287}" dt="2024-09-12T20:03:44.308" v="252" actId="478"/>
          <ac:spMkLst>
            <pc:docMk/>
            <pc:sldMk cId="2825792741" sldId="270"/>
            <ac:spMk id="3" creationId="{5E878EC3-C802-F99D-8993-D281F833E4B9}"/>
          </ac:spMkLst>
        </pc:spChg>
        <pc:spChg chg="add del mod">
          <ac:chgData name="" userId="26933607438_tp_box_2" providerId="OAuth2" clId="{C2658838-CD60-A34A-818A-B354FDA99287}" dt="2024-09-12T20:03:46.600" v="253" actId="478"/>
          <ac:spMkLst>
            <pc:docMk/>
            <pc:sldMk cId="2825792741" sldId="270"/>
            <ac:spMk id="5" creationId="{ECE43FE3-5809-4609-40F1-C629566A517A}"/>
          </ac:spMkLst>
        </pc:spChg>
        <pc:picChg chg="mod modCrop">
          <ac:chgData name="" userId="26933607438_tp_box_2" providerId="OAuth2" clId="{C2658838-CD60-A34A-818A-B354FDA99287}" dt="2024-09-12T20:04:03.573" v="260" actId="1076"/>
          <ac:picMkLst>
            <pc:docMk/>
            <pc:sldMk cId="2825792741" sldId="270"/>
            <ac:picMk id="9" creationId="{A242B18C-2E05-43E7-CE27-C39126065CB7}"/>
          </ac:picMkLst>
        </pc:picChg>
      </pc:sldChg>
      <pc:sldChg chg="add">
        <pc:chgData name="" userId="26933607438_tp_box_2" providerId="OAuth2" clId="{C2658838-CD60-A34A-818A-B354FDA99287}" dt="2024-09-12T19:43:22.848" v="85"/>
        <pc:sldMkLst>
          <pc:docMk/>
          <pc:sldMk cId="1395822470" sldId="271"/>
        </pc:sldMkLst>
      </pc:sldChg>
      <pc:sldChg chg="add del modTransition">
        <pc:chgData name="" userId="26933607438_tp_box_2" providerId="OAuth2" clId="{C2658838-CD60-A34A-818A-B354FDA99287}" dt="2024-09-12T19:47:30.080" v="131" actId="2696"/>
        <pc:sldMkLst>
          <pc:docMk/>
          <pc:sldMk cId="1480105659" sldId="272"/>
        </pc:sldMkLst>
      </pc:sldChg>
      <pc:sldChg chg="add modTransition">
        <pc:chgData name="" userId="26933607438_tp_box_2" providerId="OAuth2" clId="{C2658838-CD60-A34A-818A-B354FDA99287}" dt="2024-09-12T20:10:17.860" v="331"/>
        <pc:sldMkLst>
          <pc:docMk/>
          <pc:sldMk cId="2307987164" sldId="272"/>
        </pc:sldMkLst>
      </pc:sldChg>
      <pc:sldChg chg="modSp add del mod modTransition">
        <pc:chgData name="" userId="26933607438_tp_box_2" providerId="OAuth2" clId="{C2658838-CD60-A34A-818A-B354FDA99287}" dt="2024-09-12T20:07:55.686" v="286" actId="2696"/>
        <pc:sldMkLst>
          <pc:docMk/>
          <pc:sldMk cId="189542845" sldId="273"/>
        </pc:sldMkLst>
        <pc:spChg chg="mod">
          <ac:chgData name="" userId="26933607438_tp_box_2" providerId="OAuth2" clId="{C2658838-CD60-A34A-818A-B354FDA99287}" dt="2024-09-12T20:07:39.692" v="283" actId="207"/>
          <ac:spMkLst>
            <pc:docMk/>
            <pc:sldMk cId="189542845" sldId="273"/>
            <ac:spMk id="9" creationId="{336FA8EE-E633-1ECA-34CE-0D35CD7AE24C}"/>
          </ac:spMkLst>
        </pc:spChg>
        <pc:spChg chg="mod">
          <ac:chgData name="" userId="26933607438_tp_box_2" providerId="OAuth2" clId="{C2658838-CD60-A34A-818A-B354FDA99287}" dt="2024-09-12T20:07:39.692" v="283" actId="207"/>
          <ac:spMkLst>
            <pc:docMk/>
            <pc:sldMk cId="189542845" sldId="273"/>
            <ac:spMk id="10" creationId="{4DE403BA-4CAF-DD92-6B31-BEAA72C0926B}"/>
          </ac:spMkLst>
        </pc:spChg>
        <pc:spChg chg="mod">
          <ac:chgData name="" userId="26933607438_tp_box_2" providerId="OAuth2" clId="{C2658838-CD60-A34A-818A-B354FDA99287}" dt="2024-09-12T20:07:39.692" v="283" actId="207"/>
          <ac:spMkLst>
            <pc:docMk/>
            <pc:sldMk cId="189542845" sldId="273"/>
            <ac:spMk id="11" creationId="{E9DF84E7-B0E1-550A-3FAC-F77504A446CD}"/>
          </ac:spMkLst>
        </pc:spChg>
        <pc:spChg chg="mod">
          <ac:chgData name="" userId="26933607438_tp_box_2" providerId="OAuth2" clId="{C2658838-CD60-A34A-818A-B354FDA99287}" dt="2024-09-12T20:07:39.692" v="283" actId="207"/>
          <ac:spMkLst>
            <pc:docMk/>
            <pc:sldMk cId="189542845" sldId="273"/>
            <ac:spMk id="12" creationId="{49E4892A-78C0-5EA1-9449-7E9DA43F9455}"/>
          </ac:spMkLst>
        </pc:spChg>
        <pc:spChg chg="mod">
          <ac:chgData name="" userId="26933607438_tp_box_2" providerId="OAuth2" clId="{C2658838-CD60-A34A-818A-B354FDA99287}" dt="2024-09-12T20:07:39.692" v="283" actId="207"/>
          <ac:spMkLst>
            <pc:docMk/>
            <pc:sldMk cId="189542845" sldId="273"/>
            <ac:spMk id="13" creationId="{0C7B8525-4DB1-F5D4-25A9-59920588158A}"/>
          </ac:spMkLst>
        </pc:spChg>
        <pc:spChg chg="mod">
          <ac:chgData name="" userId="26933607438_tp_box_2" providerId="OAuth2" clId="{C2658838-CD60-A34A-818A-B354FDA99287}" dt="2024-09-12T20:07:39.692" v="283" actId="207"/>
          <ac:spMkLst>
            <pc:docMk/>
            <pc:sldMk cId="189542845" sldId="273"/>
            <ac:spMk id="14" creationId="{8AA7EFB8-507A-4CA8-62AA-289ECD45047C}"/>
          </ac:spMkLst>
        </pc:spChg>
        <pc:spChg chg="mod">
          <ac:chgData name="" userId="26933607438_tp_box_2" providerId="OAuth2" clId="{C2658838-CD60-A34A-818A-B354FDA99287}" dt="2024-09-12T20:07:39.692" v="283" actId="207"/>
          <ac:spMkLst>
            <pc:docMk/>
            <pc:sldMk cId="189542845" sldId="273"/>
            <ac:spMk id="15" creationId="{FF3FF5FD-296B-FA6E-A433-F237A5946406}"/>
          </ac:spMkLst>
        </pc:spChg>
        <pc:spChg chg="mod">
          <ac:chgData name="" userId="26933607438_tp_box_2" providerId="OAuth2" clId="{C2658838-CD60-A34A-818A-B354FDA99287}" dt="2024-09-12T20:07:39.692" v="283" actId="207"/>
          <ac:spMkLst>
            <pc:docMk/>
            <pc:sldMk cId="189542845" sldId="273"/>
            <ac:spMk id="16" creationId="{8B31D9A2-6EF1-4695-7C55-FFE07370E6AF}"/>
          </ac:spMkLst>
        </pc:spChg>
        <pc:spChg chg="mod">
          <ac:chgData name="" userId="26933607438_tp_box_2" providerId="OAuth2" clId="{C2658838-CD60-A34A-818A-B354FDA99287}" dt="2024-09-12T20:07:39.692" v="283" actId="207"/>
          <ac:spMkLst>
            <pc:docMk/>
            <pc:sldMk cId="189542845" sldId="273"/>
            <ac:spMk id="17" creationId="{36AB18F6-01D2-39B0-319C-1857C0DA3A62}"/>
          </ac:spMkLst>
        </pc:spChg>
      </pc:sldChg>
      <pc:sldChg chg="add">
        <pc:chgData name="" userId="26933607438_tp_box_2" providerId="OAuth2" clId="{C2658838-CD60-A34A-818A-B354FDA99287}" dt="2024-09-12T20:15:47.083" v="343"/>
        <pc:sldMkLst>
          <pc:docMk/>
          <pc:sldMk cId="1765266873" sldId="273"/>
        </pc:sldMkLst>
      </pc:sldChg>
      <pc:sldChg chg="add modTransition">
        <pc:chgData name="" userId="26933607438_tp_box_2" providerId="OAuth2" clId="{C2658838-CD60-A34A-818A-B354FDA99287}" dt="2024-09-12T19:46:39.816" v="95"/>
        <pc:sldMkLst>
          <pc:docMk/>
          <pc:sldMk cId="1938239421" sldId="274"/>
        </pc:sldMkLst>
      </pc:sldChg>
      <pc:sldChg chg="modSp add mod modTransition">
        <pc:chgData name="" userId="26933607438_tp_box_2" providerId="OAuth2" clId="{C2658838-CD60-A34A-818A-B354FDA99287}" dt="2024-09-12T20:09:14.189" v="328"/>
        <pc:sldMkLst>
          <pc:docMk/>
          <pc:sldMk cId="890209996" sldId="275"/>
        </pc:sldMkLst>
        <pc:spChg chg="mod">
          <ac:chgData name="" userId="26933607438_tp_box_2" providerId="OAuth2" clId="{C2658838-CD60-A34A-818A-B354FDA99287}" dt="2024-09-12T20:09:14.189" v="328"/>
          <ac:spMkLst>
            <pc:docMk/>
            <pc:sldMk cId="890209996" sldId="275"/>
            <ac:spMk id="2" creationId="{0E3C5790-4F45-3EE5-724C-8C457055AF1D}"/>
          </ac:spMkLst>
        </pc:spChg>
        <pc:spChg chg="mod">
          <ac:chgData name="" userId="26933607438_tp_box_2" providerId="OAuth2" clId="{C2658838-CD60-A34A-818A-B354FDA99287}" dt="2024-09-12T20:07:52.843" v="284" actId="207"/>
          <ac:spMkLst>
            <pc:docMk/>
            <pc:sldMk cId="890209996" sldId="275"/>
            <ac:spMk id="9" creationId="{336FA8EE-E633-1ECA-34CE-0D35CD7AE24C}"/>
          </ac:spMkLst>
        </pc:spChg>
        <pc:spChg chg="mod">
          <ac:chgData name="" userId="26933607438_tp_box_2" providerId="OAuth2" clId="{C2658838-CD60-A34A-818A-B354FDA99287}" dt="2024-09-12T20:07:52.843" v="284" actId="207"/>
          <ac:spMkLst>
            <pc:docMk/>
            <pc:sldMk cId="890209996" sldId="275"/>
            <ac:spMk id="10" creationId="{4DE403BA-4CAF-DD92-6B31-BEAA72C0926B}"/>
          </ac:spMkLst>
        </pc:spChg>
        <pc:spChg chg="mod">
          <ac:chgData name="" userId="26933607438_tp_box_2" providerId="OAuth2" clId="{C2658838-CD60-A34A-818A-B354FDA99287}" dt="2024-09-12T20:07:52.843" v="284" actId="207"/>
          <ac:spMkLst>
            <pc:docMk/>
            <pc:sldMk cId="890209996" sldId="275"/>
            <ac:spMk id="11" creationId="{E9DF84E7-B0E1-550A-3FAC-F77504A446CD}"/>
          </ac:spMkLst>
        </pc:spChg>
        <pc:spChg chg="mod">
          <ac:chgData name="" userId="26933607438_tp_box_2" providerId="OAuth2" clId="{C2658838-CD60-A34A-818A-B354FDA99287}" dt="2024-09-12T20:07:52.843" v="284" actId="207"/>
          <ac:spMkLst>
            <pc:docMk/>
            <pc:sldMk cId="890209996" sldId="275"/>
            <ac:spMk id="12" creationId="{49E4892A-78C0-5EA1-9449-7E9DA43F9455}"/>
          </ac:spMkLst>
        </pc:spChg>
        <pc:spChg chg="mod">
          <ac:chgData name="" userId="26933607438_tp_box_2" providerId="OAuth2" clId="{C2658838-CD60-A34A-818A-B354FDA99287}" dt="2024-09-12T20:07:52.843" v="284" actId="207"/>
          <ac:spMkLst>
            <pc:docMk/>
            <pc:sldMk cId="890209996" sldId="275"/>
            <ac:spMk id="13" creationId="{0C7B8525-4DB1-F5D4-25A9-59920588158A}"/>
          </ac:spMkLst>
        </pc:spChg>
        <pc:spChg chg="mod">
          <ac:chgData name="" userId="26933607438_tp_box_2" providerId="OAuth2" clId="{C2658838-CD60-A34A-818A-B354FDA99287}" dt="2024-09-12T20:07:52.843" v="284" actId="207"/>
          <ac:spMkLst>
            <pc:docMk/>
            <pc:sldMk cId="890209996" sldId="275"/>
            <ac:spMk id="14" creationId="{8AA7EFB8-507A-4CA8-62AA-289ECD45047C}"/>
          </ac:spMkLst>
        </pc:spChg>
        <pc:spChg chg="mod">
          <ac:chgData name="" userId="26933607438_tp_box_2" providerId="OAuth2" clId="{C2658838-CD60-A34A-818A-B354FDA99287}" dt="2024-09-12T20:07:52.843" v="284" actId="207"/>
          <ac:spMkLst>
            <pc:docMk/>
            <pc:sldMk cId="890209996" sldId="275"/>
            <ac:spMk id="15" creationId="{FF3FF5FD-296B-FA6E-A433-F237A5946406}"/>
          </ac:spMkLst>
        </pc:spChg>
        <pc:spChg chg="mod">
          <ac:chgData name="" userId="26933607438_tp_box_2" providerId="OAuth2" clId="{C2658838-CD60-A34A-818A-B354FDA99287}" dt="2024-09-12T20:07:52.843" v="284" actId="207"/>
          <ac:spMkLst>
            <pc:docMk/>
            <pc:sldMk cId="890209996" sldId="275"/>
            <ac:spMk id="16" creationId="{8B31D9A2-6EF1-4695-7C55-FFE07370E6AF}"/>
          </ac:spMkLst>
        </pc:spChg>
        <pc:spChg chg="mod">
          <ac:chgData name="" userId="26933607438_tp_box_2" providerId="OAuth2" clId="{C2658838-CD60-A34A-818A-B354FDA99287}" dt="2024-09-12T20:07:52.843" v="284" actId="207"/>
          <ac:spMkLst>
            <pc:docMk/>
            <pc:sldMk cId="890209996" sldId="275"/>
            <ac:spMk id="17" creationId="{36AB18F6-01D2-39B0-319C-1857C0DA3A62}"/>
          </ac:spMkLst>
        </pc:spChg>
      </pc:sldChg>
      <pc:sldChg chg="add modTransition">
        <pc:chgData name="" userId="26933607438_tp_box_2" providerId="OAuth2" clId="{C2658838-CD60-A34A-818A-B354FDA99287}" dt="2024-09-12T20:00:05.721" v="198"/>
        <pc:sldMkLst>
          <pc:docMk/>
          <pc:sldMk cId="383635391" sldId="276"/>
        </pc:sldMkLst>
      </pc:sldChg>
      <pc:sldChg chg="add del modTransition">
        <pc:chgData name="" userId="26933607438_tp_box_2" providerId="OAuth2" clId="{C2658838-CD60-A34A-818A-B354FDA99287}" dt="2024-09-12T19:47:41.854" v="133" actId="2696"/>
        <pc:sldMkLst>
          <pc:docMk/>
          <pc:sldMk cId="1927254834" sldId="276"/>
        </pc:sldMkLst>
      </pc:sldChg>
      <pc:sldChg chg="add modTransition">
        <pc:chgData name="" userId="26933607438_tp_box_2" providerId="OAuth2" clId="{C2658838-CD60-A34A-818A-B354FDA99287}" dt="2024-09-12T19:29:20.641" v="36"/>
        <pc:sldMkLst>
          <pc:docMk/>
          <pc:sldMk cId="1096313336" sldId="277"/>
        </pc:sldMkLst>
      </pc:sldChg>
      <pc:sldChg chg="add modTransition">
        <pc:chgData name="" userId="26933607438_tp_box_2" providerId="OAuth2" clId="{C2658838-CD60-A34A-818A-B354FDA99287}" dt="2024-09-12T19:46:39.816" v="95"/>
        <pc:sldMkLst>
          <pc:docMk/>
          <pc:sldMk cId="1482119190" sldId="278"/>
        </pc:sldMkLst>
      </pc:sldChg>
      <pc:sldChg chg="add del modTransition">
        <pc:chgData name="" userId="26933607438_tp_box_2" providerId="OAuth2" clId="{C2658838-CD60-A34A-818A-B354FDA99287}" dt="2024-09-12T19:47:20.999" v="128" actId="2696"/>
        <pc:sldMkLst>
          <pc:docMk/>
          <pc:sldMk cId="646853440" sldId="279"/>
        </pc:sldMkLst>
      </pc:sldChg>
      <pc:sldChg chg="add modTransition">
        <pc:chgData name="" userId="26933607438_tp_box_2" providerId="OAuth2" clId="{C2658838-CD60-A34A-818A-B354FDA99287}" dt="2024-09-12T19:37:52.112" v="76"/>
        <pc:sldMkLst>
          <pc:docMk/>
          <pc:sldMk cId="3435343946" sldId="280"/>
        </pc:sldMkLst>
      </pc:sldChg>
      <pc:sldChg chg="add modTransition">
        <pc:chgData name="" userId="26933607438_tp_box_2" providerId="OAuth2" clId="{C2658838-CD60-A34A-818A-B354FDA99287}" dt="2024-09-12T19:37:52.112" v="76"/>
        <pc:sldMkLst>
          <pc:docMk/>
          <pc:sldMk cId="2827202412" sldId="281"/>
        </pc:sldMkLst>
      </pc:sldChg>
      <pc:sldChg chg="add modTransition">
        <pc:chgData name="" userId="26933607438_tp_box_2" providerId="OAuth2" clId="{C2658838-CD60-A34A-818A-B354FDA99287}" dt="2024-09-12T19:46:39.816" v="95"/>
        <pc:sldMkLst>
          <pc:docMk/>
          <pc:sldMk cId="1890437679" sldId="282"/>
        </pc:sldMkLst>
      </pc:sldChg>
      <pc:sldChg chg="add modTransition">
        <pc:chgData name="" userId="26933607438_tp_box_2" providerId="OAuth2" clId="{C2658838-CD60-A34A-818A-B354FDA99287}" dt="2024-09-12T19:46:39.816" v="95"/>
        <pc:sldMkLst>
          <pc:docMk/>
          <pc:sldMk cId="1244280422" sldId="283"/>
        </pc:sldMkLst>
      </pc:sldChg>
      <pc:sldChg chg="add modTransition">
        <pc:chgData name="" userId="26933607438_tp_box_2" providerId="OAuth2" clId="{C2658838-CD60-A34A-818A-B354FDA99287}" dt="2024-09-12T19:46:39.816" v="95"/>
        <pc:sldMkLst>
          <pc:docMk/>
          <pc:sldMk cId="1380962596" sldId="284"/>
        </pc:sldMkLst>
      </pc:sldChg>
      <pc:sldChg chg="add modTransition">
        <pc:chgData name="" userId="26933607438_tp_box_2" providerId="OAuth2" clId="{C2658838-CD60-A34A-818A-B354FDA99287}" dt="2024-09-12T19:45:32.110" v="89"/>
        <pc:sldMkLst>
          <pc:docMk/>
          <pc:sldMk cId="814766425" sldId="291"/>
        </pc:sldMkLst>
      </pc:sldChg>
      <pc:sldChg chg="add">
        <pc:chgData name="" userId="26933607438_tp_box_2" providerId="OAuth2" clId="{C2658838-CD60-A34A-818A-B354FDA99287}" dt="2024-09-12T20:02:56.667" v="201"/>
        <pc:sldMkLst>
          <pc:docMk/>
          <pc:sldMk cId="2072865054" sldId="292"/>
        </pc:sldMkLst>
      </pc:sldChg>
      <pc:sldChg chg="add">
        <pc:chgData name="" userId="26933607438_tp_box_2" providerId="OAuth2" clId="{C2658838-CD60-A34A-818A-B354FDA99287}" dt="2024-09-12T20:02:56.667" v="201"/>
        <pc:sldMkLst>
          <pc:docMk/>
          <pc:sldMk cId="2876475417" sldId="293"/>
        </pc:sldMkLst>
      </pc:sldChg>
      <pc:sldChg chg="add">
        <pc:chgData name="" userId="26933607438_tp_box_2" providerId="OAuth2" clId="{C2658838-CD60-A34A-818A-B354FDA99287}" dt="2024-09-12T20:02:56.667" v="201"/>
        <pc:sldMkLst>
          <pc:docMk/>
          <pc:sldMk cId="3609855381" sldId="294"/>
        </pc:sldMkLst>
      </pc:sldChg>
      <pc:sldChg chg="addSp delSp modSp add mod">
        <pc:chgData name="" userId="26933607438_tp_box_2" providerId="OAuth2" clId="{C2658838-CD60-A34A-818A-B354FDA99287}" dt="2024-09-12T20:04:37.109" v="269" actId="478"/>
        <pc:sldMkLst>
          <pc:docMk/>
          <pc:sldMk cId="3992136430" sldId="295"/>
        </pc:sldMkLst>
        <pc:spChg chg="del">
          <ac:chgData name="" userId="26933607438_tp_box_2" providerId="OAuth2" clId="{C2658838-CD60-A34A-818A-B354FDA99287}" dt="2024-09-12T20:04:35.247" v="268" actId="478"/>
          <ac:spMkLst>
            <pc:docMk/>
            <pc:sldMk cId="3992136430" sldId="295"/>
            <ac:spMk id="3" creationId="{1142433C-C559-29C8-8E00-78C56632878D}"/>
          </ac:spMkLst>
        </pc:spChg>
        <pc:spChg chg="add del mod">
          <ac:chgData name="" userId="26933607438_tp_box_2" providerId="OAuth2" clId="{C2658838-CD60-A34A-818A-B354FDA99287}" dt="2024-09-12T20:04:37.109" v="269" actId="478"/>
          <ac:spMkLst>
            <pc:docMk/>
            <pc:sldMk cId="3992136430" sldId="295"/>
            <ac:spMk id="5" creationId="{289C5F8F-A921-1E0E-711C-2502B0BB1FBF}"/>
          </ac:spMkLst>
        </pc:spChg>
      </pc:sldChg>
      <pc:sldChg chg="add del">
        <pc:chgData name="" userId="26933607438_tp_box_2" providerId="OAuth2" clId="{C2658838-CD60-A34A-818A-B354FDA99287}" dt="2024-09-12T20:04:44.448" v="270" actId="2696"/>
        <pc:sldMkLst>
          <pc:docMk/>
          <pc:sldMk cId="3333541382" sldId="296"/>
        </pc:sldMkLst>
      </pc:sldChg>
      <pc:sldChg chg="add del">
        <pc:chgData name="" userId="26933607438_tp_box_2" providerId="OAuth2" clId="{C2658838-CD60-A34A-818A-B354FDA99287}" dt="2024-09-12T19:53:41.230" v="189" actId="2696"/>
        <pc:sldMkLst>
          <pc:docMk/>
          <pc:sldMk cId="1710741324" sldId="297"/>
        </pc:sldMkLst>
      </pc:sldChg>
      <pc:sldChg chg="add">
        <pc:chgData name="" userId="26933607438_tp_box_2" providerId="OAuth2" clId="{C2658838-CD60-A34A-818A-B354FDA99287}" dt="2024-09-12T19:53:49.343" v="190"/>
        <pc:sldMkLst>
          <pc:docMk/>
          <pc:sldMk cId="3287862426" sldId="297"/>
        </pc:sldMkLst>
      </pc:sldChg>
      <pc:sldChg chg="add del">
        <pc:chgData name="" userId="26933607438_tp_box_2" providerId="OAuth2" clId="{C2658838-CD60-A34A-818A-B354FDA99287}" dt="2024-09-12T19:53:41.230" v="189" actId="2696"/>
        <pc:sldMkLst>
          <pc:docMk/>
          <pc:sldMk cId="2828567838" sldId="298"/>
        </pc:sldMkLst>
      </pc:sldChg>
      <pc:sldChg chg="add">
        <pc:chgData name="" userId="26933607438_tp_box_2" providerId="OAuth2" clId="{C2658838-CD60-A34A-818A-B354FDA99287}" dt="2024-09-12T19:53:49.343" v="190"/>
        <pc:sldMkLst>
          <pc:docMk/>
          <pc:sldMk cId="2947567922" sldId="298"/>
        </pc:sldMkLst>
      </pc:sldChg>
      <pc:sldChg chg="add del">
        <pc:chgData name="" userId="26933607438_tp_box_2" providerId="OAuth2" clId="{C2658838-CD60-A34A-818A-B354FDA99287}" dt="2024-09-12T19:53:41.230" v="189" actId="2696"/>
        <pc:sldMkLst>
          <pc:docMk/>
          <pc:sldMk cId="2113738043" sldId="299"/>
        </pc:sldMkLst>
      </pc:sldChg>
      <pc:sldChg chg="add">
        <pc:chgData name="" userId="26933607438_tp_box_2" providerId="OAuth2" clId="{C2658838-CD60-A34A-818A-B354FDA99287}" dt="2024-09-12T19:53:49.343" v="190"/>
        <pc:sldMkLst>
          <pc:docMk/>
          <pc:sldMk cId="2868687470" sldId="299"/>
        </pc:sldMkLst>
      </pc:sldChg>
      <pc:sldChg chg="add del">
        <pc:chgData name="" userId="26933607438_tp_box_2" providerId="OAuth2" clId="{C2658838-CD60-A34A-818A-B354FDA99287}" dt="2024-09-12T20:03:21.122" v="203" actId="2696"/>
        <pc:sldMkLst>
          <pc:docMk/>
          <pc:sldMk cId="319613151" sldId="300"/>
        </pc:sldMkLst>
      </pc:sldChg>
      <pc:sldChg chg="add">
        <pc:chgData name="" userId="26933607438_tp_box_2" providerId="OAuth2" clId="{C2658838-CD60-A34A-818A-B354FDA99287}" dt="2024-09-12T19:52:12.418" v="185"/>
        <pc:sldMkLst>
          <pc:docMk/>
          <pc:sldMk cId="2482615275" sldId="301"/>
        </pc:sldMkLst>
      </pc:sldChg>
      <pc:sldChg chg="add">
        <pc:chgData name="" userId="26933607438_tp_box_2" providerId="OAuth2" clId="{C2658838-CD60-A34A-818A-B354FDA99287}" dt="2024-09-12T19:52:46.466" v="186"/>
        <pc:sldMkLst>
          <pc:docMk/>
          <pc:sldMk cId="1941674607" sldId="302"/>
        </pc:sldMkLst>
      </pc:sldChg>
      <pc:sldChg chg="add">
        <pc:chgData name="" userId="26933607438_tp_box_2" providerId="OAuth2" clId="{C2658838-CD60-A34A-818A-B354FDA99287}" dt="2024-09-12T19:53:49.343" v="190"/>
        <pc:sldMkLst>
          <pc:docMk/>
          <pc:sldMk cId="593874265" sldId="305"/>
        </pc:sldMkLst>
      </pc:sldChg>
      <pc:sldChg chg="add del">
        <pc:chgData name="" userId="26933607438_tp_box_2" providerId="OAuth2" clId="{C2658838-CD60-A34A-818A-B354FDA99287}" dt="2024-09-12T19:53:41.230" v="189" actId="2696"/>
        <pc:sldMkLst>
          <pc:docMk/>
          <pc:sldMk cId="756653302" sldId="305"/>
        </pc:sldMkLst>
      </pc:sldChg>
      <pc:sldChg chg="addSp modSp add mod modTransition modClrScheme chgLayout">
        <pc:chgData name="" userId="26933607438_tp_box_2" providerId="OAuth2" clId="{C2658838-CD60-A34A-818A-B354FDA99287}" dt="2024-09-12T19:37:52.112" v="76"/>
        <pc:sldMkLst>
          <pc:docMk/>
          <pc:sldMk cId="44001089" sldId="306"/>
        </pc:sldMkLst>
        <pc:spChg chg="mod ord">
          <ac:chgData name="" userId="26933607438_tp_box_2" providerId="OAuth2" clId="{C2658838-CD60-A34A-818A-B354FDA99287}" dt="2024-09-12T19:37:04.876" v="71" actId="700"/>
          <ac:spMkLst>
            <pc:docMk/>
            <pc:sldMk cId="44001089" sldId="306"/>
            <ac:spMk id="2" creationId="{5F1A11E0-2E5C-65A1-8291-7366E9B65ABC}"/>
          </ac:spMkLst>
        </pc:spChg>
        <pc:spChg chg="add mod ord">
          <ac:chgData name="" userId="26933607438_tp_box_2" providerId="OAuth2" clId="{C2658838-CD60-A34A-818A-B354FDA99287}" dt="2024-09-12T19:37:04.876" v="71" actId="700"/>
          <ac:spMkLst>
            <pc:docMk/>
            <pc:sldMk cId="44001089" sldId="306"/>
            <ac:spMk id="3" creationId="{03C7DD75-818F-6235-35D7-2FA7637EEEC2}"/>
          </ac:spMkLst>
        </pc:spChg>
        <pc:spChg chg="add mod ord">
          <ac:chgData name="" userId="26933607438_tp_box_2" providerId="OAuth2" clId="{C2658838-CD60-A34A-818A-B354FDA99287}" dt="2024-09-12T19:37:04.876" v="71" actId="700"/>
          <ac:spMkLst>
            <pc:docMk/>
            <pc:sldMk cId="44001089" sldId="306"/>
            <ac:spMk id="4" creationId="{2216C340-349D-83D5-EE4B-062EF1F0783D}"/>
          </ac:spMkLst>
        </pc:spChg>
      </pc:sldChg>
      <pc:sldChg chg="addSp modSp add mod modTransition modClrScheme chgLayout">
        <pc:chgData name="" userId="26933607438_tp_box_2" providerId="OAuth2" clId="{C2658838-CD60-A34A-818A-B354FDA99287}" dt="2024-09-12T19:38:09.116" v="79" actId="700"/>
        <pc:sldMkLst>
          <pc:docMk/>
          <pc:sldMk cId="3513533962" sldId="307"/>
        </pc:sldMkLst>
        <pc:spChg chg="mod ord">
          <ac:chgData name="" userId="26933607438_tp_box_2" providerId="OAuth2" clId="{C2658838-CD60-A34A-818A-B354FDA99287}" dt="2024-09-12T19:38:09.116" v="79" actId="700"/>
          <ac:spMkLst>
            <pc:docMk/>
            <pc:sldMk cId="3513533962" sldId="307"/>
            <ac:spMk id="2" creationId="{5F1A11E0-2E5C-65A1-8291-7366E9B65ABC}"/>
          </ac:spMkLst>
        </pc:spChg>
        <pc:spChg chg="add mod ord">
          <ac:chgData name="" userId="26933607438_tp_box_2" providerId="OAuth2" clId="{C2658838-CD60-A34A-818A-B354FDA99287}" dt="2024-09-12T19:38:09.116" v="79" actId="700"/>
          <ac:spMkLst>
            <pc:docMk/>
            <pc:sldMk cId="3513533962" sldId="307"/>
            <ac:spMk id="3" creationId="{F6A5512D-587C-1EF0-5CE8-C1BC2AC2C52A}"/>
          </ac:spMkLst>
        </pc:spChg>
        <pc:spChg chg="add mod ord">
          <ac:chgData name="" userId="26933607438_tp_box_2" providerId="OAuth2" clId="{C2658838-CD60-A34A-818A-B354FDA99287}" dt="2024-09-12T19:38:09.116" v="79" actId="700"/>
          <ac:spMkLst>
            <pc:docMk/>
            <pc:sldMk cId="3513533962" sldId="307"/>
            <ac:spMk id="4" creationId="{F5019DCA-8157-AE23-46DA-4ED523DAC94A}"/>
          </ac:spMkLst>
        </pc:spChg>
      </pc:sldChg>
      <pc:sldChg chg="add modTransition">
        <pc:chgData name="" userId="26933607438_tp_box_2" providerId="OAuth2" clId="{C2658838-CD60-A34A-818A-B354FDA99287}" dt="2024-09-12T19:37:52.112" v="76"/>
        <pc:sldMkLst>
          <pc:docMk/>
          <pc:sldMk cId="1806902188" sldId="308"/>
        </pc:sldMkLst>
      </pc:sldChg>
      <pc:sldChg chg="add modTransition">
        <pc:chgData name="" userId="26933607438_tp_box_2" providerId="OAuth2" clId="{C2658838-CD60-A34A-818A-B354FDA99287}" dt="2024-09-12T19:37:52.112" v="76"/>
        <pc:sldMkLst>
          <pc:docMk/>
          <pc:sldMk cId="2927910749" sldId="309"/>
        </pc:sldMkLst>
      </pc:sldChg>
      <pc:sldChg chg="add modTransition">
        <pc:chgData name="" userId="26933607438_tp_box_2" providerId="OAuth2" clId="{C2658838-CD60-A34A-818A-B354FDA99287}" dt="2024-09-12T19:37:52.112" v="76"/>
        <pc:sldMkLst>
          <pc:docMk/>
          <pc:sldMk cId="3113628056" sldId="311"/>
        </pc:sldMkLst>
      </pc:sldChg>
      <pc:sldChg chg="add modTransition">
        <pc:chgData name="" userId="26933607438_tp_box_2" providerId="OAuth2" clId="{C2658838-CD60-A34A-818A-B354FDA99287}" dt="2024-09-12T19:37:52.112" v="76"/>
        <pc:sldMkLst>
          <pc:docMk/>
          <pc:sldMk cId="117994299" sldId="312"/>
        </pc:sldMkLst>
      </pc:sldChg>
      <pc:sldChg chg="add modTransition">
        <pc:chgData name="" userId="26933607438_tp_box_2" providerId="OAuth2" clId="{C2658838-CD60-A34A-818A-B354FDA99287}" dt="2024-09-12T19:37:52.112" v="76"/>
        <pc:sldMkLst>
          <pc:docMk/>
          <pc:sldMk cId="1473408811" sldId="313"/>
        </pc:sldMkLst>
      </pc:sldChg>
      <pc:sldChg chg="add modTransition">
        <pc:chgData name="" userId="26933607438_tp_box_2" providerId="OAuth2" clId="{C2658838-CD60-A34A-818A-B354FDA99287}" dt="2024-09-12T19:37:52.112" v="76"/>
        <pc:sldMkLst>
          <pc:docMk/>
          <pc:sldMk cId="733359855" sldId="314"/>
        </pc:sldMkLst>
      </pc:sldChg>
      <pc:sldChg chg="add modTransition">
        <pc:chgData name="" userId="26933607438_tp_box_2" providerId="OAuth2" clId="{C2658838-CD60-A34A-818A-B354FDA99287}" dt="2024-09-12T19:37:52.112" v="76"/>
        <pc:sldMkLst>
          <pc:docMk/>
          <pc:sldMk cId="366869666" sldId="317"/>
        </pc:sldMkLst>
      </pc:sldChg>
      <pc:sldChg chg="add modTransition">
        <pc:chgData name="" userId="26933607438_tp_box_2" providerId="OAuth2" clId="{C2658838-CD60-A34A-818A-B354FDA99287}" dt="2024-09-12T19:36:05.890" v="66"/>
        <pc:sldMkLst>
          <pc:docMk/>
          <pc:sldMk cId="1417148022" sldId="321"/>
        </pc:sldMkLst>
      </pc:sldChg>
      <pc:sldChg chg="add modTransition">
        <pc:chgData name="" userId="26933607438_tp_box_2" providerId="OAuth2" clId="{C2658838-CD60-A34A-818A-B354FDA99287}" dt="2024-09-12T19:37:52.112" v="76"/>
        <pc:sldMkLst>
          <pc:docMk/>
          <pc:sldMk cId="1430092574" sldId="328"/>
        </pc:sldMkLst>
      </pc:sldChg>
      <pc:sldChg chg="add modTransition">
        <pc:chgData name="" userId="26933607438_tp_box_2" providerId="OAuth2" clId="{C2658838-CD60-A34A-818A-B354FDA99287}" dt="2024-09-12T19:37:52.112" v="76"/>
        <pc:sldMkLst>
          <pc:docMk/>
          <pc:sldMk cId="2153264432" sldId="329"/>
        </pc:sldMkLst>
      </pc:sldChg>
      <pc:sldChg chg="add modTransition">
        <pc:chgData name="" userId="26933607438_tp_box_2" providerId="OAuth2" clId="{C2658838-CD60-A34A-818A-B354FDA99287}" dt="2024-09-12T19:36:41.040" v="69"/>
        <pc:sldMkLst>
          <pc:docMk/>
          <pc:sldMk cId="2079762201" sldId="330"/>
        </pc:sldMkLst>
      </pc:sldChg>
      <pc:sldChg chg="add">
        <pc:chgData name="" userId="26933607438_tp_box_2" providerId="OAuth2" clId="{C2658838-CD60-A34A-818A-B354FDA99287}" dt="2024-09-12T19:43:22.848" v="85"/>
        <pc:sldMkLst>
          <pc:docMk/>
          <pc:sldMk cId="965051682" sldId="3322"/>
        </pc:sldMkLst>
      </pc:sldChg>
      <pc:sldChg chg="add">
        <pc:chgData name="" userId="26933607438_tp_box_2" providerId="OAuth2" clId="{C2658838-CD60-A34A-818A-B354FDA99287}" dt="2024-09-12T19:43:22.848" v="85"/>
        <pc:sldMkLst>
          <pc:docMk/>
          <pc:sldMk cId="3143136386" sldId="3466"/>
        </pc:sldMkLst>
      </pc:sldChg>
      <pc:sldChg chg="add">
        <pc:chgData name="" userId="26933607438_tp_box_2" providerId="OAuth2" clId="{C2658838-CD60-A34A-818A-B354FDA99287}" dt="2024-09-12T19:43:22.848" v="85"/>
        <pc:sldMkLst>
          <pc:docMk/>
          <pc:sldMk cId="3379618799" sldId="3469"/>
        </pc:sldMkLst>
      </pc:sldChg>
      <pc:sldChg chg="delSp add mod">
        <pc:chgData name="" userId="26933607438_tp_box_2" providerId="OAuth2" clId="{C2658838-CD60-A34A-818A-B354FDA99287}" dt="2024-09-12T19:43:45.711" v="87" actId="478"/>
        <pc:sldMkLst>
          <pc:docMk/>
          <pc:sldMk cId="1553960257" sldId="3470"/>
        </pc:sldMkLst>
        <pc:spChg chg="del">
          <ac:chgData name="" userId="26933607438_tp_box_2" providerId="OAuth2" clId="{C2658838-CD60-A34A-818A-B354FDA99287}" dt="2024-09-12T19:43:45.711" v="87" actId="478"/>
          <ac:spMkLst>
            <pc:docMk/>
            <pc:sldMk cId="1553960257" sldId="3470"/>
            <ac:spMk id="4" creationId="{B884FBC6-2D09-05D4-2BB0-B2E117145F10}"/>
          </ac:spMkLst>
        </pc:spChg>
      </pc:sldChg>
      <pc:sldChg chg="add">
        <pc:chgData name="" userId="26933607438_tp_box_2" providerId="OAuth2" clId="{C2658838-CD60-A34A-818A-B354FDA99287}" dt="2024-09-12T19:43:22.848" v="85"/>
        <pc:sldMkLst>
          <pc:docMk/>
          <pc:sldMk cId="2122673117" sldId="3471"/>
        </pc:sldMkLst>
      </pc:sldChg>
      <pc:sldChg chg="add">
        <pc:chgData name="" userId="26933607438_tp_box_2" providerId="OAuth2" clId="{C2658838-CD60-A34A-818A-B354FDA99287}" dt="2024-09-12T19:43:22.848" v="85"/>
        <pc:sldMkLst>
          <pc:docMk/>
          <pc:sldMk cId="6043532" sldId="3472"/>
        </pc:sldMkLst>
      </pc:sldChg>
      <pc:sldChg chg="add">
        <pc:chgData name="" userId="26933607438_tp_box_2" providerId="OAuth2" clId="{C2658838-CD60-A34A-818A-B354FDA99287}" dt="2024-09-12T19:43:22.848" v="85"/>
        <pc:sldMkLst>
          <pc:docMk/>
          <pc:sldMk cId="1257468412" sldId="3473"/>
        </pc:sldMkLst>
      </pc:sldChg>
      <pc:sldChg chg="addSp delSp modSp mod">
        <pc:chgData name="" userId="26933607438_tp_box_2" providerId="OAuth2" clId="{C2658838-CD60-A34A-818A-B354FDA99287}" dt="2024-09-12T19:35:21.773" v="64" actId="20577"/>
        <pc:sldMkLst>
          <pc:docMk/>
          <pc:sldMk cId="2770788311" sldId="3477"/>
        </pc:sldMkLst>
        <pc:spChg chg="add mod">
          <ac:chgData name="" userId="26933607438_tp_box_2" providerId="OAuth2" clId="{C2658838-CD60-A34A-818A-B354FDA99287}" dt="2024-09-12T19:34:59.613" v="61"/>
          <ac:spMkLst>
            <pc:docMk/>
            <pc:sldMk cId="2770788311" sldId="3477"/>
            <ac:spMk id="2" creationId="{E6C07907-9645-A666-B98C-88CCEF3480B7}"/>
          </ac:spMkLst>
        </pc:spChg>
        <pc:spChg chg="mod">
          <ac:chgData name="" userId="26933607438_tp_box_2" providerId="OAuth2" clId="{C2658838-CD60-A34A-818A-B354FDA99287}" dt="2024-09-12T19:35:15.282" v="63" actId="255"/>
          <ac:spMkLst>
            <pc:docMk/>
            <pc:sldMk cId="2770788311" sldId="3477"/>
            <ac:spMk id="5" creationId="{C66FD153-E1AB-77BD-3872-80ACF43F2FDD}"/>
          </ac:spMkLst>
        </pc:spChg>
        <pc:spChg chg="mod">
          <ac:chgData name="" userId="26933607438_tp_box_2" providerId="OAuth2" clId="{C2658838-CD60-A34A-818A-B354FDA99287}" dt="2024-09-12T19:35:21.773" v="64" actId="20577"/>
          <ac:spMkLst>
            <pc:docMk/>
            <pc:sldMk cId="2770788311" sldId="3477"/>
            <ac:spMk id="6" creationId="{3F13967C-0CBC-6BBD-5559-4F166D85E5B6}"/>
          </ac:spMkLst>
        </pc:spChg>
        <pc:spChg chg="del">
          <ac:chgData name="" userId="26933607438_tp_box_2" providerId="OAuth2" clId="{C2658838-CD60-A34A-818A-B354FDA99287}" dt="2024-09-12T15:33:30.170" v="25" actId="478"/>
          <ac:spMkLst>
            <pc:docMk/>
            <pc:sldMk cId="2770788311" sldId="3477"/>
            <ac:spMk id="7" creationId="{48E51AB0-E6F1-2775-A164-B45722680509}"/>
          </ac:spMkLst>
        </pc:spChg>
      </pc:sldChg>
      <pc:sldChg chg="del">
        <pc:chgData name="" userId="26933607438_tp_box_2" providerId="OAuth2" clId="{C2658838-CD60-A34A-818A-B354FDA99287}" dt="2024-09-12T19:30:10.834" v="44" actId="2696"/>
        <pc:sldMkLst>
          <pc:docMk/>
          <pc:sldMk cId="2869188421" sldId="3478"/>
        </pc:sldMkLst>
      </pc:sldChg>
      <pc:sldChg chg="add">
        <pc:chgData name="" userId="26933607438_tp_box_2" providerId="OAuth2" clId="{C2658838-CD60-A34A-818A-B354FDA99287}" dt="2024-09-12T19:43:22.848" v="85"/>
        <pc:sldMkLst>
          <pc:docMk/>
          <pc:sldMk cId="2510839393" sldId="3554"/>
        </pc:sldMkLst>
      </pc:sldChg>
      <pc:sldChg chg="add">
        <pc:chgData name="" userId="26933607438_tp_box_2" providerId="OAuth2" clId="{C2658838-CD60-A34A-818A-B354FDA99287}" dt="2024-09-12T19:43:22.848" v="85"/>
        <pc:sldMkLst>
          <pc:docMk/>
          <pc:sldMk cId="1359299928" sldId="3649"/>
        </pc:sldMkLst>
      </pc:sldChg>
      <pc:sldChg chg="add">
        <pc:chgData name="" userId="26933607438_tp_box_2" providerId="OAuth2" clId="{C2658838-CD60-A34A-818A-B354FDA99287}" dt="2024-09-12T19:43:22.848" v="85"/>
        <pc:sldMkLst>
          <pc:docMk/>
          <pc:sldMk cId="2716693155" sldId="3650"/>
        </pc:sldMkLst>
      </pc:sldChg>
      <pc:sldChg chg="add">
        <pc:chgData name="" userId="26933607438_tp_box_2" providerId="OAuth2" clId="{C2658838-CD60-A34A-818A-B354FDA99287}" dt="2024-09-12T19:43:22.848" v="85"/>
        <pc:sldMkLst>
          <pc:docMk/>
          <pc:sldMk cId="911582751" sldId="3651"/>
        </pc:sldMkLst>
      </pc:sldChg>
      <pc:sldChg chg="add">
        <pc:chgData name="" userId="26933607438_tp_box_2" providerId="OAuth2" clId="{C2658838-CD60-A34A-818A-B354FDA99287}" dt="2024-09-12T19:43:22.848" v="85"/>
        <pc:sldMkLst>
          <pc:docMk/>
          <pc:sldMk cId="2302714683" sldId="3652"/>
        </pc:sldMkLst>
      </pc:sldChg>
      <pc:sldChg chg="add">
        <pc:chgData name="" userId="26933607438_tp_box_2" providerId="OAuth2" clId="{C2658838-CD60-A34A-818A-B354FDA99287}" dt="2024-09-12T19:43:22.848" v="85"/>
        <pc:sldMkLst>
          <pc:docMk/>
          <pc:sldMk cId="589486820" sldId="3653"/>
        </pc:sldMkLst>
      </pc:sldChg>
      <pc:sldChg chg="add">
        <pc:chgData name="" userId="26933607438_tp_box_2" providerId="OAuth2" clId="{C2658838-CD60-A34A-818A-B354FDA99287}" dt="2024-09-12T19:43:22.848" v="85"/>
        <pc:sldMkLst>
          <pc:docMk/>
          <pc:sldMk cId="1261627665" sldId="3654"/>
        </pc:sldMkLst>
      </pc:sldChg>
      <pc:sldChg chg="add">
        <pc:chgData name="" userId="26933607438_tp_box_2" providerId="OAuth2" clId="{C2658838-CD60-A34A-818A-B354FDA99287}" dt="2024-09-12T19:43:22.848" v="85"/>
        <pc:sldMkLst>
          <pc:docMk/>
          <pc:sldMk cId="3819350752" sldId="4004"/>
        </pc:sldMkLst>
      </pc:sldChg>
      <pc:sldChg chg="add">
        <pc:chgData name="" userId="26933607438_tp_box_2" providerId="OAuth2" clId="{C2658838-CD60-A34A-818A-B354FDA99287}" dt="2024-09-12T19:43:22.848" v="85"/>
        <pc:sldMkLst>
          <pc:docMk/>
          <pc:sldMk cId="2103972302" sldId="4005"/>
        </pc:sldMkLst>
      </pc:sldChg>
      <pc:sldChg chg="add">
        <pc:chgData name="" userId="26933607438_tp_box_2" providerId="OAuth2" clId="{C2658838-CD60-A34A-818A-B354FDA99287}" dt="2024-09-12T19:43:22.848" v="85"/>
        <pc:sldMkLst>
          <pc:docMk/>
          <pc:sldMk cId="1629673011" sldId="4035"/>
        </pc:sldMkLst>
      </pc:sldChg>
      <pc:sldChg chg="add del">
        <pc:chgData name="" userId="26933607438_tp_box_2" providerId="OAuth2" clId="{C2658838-CD60-A34A-818A-B354FDA99287}" dt="2024-09-12T15:32:50.227" v="4" actId="2696"/>
        <pc:sldMkLst>
          <pc:docMk/>
          <pc:sldMk cId="4276612672" sldId="2139118640"/>
        </pc:sldMkLst>
      </pc:sldChg>
      <pc:sldChg chg="add del">
        <pc:chgData name="" userId="26933607438_tp_box_2" providerId="OAuth2" clId="{C2658838-CD60-A34A-818A-B354FDA99287}" dt="2024-09-12T15:32:40.692" v="1" actId="2696"/>
        <pc:sldMkLst>
          <pc:docMk/>
          <pc:sldMk cId="1327999049" sldId="2139118850"/>
        </pc:sldMkLst>
      </pc:sldChg>
      <pc:sldChg chg="addSp delSp modSp add mod ord modTransition chgLayout">
        <pc:chgData name="" userId="26933607438_tp_box_2" providerId="OAuth2" clId="{C2658838-CD60-A34A-818A-B354FDA99287}" dt="2024-09-12T19:36:14.009" v="67" actId="20578"/>
        <pc:sldMkLst>
          <pc:docMk/>
          <pc:sldMk cId="3044801869" sldId="2139118851"/>
        </pc:sldMkLst>
        <pc:spChg chg="mod ord">
          <ac:chgData name="" userId="26933607438_tp_box_2" providerId="OAuth2" clId="{C2658838-CD60-A34A-818A-B354FDA99287}" dt="2024-09-12T15:32:45.132" v="3" actId="6264"/>
          <ac:spMkLst>
            <pc:docMk/>
            <pc:sldMk cId="3044801869" sldId="2139118851"/>
            <ac:spMk id="2" creationId="{EA107460-7E65-4CD1-CEC9-BDD5AAA22380}"/>
          </ac:spMkLst>
        </pc:spChg>
        <pc:spChg chg="mod ord">
          <ac:chgData name="" userId="26933607438_tp_box_2" providerId="OAuth2" clId="{C2658838-CD60-A34A-818A-B354FDA99287}" dt="2024-09-12T15:32:45.132" v="3" actId="6264"/>
          <ac:spMkLst>
            <pc:docMk/>
            <pc:sldMk cId="3044801869" sldId="2139118851"/>
            <ac:spMk id="3" creationId="{26D76D12-2EFB-2755-A502-0F29A35C185F}"/>
          </ac:spMkLst>
        </pc:spChg>
        <pc:spChg chg="add del mod">
          <ac:chgData name="" userId="26933607438_tp_box_2" providerId="OAuth2" clId="{C2658838-CD60-A34A-818A-B354FDA99287}" dt="2024-09-12T15:32:45.132" v="3" actId="6264"/>
          <ac:spMkLst>
            <pc:docMk/>
            <pc:sldMk cId="3044801869" sldId="2139118851"/>
            <ac:spMk id="4" creationId="{E1D1F838-CB1C-5907-1D11-2DC7CD625C7A}"/>
          </ac:spMkLst>
        </pc:spChg>
        <pc:spChg chg="add del mod">
          <ac:chgData name="" userId="26933607438_tp_box_2" providerId="OAuth2" clId="{C2658838-CD60-A34A-818A-B354FDA99287}" dt="2024-09-12T15:32:45.132" v="3" actId="6264"/>
          <ac:spMkLst>
            <pc:docMk/>
            <pc:sldMk cId="3044801869" sldId="2139118851"/>
            <ac:spMk id="5" creationId="{14D30E5C-F53C-7069-0403-0A27BB1AC308}"/>
          </ac:spMkLst>
        </pc:spChg>
      </pc:sldChg>
      <pc:sldChg chg="add del">
        <pc:chgData name="" userId="26933607438_tp_box_2" providerId="OAuth2" clId="{C2658838-CD60-A34A-818A-B354FDA99287}" dt="2024-09-12T15:32:54.491" v="5" actId="2696"/>
        <pc:sldMkLst>
          <pc:docMk/>
          <pc:sldMk cId="2056696617" sldId="2139118852"/>
        </pc:sldMkLst>
      </pc:sldChg>
      <pc:sldChg chg="add modTransition">
        <pc:chgData name="" userId="26933607438_tp_box_2" providerId="OAuth2" clId="{C2658838-CD60-A34A-818A-B354FDA99287}" dt="2024-09-12T15:33:09.302" v="10"/>
        <pc:sldMkLst>
          <pc:docMk/>
          <pc:sldMk cId="2329463936" sldId="2139118853"/>
        </pc:sldMkLst>
      </pc:sldChg>
      <pc:sldChg chg="add del">
        <pc:chgData name="" userId="26933607438_tp_box_2" providerId="OAuth2" clId="{C2658838-CD60-A34A-818A-B354FDA99287}" dt="2024-09-12T15:33:03.781" v="7" actId="2696"/>
        <pc:sldMkLst>
          <pc:docMk/>
          <pc:sldMk cId="236069302" sldId="2139118854"/>
        </pc:sldMkLst>
      </pc:sldChg>
      <pc:sldChg chg="add del">
        <pc:chgData name="" userId="26933607438_tp_box_2" providerId="OAuth2" clId="{C2658838-CD60-A34A-818A-B354FDA99287}" dt="2024-09-12T15:33:03.812" v="8" actId="2696"/>
        <pc:sldMkLst>
          <pc:docMk/>
          <pc:sldMk cId="4078709901" sldId="2139118855"/>
        </pc:sldMkLst>
      </pc:sldChg>
      <pc:sldChg chg="add del">
        <pc:chgData name="" userId="26933607438_tp_box_2" providerId="OAuth2" clId="{C2658838-CD60-A34A-818A-B354FDA99287}" dt="2024-09-12T15:33:03.822" v="9" actId="2696"/>
        <pc:sldMkLst>
          <pc:docMk/>
          <pc:sldMk cId="142085994" sldId="2139118856"/>
        </pc:sldMkLst>
      </pc:sldChg>
      <pc:sldChg chg="add modTransition">
        <pc:chgData name="" userId="26933607438_tp_box_2" providerId="OAuth2" clId="{C2658838-CD60-A34A-818A-B354FDA99287}" dt="2024-09-12T19:29:20.641" v="36"/>
        <pc:sldMkLst>
          <pc:docMk/>
          <pc:sldMk cId="1972731780" sldId="2139118859"/>
        </pc:sldMkLst>
      </pc:sldChg>
      <pc:sldChg chg="add modTransition">
        <pc:chgData name="" userId="26933607438_tp_box_2" providerId="OAuth2" clId="{C2658838-CD60-A34A-818A-B354FDA99287}" dt="2024-09-12T19:29:20.641" v="36"/>
        <pc:sldMkLst>
          <pc:docMk/>
          <pc:sldMk cId="396372272" sldId="2139118860"/>
        </pc:sldMkLst>
      </pc:sldChg>
      <pc:sldChg chg="add modTransition">
        <pc:chgData name="" userId="26933607438_tp_box_2" providerId="OAuth2" clId="{C2658838-CD60-A34A-818A-B354FDA99287}" dt="2024-09-12T19:29:20.641" v="36"/>
        <pc:sldMkLst>
          <pc:docMk/>
          <pc:sldMk cId="3777909738" sldId="2139118861"/>
        </pc:sldMkLst>
      </pc:sldChg>
      <pc:sldChg chg="add modTransition">
        <pc:chgData name="" userId="26933607438_tp_box_2" providerId="OAuth2" clId="{C2658838-CD60-A34A-818A-B354FDA99287}" dt="2024-09-12T19:29:20.641" v="36"/>
        <pc:sldMkLst>
          <pc:docMk/>
          <pc:sldMk cId="3455803369" sldId="2139118862"/>
        </pc:sldMkLst>
      </pc:sldChg>
      <pc:sldChg chg="add modTransition">
        <pc:chgData name="" userId="26933607438_tp_box_2" providerId="OAuth2" clId="{C2658838-CD60-A34A-818A-B354FDA99287}" dt="2024-09-12T19:29:20.641" v="36"/>
        <pc:sldMkLst>
          <pc:docMk/>
          <pc:sldMk cId="1369127961" sldId="2139118863"/>
        </pc:sldMkLst>
      </pc:sldChg>
      <pc:sldChg chg="add modTransition">
        <pc:chgData name="" userId="26933607438_tp_box_2" providerId="OAuth2" clId="{C2658838-CD60-A34A-818A-B354FDA99287}" dt="2024-09-12T19:29:20.641" v="36"/>
        <pc:sldMkLst>
          <pc:docMk/>
          <pc:sldMk cId="1127545914" sldId="2139118864"/>
        </pc:sldMkLst>
      </pc:sldChg>
      <pc:sldChg chg="add modTransition">
        <pc:chgData name="" userId="26933607438_tp_box_2" providerId="OAuth2" clId="{C2658838-CD60-A34A-818A-B354FDA99287}" dt="2024-09-12T19:29:20.641" v="36"/>
        <pc:sldMkLst>
          <pc:docMk/>
          <pc:sldMk cId="2322361860" sldId="2139118865"/>
        </pc:sldMkLst>
      </pc:sldChg>
      <pc:sldChg chg="add modTransition">
        <pc:chgData name="" userId="26933607438_tp_box_2" providerId="OAuth2" clId="{C2658838-CD60-A34A-818A-B354FDA99287}" dt="2024-09-12T19:29:20.641" v="36"/>
        <pc:sldMkLst>
          <pc:docMk/>
          <pc:sldMk cId="835044043" sldId="2139118866"/>
        </pc:sldMkLst>
      </pc:sldChg>
      <pc:sldChg chg="add modTransition">
        <pc:chgData name="" userId="26933607438_tp_box_2" providerId="OAuth2" clId="{C2658838-CD60-A34A-818A-B354FDA99287}" dt="2024-09-12T19:29:20.641" v="36"/>
        <pc:sldMkLst>
          <pc:docMk/>
          <pc:sldMk cId="1637999932" sldId="2139118867"/>
        </pc:sldMkLst>
      </pc:sldChg>
      <pc:sldChg chg="add modTransition">
        <pc:chgData name="" userId="26933607438_tp_box_2" providerId="OAuth2" clId="{C2658838-CD60-A34A-818A-B354FDA99287}" dt="2024-09-12T19:29:20.641" v="36"/>
        <pc:sldMkLst>
          <pc:docMk/>
          <pc:sldMk cId="107314602" sldId="2139118868"/>
        </pc:sldMkLst>
      </pc:sldChg>
      <pc:sldChg chg="add modTransition">
        <pc:chgData name="" userId="26933607438_tp_box_2" providerId="OAuth2" clId="{C2658838-CD60-A34A-818A-B354FDA99287}" dt="2024-09-12T19:29:20.641" v="36"/>
        <pc:sldMkLst>
          <pc:docMk/>
          <pc:sldMk cId="1632350617" sldId="2139118869"/>
        </pc:sldMkLst>
      </pc:sldChg>
      <pc:sldChg chg="add modTransition">
        <pc:chgData name="" userId="26933607438_tp_box_2" providerId="OAuth2" clId="{C2658838-CD60-A34A-818A-B354FDA99287}" dt="2024-09-12T19:29:20.641" v="36"/>
        <pc:sldMkLst>
          <pc:docMk/>
          <pc:sldMk cId="4280757417" sldId="2139118870"/>
        </pc:sldMkLst>
      </pc:sldChg>
      <pc:sldChg chg="add modTransition">
        <pc:chgData name="" userId="26933607438_tp_box_2" providerId="OAuth2" clId="{C2658838-CD60-A34A-818A-B354FDA99287}" dt="2024-09-12T19:29:20.641" v="36"/>
        <pc:sldMkLst>
          <pc:docMk/>
          <pc:sldMk cId="490649547" sldId="2139118871"/>
        </pc:sldMkLst>
      </pc:sldChg>
      <pc:sldChg chg="add modTransition">
        <pc:chgData name="" userId="26933607438_tp_box_2" providerId="OAuth2" clId="{C2658838-CD60-A34A-818A-B354FDA99287}" dt="2024-09-12T19:29:20.641" v="36"/>
        <pc:sldMkLst>
          <pc:docMk/>
          <pc:sldMk cId="3884279642" sldId="2139118872"/>
        </pc:sldMkLst>
      </pc:sldChg>
      <pc:sldChg chg="add del modTransition">
        <pc:chgData name="" userId="26933607438_tp_box_2" providerId="OAuth2" clId="{C2658838-CD60-A34A-818A-B354FDA99287}" dt="2024-09-12T19:31:57.854" v="48" actId="2696"/>
        <pc:sldMkLst>
          <pc:docMk/>
          <pc:sldMk cId="242004371" sldId="2139118873"/>
        </pc:sldMkLst>
      </pc:sldChg>
      <pc:sldChg chg="add del">
        <pc:chgData name="" userId="26933607438_tp_box_2" providerId="OAuth2" clId="{C2658838-CD60-A34A-818A-B354FDA99287}" dt="2024-09-12T15:32:56.807" v="6" actId="2696"/>
        <pc:sldMkLst>
          <pc:docMk/>
          <pc:sldMk cId="4083896861" sldId="2139118874"/>
        </pc:sldMkLst>
      </pc:sldChg>
      <pc:sldChg chg="add del modTransition">
        <pc:chgData name="" userId="26933607438_tp_box_2" providerId="OAuth2" clId="{C2658838-CD60-A34A-818A-B354FDA99287}" dt="2024-09-12T19:31:44.423" v="46" actId="2696"/>
        <pc:sldMkLst>
          <pc:docMk/>
          <pc:sldMk cId="1744695608" sldId="2139118875"/>
        </pc:sldMkLst>
      </pc:sldChg>
      <pc:sldChg chg="add del modTransition">
        <pc:chgData name="" userId="26933607438_tp_box_2" providerId="OAuth2" clId="{C2658838-CD60-A34A-818A-B354FDA99287}" dt="2024-09-12T19:31:44.407" v="45" actId="2696"/>
        <pc:sldMkLst>
          <pc:docMk/>
          <pc:sldMk cId="2448523267" sldId="2139118876"/>
        </pc:sldMkLst>
      </pc:sldChg>
      <pc:sldChg chg="add modTransition">
        <pc:chgData name="" userId="26933607438_tp_box_2" providerId="OAuth2" clId="{C2658838-CD60-A34A-818A-B354FDA99287}" dt="2024-09-12T19:29:20.641" v="36"/>
        <pc:sldMkLst>
          <pc:docMk/>
          <pc:sldMk cId="2560874238" sldId="2139118878"/>
        </pc:sldMkLst>
      </pc:sldChg>
      <pc:sldChg chg="addSp modSp new del mod modTransition modClrScheme chgLayout">
        <pc:chgData name="" userId="26933607438_tp_box_2" providerId="OAuth2" clId="{C2658838-CD60-A34A-818A-B354FDA99287}" dt="2024-09-12T19:32:44.375" v="52" actId="2696"/>
        <pc:sldMkLst>
          <pc:docMk/>
          <pc:sldMk cId="3731792094" sldId="2139118879"/>
        </pc:sldMkLst>
        <pc:spChg chg="mod ord">
          <ac:chgData name="" userId="26933607438_tp_box_2" providerId="OAuth2" clId="{C2658838-CD60-A34A-818A-B354FDA99287}" dt="2024-09-12T19:32:07.813" v="49" actId="700"/>
          <ac:spMkLst>
            <pc:docMk/>
            <pc:sldMk cId="3731792094" sldId="2139118879"/>
            <ac:spMk id="2" creationId="{57ACA371-44D3-5E60-468C-EACFC5F2B16C}"/>
          </ac:spMkLst>
        </pc:spChg>
        <pc:spChg chg="add mod ord">
          <ac:chgData name="" userId="26933607438_tp_box_2" providerId="OAuth2" clId="{C2658838-CD60-A34A-818A-B354FDA99287}" dt="2024-09-12T19:32:07.813" v="49" actId="700"/>
          <ac:spMkLst>
            <pc:docMk/>
            <pc:sldMk cId="3731792094" sldId="2139118879"/>
            <ac:spMk id="3" creationId="{720A8ACB-250B-FFBF-EFE9-6497299DE111}"/>
          </ac:spMkLst>
        </pc:spChg>
        <pc:spChg chg="add mod ord">
          <ac:chgData name="" userId="26933607438_tp_box_2" providerId="OAuth2" clId="{C2658838-CD60-A34A-818A-B354FDA99287}" dt="2024-09-12T19:32:07.813" v="49" actId="700"/>
          <ac:spMkLst>
            <pc:docMk/>
            <pc:sldMk cId="3731792094" sldId="2139118879"/>
            <ac:spMk id="4" creationId="{98FD5DA6-5F7E-0348-C893-EFC622CBEAEA}"/>
          </ac:spMkLst>
        </pc:spChg>
      </pc:sldChg>
      <pc:sldChg chg="modSp add mod">
        <pc:chgData name="" userId="26933607438_tp_box_2" providerId="OAuth2" clId="{C2658838-CD60-A34A-818A-B354FDA99287}" dt="2024-09-12T19:30:03.103" v="43" actId="14100"/>
        <pc:sldMkLst>
          <pc:docMk/>
          <pc:sldMk cId="1139393089" sldId="2139118880"/>
        </pc:sldMkLst>
        <pc:spChg chg="mod">
          <ac:chgData name="" userId="26933607438_tp_box_2" providerId="OAuth2" clId="{C2658838-CD60-A34A-818A-B354FDA99287}" dt="2024-09-12T19:29:38.522" v="38"/>
          <ac:spMkLst>
            <pc:docMk/>
            <pc:sldMk cId="1139393089" sldId="2139118880"/>
            <ac:spMk id="14" creationId="{2A39CDAE-FD10-8F2D-8C87-56341B676357}"/>
          </ac:spMkLst>
        </pc:spChg>
        <pc:spChg chg="mod">
          <ac:chgData name="" userId="26933607438_tp_box_2" providerId="OAuth2" clId="{C2658838-CD60-A34A-818A-B354FDA99287}" dt="2024-09-12T19:29:48.803" v="40" actId="14100"/>
          <ac:spMkLst>
            <pc:docMk/>
            <pc:sldMk cId="1139393089" sldId="2139118880"/>
            <ac:spMk id="15" creationId="{A637B79B-C754-A7EA-F8DB-099950C08FC9}"/>
          </ac:spMkLst>
        </pc:spChg>
        <pc:spChg chg="mod">
          <ac:chgData name="" userId="26933607438_tp_box_2" providerId="OAuth2" clId="{C2658838-CD60-A34A-818A-B354FDA99287}" dt="2024-09-12T19:29:54.045" v="41"/>
          <ac:spMkLst>
            <pc:docMk/>
            <pc:sldMk cId="1139393089" sldId="2139118880"/>
            <ac:spMk id="16" creationId="{66CE0FA5-A32D-A25C-2860-18C03BB770E6}"/>
          </ac:spMkLst>
        </pc:spChg>
        <pc:spChg chg="mod">
          <ac:chgData name="" userId="26933607438_tp_box_2" providerId="OAuth2" clId="{C2658838-CD60-A34A-818A-B354FDA99287}" dt="2024-09-12T19:30:03.103" v="43" actId="14100"/>
          <ac:spMkLst>
            <pc:docMk/>
            <pc:sldMk cId="1139393089" sldId="2139118880"/>
            <ac:spMk id="26" creationId="{B64357A9-3672-D882-64CC-BD92811171F2}"/>
          </ac:spMkLst>
        </pc:spChg>
      </pc:sldChg>
      <pc:sldChg chg="new del">
        <pc:chgData name="" userId="26933607438_tp_box_2" providerId="OAuth2" clId="{C2658838-CD60-A34A-818A-B354FDA99287}" dt="2024-09-12T19:37:20.642" v="73" actId="2696"/>
        <pc:sldMkLst>
          <pc:docMk/>
          <pc:sldMk cId="636402667" sldId="2139118881"/>
        </pc:sldMkLst>
      </pc:sldChg>
      <pc:sldChg chg="new del">
        <pc:chgData name="" userId="26933607438_tp_box_2" providerId="OAuth2" clId="{C2658838-CD60-A34A-818A-B354FDA99287}" dt="2024-09-12T19:43:03.520" v="82" actId="2696"/>
        <pc:sldMkLst>
          <pc:docMk/>
          <pc:sldMk cId="1959978724" sldId="2139118881"/>
        </pc:sldMkLst>
      </pc:sldChg>
      <pc:sldChg chg="add modAnim">
        <pc:chgData name="" userId="26933607438_tp_box_2" providerId="OAuth2" clId="{C2658838-CD60-A34A-818A-B354FDA99287}" dt="2024-09-12T19:43:37.545" v="86"/>
        <pc:sldMkLst>
          <pc:docMk/>
          <pc:sldMk cId="3328061653" sldId="2139118881"/>
        </pc:sldMkLst>
      </pc:sldChg>
      <pc:sldChg chg="add modTransition">
        <pc:chgData name="" userId="26933607438_tp_box_2" providerId="OAuth2" clId="{C2658838-CD60-A34A-818A-B354FDA99287}" dt="2024-09-12T19:45:58.527" v="91"/>
        <pc:sldMkLst>
          <pc:docMk/>
          <pc:sldMk cId="3827239090" sldId="2139118882"/>
        </pc:sldMkLst>
      </pc:sldChg>
      <pc:sldChg chg="add del modTransition">
        <pc:chgData name="" userId="26933607438_tp_box_2" providerId="OAuth2" clId="{C2658838-CD60-A34A-818A-B354FDA99287}" dt="2024-09-12T19:46:43.844" v="96" actId="2696"/>
        <pc:sldMkLst>
          <pc:docMk/>
          <pc:sldMk cId="3780000533" sldId="2139118883"/>
        </pc:sldMkLst>
      </pc:sldChg>
      <pc:sldChg chg="add del modTransition">
        <pc:chgData name="" userId="26933607438_tp_box_2" providerId="OAuth2" clId="{C2658838-CD60-A34A-818A-B354FDA99287}" dt="2024-09-12T19:47:06.910" v="121" actId="2696"/>
        <pc:sldMkLst>
          <pc:docMk/>
          <pc:sldMk cId="1053802455" sldId="2139118884"/>
        </pc:sldMkLst>
      </pc:sldChg>
      <pc:sldChg chg="add del modTransition">
        <pc:chgData name="" userId="26933607438_tp_box_2" providerId="OAuth2" clId="{C2658838-CD60-A34A-818A-B354FDA99287}" dt="2024-09-12T19:47:06.907" v="120" actId="2696"/>
        <pc:sldMkLst>
          <pc:docMk/>
          <pc:sldMk cId="3065860472" sldId="2139118885"/>
        </pc:sldMkLst>
      </pc:sldChg>
      <pc:sldChg chg="add modTransition">
        <pc:chgData name="" userId="26933607438_tp_box_2" providerId="OAuth2" clId="{C2658838-CD60-A34A-818A-B354FDA99287}" dt="2024-09-12T19:46:39.816" v="95"/>
        <pc:sldMkLst>
          <pc:docMk/>
          <pc:sldMk cId="1398552429" sldId="2139118886"/>
        </pc:sldMkLst>
      </pc:sldChg>
      <pc:sldChg chg="add del modTransition">
        <pc:chgData name="" userId="26933607438_tp_box_2" providerId="OAuth2" clId="{C2658838-CD60-A34A-818A-B354FDA99287}" dt="2024-09-12T19:47:28.615" v="130" actId="2696"/>
        <pc:sldMkLst>
          <pc:docMk/>
          <pc:sldMk cId="1461918193" sldId="2139118887"/>
        </pc:sldMkLst>
      </pc:sldChg>
      <pc:sldChg chg="add del modTransition">
        <pc:chgData name="" userId="26933607438_tp_box_2" providerId="OAuth2" clId="{C2658838-CD60-A34A-818A-B354FDA99287}" dt="2024-09-12T19:47:41.851" v="132" actId="2696"/>
        <pc:sldMkLst>
          <pc:docMk/>
          <pc:sldMk cId="1070810169" sldId="2139118888"/>
        </pc:sldMkLst>
      </pc:sldChg>
      <pc:sldChg chg="addSp delSp modSp new mod modClrScheme chgLayout">
        <pc:chgData name="" userId="26933607438_tp_box_2" providerId="OAuth2" clId="{C2658838-CD60-A34A-818A-B354FDA99287}" dt="2024-09-12T19:46:54.831" v="119" actId="20577"/>
        <pc:sldMkLst>
          <pc:docMk/>
          <pc:sldMk cId="2695666457" sldId="2139118889"/>
        </pc:sldMkLst>
        <pc:spChg chg="del mod ord">
          <ac:chgData name="" userId="26933607438_tp_box_2" providerId="OAuth2" clId="{C2658838-CD60-A34A-818A-B354FDA99287}" dt="2024-09-12T19:46:51.393" v="98" actId="700"/>
          <ac:spMkLst>
            <pc:docMk/>
            <pc:sldMk cId="2695666457" sldId="2139118889"/>
            <ac:spMk id="2" creationId="{EE993608-327D-2A36-02AD-C54B6C04B675}"/>
          </ac:spMkLst>
        </pc:spChg>
        <pc:spChg chg="del mod ord">
          <ac:chgData name="" userId="26933607438_tp_box_2" providerId="OAuth2" clId="{C2658838-CD60-A34A-818A-B354FDA99287}" dt="2024-09-12T19:46:51.393" v="98" actId="700"/>
          <ac:spMkLst>
            <pc:docMk/>
            <pc:sldMk cId="2695666457" sldId="2139118889"/>
            <ac:spMk id="3" creationId="{6EB308B7-1988-E267-098D-8241D4ED698E}"/>
          </ac:spMkLst>
        </pc:spChg>
        <pc:spChg chg="mod ord">
          <ac:chgData name="" userId="26933607438_tp_box_2" providerId="OAuth2" clId="{C2658838-CD60-A34A-818A-B354FDA99287}" dt="2024-09-12T19:46:51.393" v="98" actId="700"/>
          <ac:spMkLst>
            <pc:docMk/>
            <pc:sldMk cId="2695666457" sldId="2139118889"/>
            <ac:spMk id="4" creationId="{8D0A3306-108F-4156-5B81-52D6076630D7}"/>
          </ac:spMkLst>
        </pc:spChg>
        <pc:spChg chg="add mod ord">
          <ac:chgData name="" userId="26933607438_tp_box_2" providerId="OAuth2" clId="{C2658838-CD60-A34A-818A-B354FDA99287}" dt="2024-09-12T19:46:54.831" v="119" actId="20577"/>
          <ac:spMkLst>
            <pc:docMk/>
            <pc:sldMk cId="2695666457" sldId="2139118889"/>
            <ac:spMk id="5" creationId="{5784E1EA-4063-AE5F-8F0D-9CEA6C83B0B4}"/>
          </ac:spMkLst>
        </pc:spChg>
        <pc:spChg chg="add mod ord">
          <ac:chgData name="" userId="26933607438_tp_box_2" providerId="OAuth2" clId="{C2658838-CD60-A34A-818A-B354FDA99287}" dt="2024-09-12T19:46:51.393" v="98" actId="700"/>
          <ac:spMkLst>
            <pc:docMk/>
            <pc:sldMk cId="2695666457" sldId="2139118889"/>
            <ac:spMk id="6" creationId="{0F6EDB43-5E01-64EA-F7F5-8956C2C23EDC}"/>
          </ac:spMkLst>
        </pc:spChg>
        <pc:spChg chg="add mod ord">
          <ac:chgData name="" userId="26933607438_tp_box_2" providerId="OAuth2" clId="{C2658838-CD60-A34A-818A-B354FDA99287}" dt="2024-09-12T19:46:51.393" v="98" actId="700"/>
          <ac:spMkLst>
            <pc:docMk/>
            <pc:sldMk cId="2695666457" sldId="2139118889"/>
            <ac:spMk id="7" creationId="{2D866EB2-CD76-0701-B9C2-5927A0B293F9}"/>
          </ac:spMkLst>
        </pc:spChg>
      </pc:sldChg>
      <pc:sldChg chg="addSp delSp modSp new mod modClrScheme chgLayout">
        <pc:chgData name="" userId="26933607438_tp_box_2" providerId="OAuth2" clId="{C2658838-CD60-A34A-818A-B354FDA99287}" dt="2024-09-12T19:50:47.295" v="184" actId="14100"/>
        <pc:sldMkLst>
          <pc:docMk/>
          <pc:sldMk cId="4108889434" sldId="2139118890"/>
        </pc:sldMkLst>
        <pc:spChg chg="mod ord">
          <ac:chgData name="" userId="26933607438_tp_box_2" providerId="OAuth2" clId="{C2658838-CD60-A34A-818A-B354FDA99287}" dt="2024-09-12T19:48:33.085" v="136" actId="700"/>
          <ac:spMkLst>
            <pc:docMk/>
            <pc:sldMk cId="4108889434" sldId="2139118890"/>
            <ac:spMk id="2" creationId="{9F8911D1-CBD5-2C22-59FE-195E49E99695}"/>
          </ac:spMkLst>
        </pc:spChg>
        <pc:spChg chg="add mod ord">
          <ac:chgData name="" userId="26933607438_tp_box_2" providerId="OAuth2" clId="{C2658838-CD60-A34A-818A-B354FDA99287}" dt="2024-09-12T19:48:36.801" v="154" actId="20577"/>
          <ac:spMkLst>
            <pc:docMk/>
            <pc:sldMk cId="4108889434" sldId="2139118890"/>
            <ac:spMk id="3" creationId="{1BB0DDA4-AB5D-4036-864E-ED1A8394314A}"/>
          </ac:spMkLst>
        </pc:spChg>
        <pc:spChg chg="add del mod ord">
          <ac:chgData name="" userId="26933607438_tp_box_2" providerId="OAuth2" clId="{C2658838-CD60-A34A-818A-B354FDA99287}" dt="2024-09-12T19:48:49.611" v="155"/>
          <ac:spMkLst>
            <pc:docMk/>
            <pc:sldMk cId="4108889434" sldId="2139118890"/>
            <ac:spMk id="4" creationId="{56A9BB36-B358-ED00-DD13-C23C63D2BCA4}"/>
          </ac:spMkLst>
        </pc:spChg>
        <pc:picChg chg="add mod">
          <ac:chgData name="" userId="26933607438_tp_box_2" providerId="OAuth2" clId="{C2658838-CD60-A34A-818A-B354FDA99287}" dt="2024-09-12T19:48:59.677" v="160" actId="1076"/>
          <ac:picMkLst>
            <pc:docMk/>
            <pc:sldMk cId="4108889434" sldId="2139118890"/>
            <ac:picMk id="6" creationId="{CD5E8A88-F443-FA15-3D1E-AB6D0982F39D}"/>
          </ac:picMkLst>
        </pc:picChg>
        <pc:picChg chg="add mod">
          <ac:chgData name="" userId="26933607438_tp_box_2" providerId="OAuth2" clId="{C2658838-CD60-A34A-818A-B354FDA99287}" dt="2024-09-12T19:50:17.741" v="179" actId="166"/>
          <ac:picMkLst>
            <pc:docMk/>
            <pc:sldMk cId="4108889434" sldId="2139118890"/>
            <ac:picMk id="8" creationId="{2AA4B6D0-ED1B-C262-6316-DF0F022FB932}"/>
          </ac:picMkLst>
        </pc:picChg>
        <pc:cxnChg chg="add mod">
          <ac:chgData name="" userId="26933607438_tp_box_2" providerId="OAuth2" clId="{C2658838-CD60-A34A-818A-B354FDA99287}" dt="2024-09-12T19:50:47.295" v="184" actId="14100"/>
          <ac:cxnSpMkLst>
            <pc:docMk/>
            <pc:sldMk cId="4108889434" sldId="2139118890"/>
            <ac:cxnSpMk id="10" creationId="{7E4B418C-219F-7A65-B48D-00D1D3532656}"/>
          </ac:cxnSpMkLst>
        </pc:cxnChg>
        <pc:cxnChg chg="add mod">
          <ac:chgData name="" userId="26933607438_tp_box_2" providerId="OAuth2" clId="{C2658838-CD60-A34A-818A-B354FDA99287}" dt="2024-09-12T19:50:43.795" v="183" actId="14100"/>
          <ac:cxnSpMkLst>
            <pc:docMk/>
            <pc:sldMk cId="4108889434" sldId="2139118890"/>
            <ac:cxnSpMk id="11" creationId="{7DA1A3CA-25E5-BDBA-D108-E2B0B01A7067}"/>
          </ac:cxnSpMkLst>
        </pc:cxnChg>
      </pc:sldChg>
      <pc:sldChg chg="add modTransition">
        <pc:chgData name="" userId="26933607438_tp_box_2" providerId="OAuth2" clId="{C2658838-CD60-A34A-818A-B354FDA99287}" dt="2024-09-12T19:55:02.348" v="192"/>
        <pc:sldMkLst>
          <pc:docMk/>
          <pc:sldMk cId="2136517726" sldId="2139118891"/>
        </pc:sldMkLst>
      </pc:sldChg>
      <pc:sldChg chg="add modTransition">
        <pc:chgData name="" userId="26933607438_tp_box_2" providerId="OAuth2" clId="{C2658838-CD60-A34A-818A-B354FDA99287}" dt="2024-09-12T19:55:21.245" v="194"/>
        <pc:sldMkLst>
          <pc:docMk/>
          <pc:sldMk cId="721585122" sldId="2139118892"/>
        </pc:sldMkLst>
      </pc:sldChg>
      <pc:sldChg chg="add modTransition">
        <pc:chgData name="" userId="26933607438_tp_box_2" providerId="OAuth2" clId="{C2658838-CD60-A34A-818A-B354FDA99287}" dt="2024-09-12T20:00:05.721" v="198"/>
        <pc:sldMkLst>
          <pc:docMk/>
          <pc:sldMk cId="3651298886" sldId="2139118893"/>
        </pc:sldMkLst>
      </pc:sldChg>
      <pc:sldChg chg="add modTransition">
        <pc:chgData name="" userId="26933607438_tp_box_2" providerId="OAuth2" clId="{C2658838-CD60-A34A-818A-B354FDA99287}" dt="2024-09-12T20:00:05.721" v="198"/>
        <pc:sldMkLst>
          <pc:docMk/>
          <pc:sldMk cId="3559611053" sldId="2139118894"/>
        </pc:sldMkLst>
      </pc:sldChg>
      <pc:sldChg chg="modSp add mod setBg">
        <pc:chgData name="" userId="26933607438_tp_box_2" providerId="OAuth2" clId="{C2658838-CD60-A34A-818A-B354FDA99287}" dt="2024-09-12T20:03:11.742" v="202" actId="732"/>
        <pc:sldMkLst>
          <pc:docMk/>
          <pc:sldMk cId="2853241226" sldId="2139118895"/>
        </pc:sldMkLst>
        <pc:picChg chg="mod modCrop">
          <ac:chgData name="" userId="26933607438_tp_box_2" providerId="OAuth2" clId="{C2658838-CD60-A34A-818A-B354FDA99287}" dt="2024-09-12T20:03:11.742" v="202" actId="732"/>
          <ac:picMkLst>
            <pc:docMk/>
            <pc:sldMk cId="2853241226" sldId="2139118895"/>
            <ac:picMk id="6" creationId="{5E97C193-BEF7-5727-B7AB-D135F752F783}"/>
          </ac:picMkLst>
        </pc:picChg>
      </pc:sldChg>
      <pc:sldChg chg="add">
        <pc:chgData name="" userId="26933607438_tp_box_2" providerId="OAuth2" clId="{C2658838-CD60-A34A-818A-B354FDA99287}" dt="2024-09-12T20:02:56.667" v="201"/>
        <pc:sldMkLst>
          <pc:docMk/>
          <pc:sldMk cId="650588479" sldId="2139118896"/>
        </pc:sldMkLst>
      </pc:sldChg>
      <pc:sldChg chg="addSp delSp modSp add mod">
        <pc:chgData name="" userId="26933607438_tp_box_2" providerId="OAuth2" clId="{C2658838-CD60-A34A-818A-B354FDA99287}" dt="2024-09-12T20:04:26.623" v="267" actId="1076"/>
        <pc:sldMkLst>
          <pc:docMk/>
          <pc:sldMk cId="233340309" sldId="2139118897"/>
        </pc:sldMkLst>
        <pc:spChg chg="del">
          <ac:chgData name="" userId="26933607438_tp_box_2" providerId="OAuth2" clId="{C2658838-CD60-A34A-818A-B354FDA99287}" dt="2024-09-12T20:04:11.585" v="261" actId="478"/>
          <ac:spMkLst>
            <pc:docMk/>
            <pc:sldMk cId="233340309" sldId="2139118897"/>
            <ac:spMk id="3" creationId="{1142433C-C559-29C8-8E00-78C56632878D}"/>
          </ac:spMkLst>
        </pc:spChg>
        <pc:spChg chg="add del mod">
          <ac:chgData name="" userId="26933607438_tp_box_2" providerId="OAuth2" clId="{C2658838-CD60-A34A-818A-B354FDA99287}" dt="2024-09-12T20:04:13.172" v="262" actId="478"/>
          <ac:spMkLst>
            <pc:docMk/>
            <pc:sldMk cId="233340309" sldId="2139118897"/>
            <ac:spMk id="5" creationId="{F53503D9-602C-F6E1-7EBA-72D8D470051D}"/>
          </ac:spMkLst>
        </pc:spChg>
        <pc:spChg chg="mod">
          <ac:chgData name="" userId="26933607438_tp_box_2" providerId="OAuth2" clId="{C2658838-CD60-A34A-818A-B354FDA99287}" dt="2024-09-12T20:04:22.858" v="266" actId="1076"/>
          <ac:spMkLst>
            <pc:docMk/>
            <pc:sldMk cId="233340309" sldId="2139118897"/>
            <ac:spMk id="12" creationId="{0A7FB72C-1F88-7BA0-4645-6BE7CA58EB18}"/>
          </ac:spMkLst>
        </pc:spChg>
        <pc:spChg chg="mod">
          <ac:chgData name="" userId="26933607438_tp_box_2" providerId="OAuth2" clId="{C2658838-CD60-A34A-818A-B354FDA99287}" dt="2024-09-12T20:04:26.623" v="267" actId="1076"/>
          <ac:spMkLst>
            <pc:docMk/>
            <pc:sldMk cId="233340309" sldId="2139118897"/>
            <ac:spMk id="13" creationId="{424BE935-26EE-6397-8CB8-114C40E888FC}"/>
          </ac:spMkLst>
        </pc:spChg>
        <pc:picChg chg="mod">
          <ac:chgData name="" userId="26933607438_tp_box_2" providerId="OAuth2" clId="{C2658838-CD60-A34A-818A-B354FDA99287}" dt="2024-09-12T20:04:17.839" v="265" actId="1076"/>
          <ac:picMkLst>
            <pc:docMk/>
            <pc:sldMk cId="233340309" sldId="2139118897"/>
            <ac:picMk id="11" creationId="{52E03D88-D530-2665-471C-E94EC6EACE26}"/>
          </ac:picMkLst>
        </pc:picChg>
      </pc:sldChg>
      <pc:sldChg chg="add del">
        <pc:chgData name="" userId="26933607438_tp_box_2" providerId="OAuth2" clId="{C2658838-CD60-A34A-818A-B354FDA99287}" dt="2024-09-12T20:04:46.972" v="271" actId="2696"/>
        <pc:sldMkLst>
          <pc:docMk/>
          <pc:sldMk cId="117509863" sldId="2139118898"/>
        </pc:sldMkLst>
      </pc:sldChg>
      <pc:sldChg chg="add del modTransition">
        <pc:chgData name="" userId="26933607438_tp_box_2" providerId="OAuth2" clId="{C2658838-CD60-A34A-818A-B354FDA99287}" dt="2024-09-12T20:08:57.887" v="308" actId="2696"/>
        <pc:sldMkLst>
          <pc:docMk/>
          <pc:sldMk cId="2691469566" sldId="2139118898"/>
        </pc:sldMkLst>
      </pc:sldChg>
      <pc:sldChg chg="add del modTransition">
        <pc:chgData name="" userId="26933607438_tp_box_2" providerId="OAuth2" clId="{C2658838-CD60-A34A-818A-B354FDA99287}" dt="2024-09-12T20:07:18.608" v="281" actId="2696"/>
        <pc:sldMkLst>
          <pc:docMk/>
          <pc:sldMk cId="1877942242" sldId="2139118899"/>
        </pc:sldMkLst>
      </pc:sldChg>
      <pc:sldChg chg="add del">
        <pc:chgData name="" userId="26933607438_tp_box_2" providerId="OAuth2" clId="{C2658838-CD60-A34A-818A-B354FDA99287}" dt="2024-09-12T20:04:49.266" v="272" actId="2696"/>
        <pc:sldMkLst>
          <pc:docMk/>
          <pc:sldMk cId="2917596356" sldId="2139118899"/>
        </pc:sldMkLst>
      </pc:sldChg>
      <pc:sldChg chg="add del">
        <pc:chgData name="" userId="26933607438_tp_box_2" providerId="OAuth2" clId="{C2658838-CD60-A34A-818A-B354FDA99287}" dt="2024-09-12T20:04:51.270" v="273" actId="2696"/>
        <pc:sldMkLst>
          <pc:docMk/>
          <pc:sldMk cId="1554406225" sldId="2139118900"/>
        </pc:sldMkLst>
      </pc:sldChg>
      <pc:sldChg chg="add del modTransition">
        <pc:chgData name="" userId="26933607438_tp_box_2" providerId="OAuth2" clId="{C2658838-CD60-A34A-818A-B354FDA99287}" dt="2024-09-12T20:07:54.578" v="285" actId="2696"/>
        <pc:sldMkLst>
          <pc:docMk/>
          <pc:sldMk cId="3252960934" sldId="2139118900"/>
        </pc:sldMkLst>
      </pc:sldChg>
      <pc:sldChg chg="add del">
        <pc:chgData name="" userId="26933607438_tp_box_2" providerId="OAuth2" clId="{C2658838-CD60-A34A-818A-B354FDA99287}" dt="2024-09-12T20:05:37.035" v="274" actId="2696"/>
        <pc:sldMkLst>
          <pc:docMk/>
          <pc:sldMk cId="1032464723" sldId="2139118901"/>
        </pc:sldMkLst>
      </pc:sldChg>
      <pc:sldChg chg="add del modTransition">
        <pc:chgData name="" userId="26933607438_tp_box_2" providerId="OAuth2" clId="{C2658838-CD60-A34A-818A-B354FDA99287}" dt="2024-09-12T20:08:04.023" v="287" actId="2696"/>
        <pc:sldMkLst>
          <pc:docMk/>
          <pc:sldMk cId="3411780952" sldId="2139118901"/>
        </pc:sldMkLst>
      </pc:sldChg>
      <pc:sldChg chg="add modTransition">
        <pc:chgData name="" userId="26933607438_tp_box_2" providerId="OAuth2" clId="{C2658838-CD60-A34A-818A-B354FDA99287}" dt="2024-09-12T20:10:17.860" v="331"/>
        <pc:sldMkLst>
          <pc:docMk/>
          <pc:sldMk cId="2957501833" sldId="2139118902"/>
        </pc:sldMkLst>
      </pc:sldChg>
      <pc:sldChg chg="add modTransition">
        <pc:chgData name="" userId="26933607438_tp_box_2" providerId="OAuth2" clId="{C2658838-CD60-A34A-818A-B354FDA99287}" dt="2024-09-12T20:10:17.860" v="331"/>
        <pc:sldMkLst>
          <pc:docMk/>
          <pc:sldMk cId="1200468741" sldId="2139118903"/>
        </pc:sldMkLst>
      </pc:sldChg>
      <pc:sldChg chg="add del">
        <pc:chgData name="" userId="26933607438_tp_box_2" providerId="OAuth2" clId="{C2658838-CD60-A34A-818A-B354FDA99287}" dt="2024-09-12T20:10:24.480" v="332" actId="2696"/>
        <pc:sldMkLst>
          <pc:docMk/>
          <pc:sldMk cId="3849093995" sldId="2139118904"/>
        </pc:sldMkLst>
      </pc:sldChg>
      <pc:sldChg chg="add del">
        <pc:chgData name="" userId="26933607438_tp_box_2" providerId="OAuth2" clId="{C2658838-CD60-A34A-818A-B354FDA99287}" dt="2024-09-12T20:10:24.505" v="334" actId="2696"/>
        <pc:sldMkLst>
          <pc:docMk/>
          <pc:sldMk cId="1877942242" sldId="2139118905"/>
        </pc:sldMkLst>
      </pc:sldChg>
      <pc:sldChg chg="add del">
        <pc:chgData name="" userId="26933607438_tp_box_2" providerId="OAuth2" clId="{C2658838-CD60-A34A-818A-B354FDA99287}" dt="2024-09-12T20:10:24.620" v="339" actId="2696"/>
        <pc:sldMkLst>
          <pc:docMk/>
          <pc:sldMk cId="3706135393" sldId="2139118906"/>
        </pc:sldMkLst>
      </pc:sldChg>
      <pc:sldChg chg="add del">
        <pc:chgData name="" userId="26933607438_tp_box_2" providerId="OAuth2" clId="{C2658838-CD60-A34A-818A-B354FDA99287}" dt="2024-09-12T20:10:24.485" v="333" actId="2696"/>
        <pc:sldMkLst>
          <pc:docMk/>
          <pc:sldMk cId="460975566" sldId="2139118907"/>
        </pc:sldMkLst>
      </pc:sldChg>
      <pc:sldChg chg="add del">
        <pc:chgData name="" userId="26933607438_tp_box_2" providerId="OAuth2" clId="{C2658838-CD60-A34A-818A-B354FDA99287}" dt="2024-09-12T20:10:24.537" v="336" actId="2696"/>
        <pc:sldMkLst>
          <pc:docMk/>
          <pc:sldMk cId="3100743914" sldId="2139118908"/>
        </pc:sldMkLst>
      </pc:sldChg>
      <pc:sldChg chg="add del">
        <pc:chgData name="" userId="26933607438_tp_box_2" providerId="OAuth2" clId="{C2658838-CD60-A34A-818A-B354FDA99287}" dt="2024-09-12T20:10:24.541" v="337" actId="2696"/>
        <pc:sldMkLst>
          <pc:docMk/>
          <pc:sldMk cId="2067486240" sldId="2139118909"/>
        </pc:sldMkLst>
      </pc:sldChg>
      <pc:sldChg chg="add modTransition">
        <pc:chgData name="" userId="26933607438_tp_box_2" providerId="OAuth2" clId="{C2658838-CD60-A34A-818A-B354FDA99287}" dt="2024-09-12T20:10:17.860" v="331"/>
        <pc:sldMkLst>
          <pc:docMk/>
          <pc:sldMk cId="1396729491" sldId="2139118910"/>
        </pc:sldMkLst>
      </pc:sldChg>
      <pc:sldChg chg="add del">
        <pc:chgData name="" userId="26933607438_tp_box_2" providerId="OAuth2" clId="{C2658838-CD60-A34A-818A-B354FDA99287}" dt="2024-09-12T20:10:06.341" v="329" actId="2696"/>
        <pc:sldMkLst>
          <pc:docMk/>
          <pc:sldMk cId="4118375689" sldId="2139118910"/>
        </pc:sldMkLst>
      </pc:sldChg>
      <pc:sldChg chg="add modTransition">
        <pc:chgData name="" userId="26933607438_tp_box_2" providerId="OAuth2" clId="{C2658838-CD60-A34A-818A-B354FDA99287}" dt="2024-09-12T20:10:17.860" v="331"/>
        <pc:sldMkLst>
          <pc:docMk/>
          <pc:sldMk cId="646508895" sldId="2139118911"/>
        </pc:sldMkLst>
      </pc:sldChg>
      <pc:sldChg chg="add del">
        <pc:chgData name="" userId="26933607438_tp_box_2" providerId="OAuth2" clId="{C2658838-CD60-A34A-818A-B354FDA99287}" dt="2024-09-12T20:10:06.341" v="329" actId="2696"/>
        <pc:sldMkLst>
          <pc:docMk/>
          <pc:sldMk cId="1415188836" sldId="2139118911"/>
        </pc:sldMkLst>
      </pc:sldChg>
      <pc:sldChg chg="addSp delSp modSp new mod modClrScheme chgLayout">
        <pc:chgData name="" userId="26933607438_tp_box_2" providerId="OAuth2" clId="{C2658838-CD60-A34A-818A-B354FDA99287}" dt="2024-09-12T20:08:53.842" v="307" actId="20577"/>
        <pc:sldMkLst>
          <pc:docMk/>
          <pc:sldMk cId="2723000396" sldId="2139118912"/>
        </pc:sldMkLst>
        <pc:spChg chg="del mod ord">
          <ac:chgData name="" userId="26933607438_tp_box_2" providerId="OAuth2" clId="{C2658838-CD60-A34A-818A-B354FDA99287}" dt="2024-09-12T20:08:50.655" v="290" actId="700"/>
          <ac:spMkLst>
            <pc:docMk/>
            <pc:sldMk cId="2723000396" sldId="2139118912"/>
            <ac:spMk id="2" creationId="{E76C03CA-221A-8784-BB6D-C376610FCC1E}"/>
          </ac:spMkLst>
        </pc:spChg>
        <pc:spChg chg="del mod ord">
          <ac:chgData name="" userId="26933607438_tp_box_2" providerId="OAuth2" clId="{C2658838-CD60-A34A-818A-B354FDA99287}" dt="2024-09-12T20:08:50.655" v="290" actId="700"/>
          <ac:spMkLst>
            <pc:docMk/>
            <pc:sldMk cId="2723000396" sldId="2139118912"/>
            <ac:spMk id="3" creationId="{F0C37584-775F-BA32-86A6-AD1E355FBF46}"/>
          </ac:spMkLst>
        </pc:spChg>
        <pc:spChg chg="mod ord">
          <ac:chgData name="" userId="26933607438_tp_box_2" providerId="OAuth2" clId="{C2658838-CD60-A34A-818A-B354FDA99287}" dt="2024-09-12T20:08:50.655" v="290" actId="700"/>
          <ac:spMkLst>
            <pc:docMk/>
            <pc:sldMk cId="2723000396" sldId="2139118912"/>
            <ac:spMk id="4" creationId="{49633B45-D81A-CCB4-BF56-20E2DB6DFFF5}"/>
          </ac:spMkLst>
        </pc:spChg>
        <pc:spChg chg="add mod ord">
          <ac:chgData name="" userId="26933607438_tp_box_2" providerId="OAuth2" clId="{C2658838-CD60-A34A-818A-B354FDA99287}" dt="2024-09-12T20:08:53.842" v="307" actId="20577"/>
          <ac:spMkLst>
            <pc:docMk/>
            <pc:sldMk cId="2723000396" sldId="2139118912"/>
            <ac:spMk id="5" creationId="{39712C7A-24F0-43A3-9C3A-3FDCBB8DE02E}"/>
          </ac:spMkLst>
        </pc:spChg>
        <pc:spChg chg="add mod ord">
          <ac:chgData name="" userId="26933607438_tp_box_2" providerId="OAuth2" clId="{C2658838-CD60-A34A-818A-B354FDA99287}" dt="2024-09-12T20:08:50.655" v="290" actId="700"/>
          <ac:spMkLst>
            <pc:docMk/>
            <pc:sldMk cId="2723000396" sldId="2139118912"/>
            <ac:spMk id="6" creationId="{F4BD2BBB-0DFA-5A59-76B9-6B744FCA5186}"/>
          </ac:spMkLst>
        </pc:spChg>
        <pc:spChg chg="add mod ord">
          <ac:chgData name="" userId="26933607438_tp_box_2" providerId="OAuth2" clId="{C2658838-CD60-A34A-818A-B354FDA99287}" dt="2024-09-12T20:08:50.655" v="290" actId="700"/>
          <ac:spMkLst>
            <pc:docMk/>
            <pc:sldMk cId="2723000396" sldId="2139118912"/>
            <ac:spMk id="7" creationId="{D62106BC-8DF8-7715-BB43-8F98F82CB05E}"/>
          </ac:spMkLst>
        </pc:spChg>
      </pc:sldChg>
      <pc:sldChg chg="modSp add mod">
        <pc:chgData name="" userId="26933607438_tp_box_2" providerId="OAuth2" clId="{C2658838-CD60-A34A-818A-B354FDA99287}" dt="2024-09-12T20:15:58.169" v="357" actId="20577"/>
        <pc:sldMkLst>
          <pc:docMk/>
          <pc:sldMk cId="2748169633" sldId="2139118913"/>
        </pc:sldMkLst>
        <pc:spChg chg="mod">
          <ac:chgData name="" userId="26933607438_tp_box_2" providerId="OAuth2" clId="{C2658838-CD60-A34A-818A-B354FDA99287}" dt="2024-09-12T20:15:58.169" v="357" actId="20577"/>
          <ac:spMkLst>
            <pc:docMk/>
            <pc:sldMk cId="2748169633" sldId="2139118913"/>
            <ac:spMk id="5" creationId="{E9A8A224-47FA-5A8B-0F13-9C892EA344FC}"/>
          </ac:spMkLst>
        </pc:spChg>
      </pc:sldChg>
      <pc:sldChg chg="add">
        <pc:chgData name="" userId="26933607438_tp_box_2" providerId="OAuth2" clId="{C2658838-CD60-A34A-818A-B354FDA99287}" dt="2024-09-12T20:15:47.083" v="343"/>
        <pc:sldMkLst>
          <pc:docMk/>
          <pc:sldMk cId="2095103046" sldId="2139118914"/>
        </pc:sldMkLst>
      </pc:sldChg>
      <pc:sldChg chg="add del">
        <pc:chgData name="" userId="26933607438_tp_box_2" providerId="OAuth2" clId="{C2658838-CD60-A34A-818A-B354FDA99287}" dt="2024-09-12T20:17:20.571" v="369" actId="2696"/>
        <pc:sldMkLst>
          <pc:docMk/>
          <pc:sldMk cId="929818821" sldId="2139118915"/>
        </pc:sldMkLst>
      </pc:sldChg>
      <pc:sldChg chg="addSp delSp modSp add mod">
        <pc:chgData name="" userId="26933607438_tp_box_2" providerId="OAuth2" clId="{C2658838-CD60-A34A-818A-B354FDA99287}" dt="2024-09-12T20:18:58.097" v="421" actId="1076"/>
        <pc:sldMkLst>
          <pc:docMk/>
          <pc:sldMk cId="3582479783" sldId="2139118916"/>
        </pc:sldMkLst>
        <pc:spChg chg="mod">
          <ac:chgData name="" userId="26933607438_tp_box_2" providerId="OAuth2" clId="{C2658838-CD60-A34A-818A-B354FDA99287}" dt="2024-09-12T20:17:57.821" v="381" actId="20577"/>
          <ac:spMkLst>
            <pc:docMk/>
            <pc:sldMk cId="3582479783" sldId="2139118916"/>
            <ac:spMk id="2" creationId="{CEB73DA3-1E4A-F781-D4B0-33FC83E7CB6A}"/>
          </ac:spMkLst>
        </pc:spChg>
        <pc:spChg chg="del">
          <ac:chgData name="" userId="26933607438_tp_box_2" providerId="OAuth2" clId="{C2658838-CD60-A34A-818A-B354FDA99287}" dt="2024-09-12T20:17:59.645" v="382" actId="478"/>
          <ac:spMkLst>
            <pc:docMk/>
            <pc:sldMk cId="3582479783" sldId="2139118916"/>
            <ac:spMk id="3" creationId="{5E878EC3-C802-F99D-8993-D281F833E4B9}"/>
          </ac:spMkLst>
        </pc:spChg>
        <pc:spChg chg="add del mod">
          <ac:chgData name="" userId="26933607438_tp_box_2" providerId="OAuth2" clId="{C2658838-CD60-A34A-818A-B354FDA99287}" dt="2024-09-12T20:18:01.424" v="383" actId="478"/>
          <ac:spMkLst>
            <pc:docMk/>
            <pc:sldMk cId="3582479783" sldId="2139118916"/>
            <ac:spMk id="5" creationId="{6F8A2FE4-EAE1-FAA0-4211-135D01B125BF}"/>
          </ac:spMkLst>
        </pc:spChg>
        <pc:picChg chg="del">
          <ac:chgData name="" userId="26933607438_tp_box_2" providerId="OAuth2" clId="{C2658838-CD60-A34A-818A-B354FDA99287}" dt="2024-09-12T20:18:02.669" v="384" actId="478"/>
          <ac:picMkLst>
            <pc:docMk/>
            <pc:sldMk cId="3582479783" sldId="2139118916"/>
            <ac:picMk id="7" creationId="{493E9B3C-CDA5-139A-A89A-E290885EC254}"/>
          </ac:picMkLst>
        </pc:picChg>
        <pc:picChg chg="add mod">
          <ac:chgData name="" userId="26933607438_tp_box_2" providerId="OAuth2" clId="{C2658838-CD60-A34A-818A-B354FDA99287}" dt="2024-09-12T20:18:58.097" v="421" actId="1076"/>
          <ac:picMkLst>
            <pc:docMk/>
            <pc:sldMk cId="3582479783" sldId="2139118916"/>
            <ac:picMk id="8" creationId="{353C9F00-D500-C7C3-AB28-C4956D8E9A5D}"/>
          </ac:picMkLst>
        </pc:picChg>
        <pc:picChg chg="add del mod">
          <ac:chgData name="" userId="26933607438_tp_box_2" providerId="OAuth2" clId="{C2658838-CD60-A34A-818A-B354FDA99287}" dt="2024-09-12T20:18:28.482" v="392" actId="21"/>
          <ac:picMkLst>
            <pc:docMk/>
            <pc:sldMk cId="3582479783" sldId="2139118916"/>
            <ac:picMk id="10" creationId="{9077A4AF-6C2A-B6DF-3938-576F5AF6618C}"/>
          </ac:picMkLst>
        </pc:picChg>
      </pc:sldChg>
      <pc:sldChg chg="addSp delSp modSp add mod modAnim">
        <pc:chgData name="" userId="26933607438_tp_box_2" providerId="OAuth2" clId="{C2658838-CD60-A34A-818A-B354FDA99287}" dt="2024-09-12T20:19:42.451" v="428"/>
        <pc:sldMkLst>
          <pc:docMk/>
          <pc:sldMk cId="1532691155" sldId="2139118917"/>
        </pc:sldMkLst>
        <pc:spChg chg="mod">
          <ac:chgData name="" userId="26933607438_tp_box_2" providerId="OAuth2" clId="{C2658838-CD60-A34A-818A-B354FDA99287}" dt="2024-09-12T20:18:37.456" v="411" actId="20577"/>
          <ac:spMkLst>
            <pc:docMk/>
            <pc:sldMk cId="1532691155" sldId="2139118917"/>
            <ac:spMk id="2" creationId="{00446AE9-362B-A333-79E0-F82D147CB8AD}"/>
          </ac:spMkLst>
        </pc:spChg>
        <pc:spChg chg="del">
          <ac:chgData name="" userId="26933607438_tp_box_2" providerId="OAuth2" clId="{C2658838-CD60-A34A-818A-B354FDA99287}" dt="2024-09-12T20:18:40.226" v="412" actId="478"/>
          <ac:spMkLst>
            <pc:docMk/>
            <pc:sldMk cId="1532691155" sldId="2139118917"/>
            <ac:spMk id="3" creationId="{1142433C-C559-29C8-8E00-78C56632878D}"/>
          </ac:spMkLst>
        </pc:spChg>
        <pc:spChg chg="add del mod">
          <ac:chgData name="" userId="26933607438_tp_box_2" providerId="OAuth2" clId="{C2658838-CD60-A34A-818A-B354FDA99287}" dt="2024-09-12T20:18:43.128" v="413" actId="478"/>
          <ac:spMkLst>
            <pc:docMk/>
            <pc:sldMk cId="1532691155" sldId="2139118917"/>
            <ac:spMk id="5" creationId="{9A383319-D7BE-F4CA-089A-C15BBC5F89D5}"/>
          </ac:spMkLst>
        </pc:spChg>
        <pc:picChg chg="add mod">
          <ac:chgData name="" userId="26933607438_tp_box_2" providerId="OAuth2" clId="{C2658838-CD60-A34A-818A-B354FDA99287}" dt="2024-09-12T20:19:30.229" v="427" actId="1076"/>
          <ac:picMkLst>
            <pc:docMk/>
            <pc:sldMk cId="1532691155" sldId="2139118917"/>
            <ac:picMk id="6" creationId="{F1556AF9-41A4-1695-72F2-3AEFAD8AF58E}"/>
          </ac:picMkLst>
        </pc:picChg>
        <pc:picChg chg="del">
          <ac:chgData name="" userId="26933607438_tp_box_2" providerId="OAuth2" clId="{C2658838-CD60-A34A-818A-B354FDA99287}" dt="2024-09-12T20:18:45.669" v="414" actId="478"/>
          <ac:picMkLst>
            <pc:docMk/>
            <pc:sldMk cId="1532691155" sldId="2139118917"/>
            <ac:picMk id="7" creationId="{E1B61E01-82DD-7107-18C2-B99FF21876C9}"/>
          </ac:picMkLst>
        </pc:picChg>
        <pc:picChg chg="add mod">
          <ac:chgData name="" userId="26933607438_tp_box_2" providerId="OAuth2" clId="{C2658838-CD60-A34A-818A-B354FDA99287}" dt="2024-09-12T20:19:24.248" v="425" actId="1076"/>
          <ac:picMkLst>
            <pc:docMk/>
            <pc:sldMk cId="1532691155" sldId="2139118917"/>
            <ac:picMk id="9" creationId="{7AFD001A-465C-262C-EF18-FDC59531916D}"/>
          </ac:picMkLst>
        </pc:picChg>
      </pc:sldChg>
      <pc:sldChg chg="delSp add del mod modTransition">
        <pc:chgData name="" userId="26933607438_tp_box_2" providerId="OAuth2" clId="{C2658838-CD60-A34A-818A-B354FDA99287}" dt="2024-09-12T20:17:18.945" v="368" actId="2696"/>
        <pc:sldMkLst>
          <pc:docMk/>
          <pc:sldMk cId="541798205" sldId="2139118918"/>
        </pc:sldMkLst>
        <pc:spChg chg="del">
          <ac:chgData name="" userId="26933607438_tp_box_2" providerId="OAuth2" clId="{C2658838-CD60-A34A-818A-B354FDA99287}" dt="2024-09-12T20:16:41.649" v="361" actId="478"/>
          <ac:spMkLst>
            <pc:docMk/>
            <pc:sldMk cId="541798205" sldId="2139118918"/>
            <ac:spMk id="5" creationId="{948EB500-7E3D-410A-3604-9FCBEA76B873}"/>
          </ac:spMkLst>
        </pc:spChg>
      </pc:sldChg>
      <pc:sldChg chg="addSp modSp add mod modTransition">
        <pc:chgData name="" userId="26933607438_tp_box_2" providerId="OAuth2" clId="{C2658838-CD60-A34A-818A-B354FDA99287}" dt="2024-09-12T20:17:15.546" v="367" actId="732"/>
        <pc:sldMkLst>
          <pc:docMk/>
          <pc:sldMk cId="609205415" sldId="2139118919"/>
        </pc:sldMkLst>
        <pc:spChg chg="add mod">
          <ac:chgData name="" userId="26933607438_tp_box_2" providerId="OAuth2" clId="{C2658838-CD60-A34A-818A-B354FDA99287}" dt="2024-09-12T20:16:59.395" v="364" actId="1076"/>
          <ac:spMkLst>
            <pc:docMk/>
            <pc:sldMk cId="609205415" sldId="2139118919"/>
            <ac:spMk id="2" creationId="{6DA503F2-E36B-7C6A-FC89-39E38D392CA0}"/>
          </ac:spMkLst>
        </pc:spChg>
        <pc:picChg chg="mod modCrop">
          <ac:chgData name="" userId="26933607438_tp_box_2" providerId="OAuth2" clId="{C2658838-CD60-A34A-818A-B354FDA99287}" dt="2024-09-12T20:17:15.546" v="367" actId="732"/>
          <ac:picMkLst>
            <pc:docMk/>
            <pc:sldMk cId="609205415" sldId="2139118919"/>
            <ac:picMk id="9" creationId="{1CB0881A-4E24-70B6-0688-55430BEF803D}"/>
          </ac:picMkLst>
        </pc:picChg>
      </pc:sldChg>
    </pc:docChg>
  </pc:docChgLst>
  <pc:docChgLst>
    <pc:chgData userId="26933607438_tp_box_2" providerId="OAuth2" clId="{31FBAE14-75DE-6647-9D5D-893872325EEA}"/>
    <pc:docChg chg="undo custSel addSld delSld modSld addSection modSection">
      <pc:chgData name="" userId="26933607438_tp_box_2" providerId="OAuth2" clId="{31FBAE14-75DE-6647-9D5D-893872325EEA}" dt="2024-09-18T09:01:51.640" v="317" actId="2696"/>
      <pc:docMkLst>
        <pc:docMk/>
      </pc:docMkLst>
      <pc:sldChg chg="modSp mod">
        <pc:chgData name="" userId="26933607438_tp_box_2" providerId="OAuth2" clId="{31FBAE14-75DE-6647-9D5D-893872325EEA}" dt="2024-09-18T08:27:48.728" v="75" actId="20577"/>
        <pc:sldMkLst>
          <pc:docMk/>
          <pc:sldMk cId="2329145181" sldId="267"/>
        </pc:sldMkLst>
        <pc:spChg chg="mod">
          <ac:chgData name="" userId="26933607438_tp_box_2" providerId="OAuth2" clId="{31FBAE14-75DE-6647-9D5D-893872325EEA}" dt="2024-09-18T08:27:48.728" v="75" actId="20577"/>
          <ac:spMkLst>
            <pc:docMk/>
            <pc:sldMk cId="2329145181" sldId="267"/>
            <ac:spMk id="6" creationId="{74BFB407-A5CB-D008-DD65-F50F02A20C28}"/>
          </ac:spMkLst>
        </pc:spChg>
      </pc:sldChg>
      <pc:sldChg chg="modSp add mod modTransition">
        <pc:chgData name="" userId="26933607438_tp_box_2" providerId="OAuth2" clId="{31FBAE14-75DE-6647-9D5D-893872325EEA}" dt="2024-09-18T08:57:10.173" v="298"/>
        <pc:sldMkLst>
          <pc:docMk/>
          <pc:sldMk cId="565325359" sldId="268"/>
        </pc:sldMkLst>
        <pc:spChg chg="mod">
          <ac:chgData name="" userId="26933607438_tp_box_2" providerId="OAuth2" clId="{31FBAE14-75DE-6647-9D5D-893872325EEA}" dt="2024-09-18T08:55:57.257" v="291" actId="121"/>
          <ac:spMkLst>
            <pc:docMk/>
            <pc:sldMk cId="565325359" sldId="268"/>
            <ac:spMk id="3" creationId="{060406C9-49B1-43B0-A5F2-9D4238472557}"/>
          </ac:spMkLst>
        </pc:spChg>
      </pc:sldChg>
      <pc:sldChg chg="del">
        <pc:chgData name="" userId="26933607438_tp_box_2" providerId="OAuth2" clId="{31FBAE14-75DE-6647-9D5D-893872325EEA}" dt="2024-09-17T16:31:34.855" v="17" actId="2696"/>
        <pc:sldMkLst>
          <pc:docMk/>
          <pc:sldMk cId="383635391" sldId="276"/>
        </pc:sldMkLst>
      </pc:sldChg>
      <pc:sldChg chg="add modTransition">
        <pc:chgData name="" userId="26933607438_tp_box_2" providerId="OAuth2" clId="{31FBAE14-75DE-6647-9D5D-893872325EEA}" dt="2024-09-18T08:57:10.173" v="298"/>
        <pc:sldMkLst>
          <pc:docMk/>
          <pc:sldMk cId="428226568" sldId="276"/>
        </pc:sldMkLst>
      </pc:sldChg>
      <pc:sldChg chg="delSp modSp add mod modTransition modClrScheme chgLayout">
        <pc:chgData name="" userId="26933607438_tp_box_2" providerId="OAuth2" clId="{31FBAE14-75DE-6647-9D5D-893872325EEA}" dt="2024-09-17T16:30:38.631" v="6" actId="1076"/>
        <pc:sldMkLst>
          <pc:docMk/>
          <pc:sldMk cId="3782984404" sldId="279"/>
        </pc:sldMkLst>
        <pc:spChg chg="del">
          <ac:chgData name="" userId="26933607438_tp_box_2" providerId="OAuth2" clId="{31FBAE14-75DE-6647-9D5D-893872325EEA}" dt="2024-09-17T16:30:18.946" v="2" actId="700"/>
          <ac:spMkLst>
            <pc:docMk/>
            <pc:sldMk cId="3782984404" sldId="279"/>
            <ac:spMk id="5" creationId="{92F7C527-6251-A156-C00F-90D23B448B84}"/>
          </ac:spMkLst>
        </pc:spChg>
        <pc:picChg chg="mod">
          <ac:chgData name="" userId="26933607438_tp_box_2" providerId="OAuth2" clId="{31FBAE14-75DE-6647-9D5D-893872325EEA}" dt="2024-09-17T16:30:38.631" v="6" actId="1076"/>
          <ac:picMkLst>
            <pc:docMk/>
            <pc:sldMk cId="3782984404" sldId="279"/>
            <ac:picMk id="3" creationId="{79815705-B86D-5159-F724-1B6C1EB9A8DE}"/>
          </ac:picMkLst>
        </pc:picChg>
      </pc:sldChg>
      <pc:sldChg chg="add modTransition">
        <pc:chgData name="" userId="26933607438_tp_box_2" providerId="OAuth2" clId="{31FBAE14-75DE-6647-9D5D-893872325EEA}" dt="2024-09-17T16:29:56.683" v="1"/>
        <pc:sldMkLst>
          <pc:docMk/>
          <pc:sldMk cId="3899953515" sldId="285"/>
        </pc:sldMkLst>
      </pc:sldChg>
      <pc:sldChg chg="addSp delSp modSp add mod modTransition modClrScheme chgLayout">
        <pc:chgData name="" userId="26933607438_tp_box_2" providerId="OAuth2" clId="{31FBAE14-75DE-6647-9D5D-893872325EEA}" dt="2024-09-17T16:31:30.447" v="16" actId="700"/>
        <pc:sldMkLst>
          <pc:docMk/>
          <pc:sldMk cId="1627226219" sldId="286"/>
        </pc:sldMkLst>
        <pc:spChg chg="add del mod ord">
          <ac:chgData name="" userId="26933607438_tp_box_2" providerId="OAuth2" clId="{31FBAE14-75DE-6647-9D5D-893872325EEA}" dt="2024-09-17T16:31:16.022" v="15" actId="6264"/>
          <ac:spMkLst>
            <pc:docMk/>
            <pc:sldMk cId="1627226219" sldId="286"/>
            <ac:spMk id="3" creationId="{0DB75AF2-37B3-FEBD-66C9-F72B542519C7}"/>
          </ac:spMkLst>
        </pc:spChg>
        <pc:spChg chg="add del mod">
          <ac:chgData name="" userId="26933607438_tp_box_2" providerId="OAuth2" clId="{31FBAE14-75DE-6647-9D5D-893872325EEA}" dt="2024-09-17T16:31:16.022" v="15" actId="6264"/>
          <ac:spMkLst>
            <pc:docMk/>
            <pc:sldMk cId="1627226219" sldId="286"/>
            <ac:spMk id="4" creationId="{6D0A4FCA-CE09-59AF-12E4-E094182D38BB}"/>
          </ac:spMkLst>
        </pc:spChg>
        <pc:spChg chg="add del mod ord">
          <ac:chgData name="" userId="26933607438_tp_box_2" providerId="OAuth2" clId="{31FBAE14-75DE-6647-9D5D-893872325EEA}" dt="2024-09-17T16:31:30.447" v="16" actId="700"/>
          <ac:spMkLst>
            <pc:docMk/>
            <pc:sldMk cId="1627226219" sldId="286"/>
            <ac:spMk id="5" creationId="{2609AC52-33C5-BD08-533D-B2145D95585B}"/>
          </ac:spMkLst>
        </pc:spChg>
        <pc:spChg chg="del mod ord">
          <ac:chgData name="" userId="26933607438_tp_box_2" providerId="OAuth2" clId="{31FBAE14-75DE-6647-9D5D-893872325EEA}" dt="2024-09-17T16:31:12.988" v="14" actId="700"/>
          <ac:spMkLst>
            <pc:docMk/>
            <pc:sldMk cId="1627226219" sldId="286"/>
            <ac:spMk id="10" creationId="{D3173CE5-AD6C-FE4A-4441-E0C8921B4A38}"/>
          </ac:spMkLst>
        </pc:spChg>
        <pc:spChg chg="mod ord">
          <ac:chgData name="" userId="26933607438_tp_box_2" providerId="OAuth2" clId="{31FBAE14-75DE-6647-9D5D-893872325EEA}" dt="2024-09-17T16:31:30.447" v="16" actId="700"/>
          <ac:spMkLst>
            <pc:docMk/>
            <pc:sldMk cId="1627226219" sldId="286"/>
            <ac:spMk id="12" creationId="{1E8173AA-B5C4-80ED-7F45-96AE96CA4749}"/>
          </ac:spMkLst>
        </pc:spChg>
      </pc:sldChg>
      <pc:sldChg chg="modSp add mod modTransition">
        <pc:chgData name="" userId="26933607438_tp_box_2" providerId="OAuth2" clId="{31FBAE14-75DE-6647-9D5D-893872325EEA}" dt="2024-09-17T16:30:52.477" v="13" actId="1035"/>
        <pc:sldMkLst>
          <pc:docMk/>
          <pc:sldMk cId="883397780" sldId="287"/>
        </pc:sldMkLst>
        <pc:picChg chg="mod">
          <ac:chgData name="" userId="26933607438_tp_box_2" providerId="OAuth2" clId="{31FBAE14-75DE-6647-9D5D-893872325EEA}" dt="2024-09-17T16:30:52.477" v="13" actId="1035"/>
          <ac:picMkLst>
            <pc:docMk/>
            <pc:sldMk cId="883397780" sldId="287"/>
            <ac:picMk id="7" creationId="{497C38A2-A5CF-DAC1-425B-5779A2D9CE25}"/>
          </ac:picMkLst>
        </pc:picChg>
      </pc:sldChg>
      <pc:sldChg chg="add modTransition">
        <pc:chgData name="" userId="26933607438_tp_box_2" providerId="OAuth2" clId="{31FBAE14-75DE-6647-9D5D-893872325EEA}" dt="2024-09-18T08:57:10.173" v="298"/>
        <pc:sldMkLst>
          <pc:docMk/>
          <pc:sldMk cId="58061624" sldId="288"/>
        </pc:sldMkLst>
      </pc:sldChg>
      <pc:sldChg chg="add modTransition">
        <pc:chgData name="" userId="26933607438_tp_box_2" providerId="OAuth2" clId="{31FBAE14-75DE-6647-9D5D-893872325EEA}" dt="2024-09-17T16:29:56.683" v="1"/>
        <pc:sldMkLst>
          <pc:docMk/>
          <pc:sldMk cId="1525213598" sldId="289"/>
        </pc:sldMkLst>
      </pc:sldChg>
      <pc:sldChg chg="add del">
        <pc:chgData name="" userId="26933607438_tp_box_2" providerId="OAuth2" clId="{31FBAE14-75DE-6647-9D5D-893872325EEA}" dt="2024-09-18T08:42:45.038" v="249" actId="2696"/>
        <pc:sldMkLst>
          <pc:docMk/>
          <pc:sldMk cId="2797233756" sldId="310"/>
        </pc:sldMkLst>
      </pc:sldChg>
      <pc:sldChg chg="add">
        <pc:chgData name="" userId="26933607438_tp_box_2" providerId="OAuth2" clId="{31FBAE14-75DE-6647-9D5D-893872325EEA}" dt="2024-09-18T08:33:42.378" v="106"/>
        <pc:sldMkLst>
          <pc:docMk/>
          <pc:sldMk cId="1298074681" sldId="316"/>
        </pc:sldMkLst>
      </pc:sldChg>
      <pc:sldChg chg="add del">
        <pc:chgData name="" userId="26933607438_tp_box_2" providerId="OAuth2" clId="{31FBAE14-75DE-6647-9D5D-893872325EEA}" dt="2024-09-18T08:39:28.381" v="194" actId="2696"/>
        <pc:sldMkLst>
          <pc:docMk/>
          <pc:sldMk cId="4154693890" sldId="318"/>
        </pc:sldMkLst>
      </pc:sldChg>
      <pc:sldChg chg="add del">
        <pc:chgData name="" userId="26933607438_tp_box_2" providerId="OAuth2" clId="{31FBAE14-75DE-6647-9D5D-893872325EEA}" dt="2024-09-18T08:40:23.225" v="220" actId="2696"/>
        <pc:sldMkLst>
          <pc:docMk/>
          <pc:sldMk cId="3049086561" sldId="319"/>
        </pc:sldMkLst>
      </pc:sldChg>
      <pc:sldChg chg="addSp delSp modSp add del mod modClrScheme chgLayout">
        <pc:chgData name="" userId="26933607438_tp_box_2" providerId="OAuth2" clId="{31FBAE14-75DE-6647-9D5D-893872325EEA}" dt="2024-09-18T08:41:28.143" v="239" actId="2696"/>
        <pc:sldMkLst>
          <pc:docMk/>
          <pc:sldMk cId="580196169" sldId="320"/>
        </pc:sldMkLst>
        <pc:spChg chg="mod ord">
          <ac:chgData name="" userId="26933607438_tp_box_2" providerId="OAuth2" clId="{31FBAE14-75DE-6647-9D5D-893872325EEA}" dt="2024-09-18T08:41:12.601" v="236" actId="700"/>
          <ac:spMkLst>
            <pc:docMk/>
            <pc:sldMk cId="580196169" sldId="320"/>
            <ac:spMk id="3" creationId="{0A57E480-BFC8-6C82-5F0B-E1C1DA041DC5}"/>
          </ac:spMkLst>
        </pc:spChg>
        <pc:spChg chg="mod ord">
          <ac:chgData name="" userId="26933607438_tp_box_2" providerId="OAuth2" clId="{31FBAE14-75DE-6647-9D5D-893872325EEA}" dt="2024-09-18T08:41:12.601" v="236" actId="700"/>
          <ac:spMkLst>
            <pc:docMk/>
            <pc:sldMk cId="580196169" sldId="320"/>
            <ac:spMk id="5" creationId="{9D491C0C-B242-BA64-1BA1-86D3C8202660}"/>
          </ac:spMkLst>
        </pc:spChg>
        <pc:spChg chg="del">
          <ac:chgData name="" userId="26933607438_tp_box_2" providerId="OAuth2" clId="{31FBAE14-75DE-6647-9D5D-893872325EEA}" dt="2024-09-18T08:41:07.570" v="235" actId="478"/>
          <ac:spMkLst>
            <pc:docMk/>
            <pc:sldMk cId="580196169" sldId="320"/>
            <ac:spMk id="6" creationId="{3226C2FC-8426-0825-F149-1C2ED6E612DD}"/>
          </ac:spMkLst>
        </pc:spChg>
        <pc:spChg chg="del">
          <ac:chgData name="" userId="26933607438_tp_box_2" providerId="OAuth2" clId="{31FBAE14-75DE-6647-9D5D-893872325EEA}" dt="2024-09-18T08:41:03.629" v="234" actId="478"/>
          <ac:spMkLst>
            <pc:docMk/>
            <pc:sldMk cId="580196169" sldId="320"/>
            <ac:spMk id="7" creationId="{603CD12F-C3BA-B8A1-A717-ECCEDBC358DF}"/>
          </ac:spMkLst>
        </pc:spChg>
        <pc:spChg chg="add del mod">
          <ac:chgData name="" userId="26933607438_tp_box_2" providerId="OAuth2" clId="{31FBAE14-75DE-6647-9D5D-893872325EEA}" dt="2024-09-18T08:41:12.601" v="236" actId="700"/>
          <ac:spMkLst>
            <pc:docMk/>
            <pc:sldMk cId="580196169" sldId="320"/>
            <ac:spMk id="8" creationId="{67AE0E37-7359-3325-3EF0-4A75A064CE69}"/>
          </ac:spMkLst>
        </pc:spChg>
        <pc:spChg chg="add del mod">
          <ac:chgData name="" userId="26933607438_tp_box_2" providerId="OAuth2" clId="{31FBAE14-75DE-6647-9D5D-893872325EEA}" dt="2024-09-18T08:41:12.601" v="236" actId="700"/>
          <ac:spMkLst>
            <pc:docMk/>
            <pc:sldMk cId="580196169" sldId="320"/>
            <ac:spMk id="10" creationId="{A17527B8-89A1-5DD7-2D9E-78E11315A36C}"/>
          </ac:spMkLst>
        </pc:spChg>
        <pc:grpChg chg="add mod">
          <ac:chgData name="" userId="26933607438_tp_box_2" providerId="OAuth2" clId="{31FBAE14-75DE-6647-9D5D-893872325EEA}" dt="2024-09-18T08:41:21.984" v="238" actId="1076"/>
          <ac:grpSpMkLst>
            <pc:docMk/>
            <pc:sldMk cId="580196169" sldId="320"/>
            <ac:grpSpMk id="11" creationId="{226026D5-0BE1-2BB8-480A-7B512CAE38DA}"/>
          </ac:grpSpMkLst>
        </pc:grpChg>
        <pc:grpChg chg="del">
          <ac:chgData name="" userId="26933607438_tp_box_2" providerId="OAuth2" clId="{31FBAE14-75DE-6647-9D5D-893872325EEA}" dt="2024-09-18T08:41:01.238" v="233" actId="478"/>
          <ac:grpSpMkLst>
            <pc:docMk/>
            <pc:sldMk cId="580196169" sldId="320"/>
            <ac:grpSpMk id="22" creationId="{20F2D5AA-777C-AE18-3987-39BFD588EA4C}"/>
          </ac:grpSpMkLst>
        </pc:grpChg>
      </pc:sldChg>
      <pc:sldChg chg="addSp delSp modSp add mod modClrScheme chgLayout">
        <pc:chgData name="" userId="26933607438_tp_box_2" providerId="OAuth2" clId="{31FBAE14-75DE-6647-9D5D-893872325EEA}" dt="2024-09-18T08:43:26.685" v="259" actId="1076"/>
        <pc:sldMkLst>
          <pc:docMk/>
          <pc:sldMk cId="1167986604" sldId="331"/>
        </pc:sldMkLst>
        <pc:spChg chg="mod ord">
          <ac:chgData name="" userId="26933607438_tp_box_2" providerId="OAuth2" clId="{31FBAE14-75DE-6647-9D5D-893872325EEA}" dt="2024-09-18T08:43:23.648" v="258" actId="700"/>
          <ac:spMkLst>
            <pc:docMk/>
            <pc:sldMk cId="1167986604" sldId="331"/>
            <ac:spMk id="3" creationId="{0A57E480-BFC8-6C82-5F0B-E1C1DA041DC5}"/>
          </ac:spMkLst>
        </pc:spChg>
        <pc:spChg chg="mod ord">
          <ac:chgData name="" userId="26933607438_tp_box_2" providerId="OAuth2" clId="{31FBAE14-75DE-6647-9D5D-893872325EEA}" dt="2024-09-18T08:43:23.648" v="258" actId="700"/>
          <ac:spMkLst>
            <pc:docMk/>
            <pc:sldMk cId="1167986604" sldId="331"/>
            <ac:spMk id="5" creationId="{9D491C0C-B242-BA64-1BA1-86D3C8202660}"/>
          </ac:spMkLst>
        </pc:spChg>
        <pc:spChg chg="del">
          <ac:chgData name="" userId="26933607438_tp_box_2" providerId="OAuth2" clId="{31FBAE14-75DE-6647-9D5D-893872325EEA}" dt="2024-09-18T08:43:13.684" v="255" actId="478"/>
          <ac:spMkLst>
            <pc:docMk/>
            <pc:sldMk cId="1167986604" sldId="331"/>
            <ac:spMk id="6" creationId="{3226C2FC-8426-0825-F149-1C2ED6E612DD}"/>
          </ac:spMkLst>
        </pc:spChg>
        <pc:spChg chg="del">
          <ac:chgData name="" userId="26933607438_tp_box_2" providerId="OAuth2" clId="{31FBAE14-75DE-6647-9D5D-893872325EEA}" dt="2024-09-18T08:43:11.623" v="254" actId="478"/>
          <ac:spMkLst>
            <pc:docMk/>
            <pc:sldMk cId="1167986604" sldId="331"/>
            <ac:spMk id="7" creationId="{603CD12F-C3BA-B8A1-A717-ECCEDBC358DF}"/>
          </ac:spMkLst>
        </pc:spChg>
        <pc:spChg chg="add del mod">
          <ac:chgData name="" userId="26933607438_tp_box_2" providerId="OAuth2" clId="{31FBAE14-75DE-6647-9D5D-893872325EEA}" dt="2024-09-18T08:43:23.648" v="258" actId="700"/>
          <ac:spMkLst>
            <pc:docMk/>
            <pc:sldMk cId="1167986604" sldId="331"/>
            <ac:spMk id="10" creationId="{C09A465A-0DE7-AC7E-221B-213C99F5638A}"/>
          </ac:spMkLst>
        </pc:spChg>
        <pc:spChg chg="del">
          <ac:chgData name="" userId="26933607438_tp_box_2" providerId="OAuth2" clId="{31FBAE14-75DE-6647-9D5D-893872325EEA}" dt="2024-09-18T08:43:09.785" v="253" actId="478"/>
          <ac:spMkLst>
            <pc:docMk/>
            <pc:sldMk cId="1167986604" sldId="331"/>
            <ac:spMk id="15" creationId="{F46746D5-C27E-3508-F968-73E2C0B4491D}"/>
          </ac:spMkLst>
        </pc:spChg>
        <pc:spChg chg="add del mod">
          <ac:chgData name="" userId="26933607438_tp_box_2" providerId="OAuth2" clId="{31FBAE14-75DE-6647-9D5D-893872325EEA}" dt="2024-09-18T08:43:14.783" v="256" actId="478"/>
          <ac:spMkLst>
            <pc:docMk/>
            <pc:sldMk cId="1167986604" sldId="331"/>
            <ac:spMk id="16" creationId="{1FCF037B-1809-44A9-2043-F1433E106FE0}"/>
          </ac:spMkLst>
        </pc:spChg>
        <pc:grpChg chg="add mod">
          <ac:chgData name="" userId="26933607438_tp_box_2" providerId="OAuth2" clId="{31FBAE14-75DE-6647-9D5D-893872325EEA}" dt="2024-09-18T08:43:26.685" v="259" actId="1076"/>
          <ac:grpSpMkLst>
            <pc:docMk/>
            <pc:sldMk cId="1167986604" sldId="331"/>
            <ac:grpSpMk id="17" creationId="{32746902-7351-760D-242B-DF3C238BEBF8}"/>
          </ac:grpSpMkLst>
        </pc:grpChg>
        <pc:picChg chg="del">
          <ac:chgData name="" userId="26933607438_tp_box_2" providerId="OAuth2" clId="{31FBAE14-75DE-6647-9D5D-893872325EEA}" dt="2024-09-18T08:43:09.785" v="253" actId="478"/>
          <ac:picMkLst>
            <pc:docMk/>
            <pc:sldMk cId="1167986604" sldId="331"/>
            <ac:picMk id="8" creationId="{73AD43A0-26EC-22BF-D3D5-FF35E20B204C}"/>
          </ac:picMkLst>
        </pc:picChg>
      </pc:sldChg>
      <pc:sldChg chg="add del">
        <pc:chgData name="" userId="26933607438_tp_box_2" providerId="OAuth2" clId="{31FBAE14-75DE-6647-9D5D-893872325EEA}" dt="2024-09-18T08:43:05.181" v="252" actId="2696"/>
        <pc:sldMkLst>
          <pc:docMk/>
          <pc:sldMk cId="1291411417" sldId="332"/>
        </pc:sldMkLst>
      </pc:sldChg>
      <pc:sldChg chg="add del">
        <pc:chgData name="" userId="26933607438_tp_box_2" providerId="OAuth2" clId="{31FBAE14-75DE-6647-9D5D-893872325EEA}" dt="2024-09-18T08:43:35.260" v="260" actId="2696"/>
        <pc:sldMkLst>
          <pc:docMk/>
          <pc:sldMk cId="3069828628" sldId="339"/>
        </pc:sldMkLst>
      </pc:sldChg>
      <pc:sldChg chg="add del">
        <pc:chgData name="" userId="26933607438_tp_box_2" providerId="OAuth2" clId="{31FBAE14-75DE-6647-9D5D-893872325EEA}" dt="2024-09-18T08:38:05.871" v="177" actId="2696"/>
        <pc:sldMkLst>
          <pc:docMk/>
          <pc:sldMk cId="4267346748" sldId="346"/>
        </pc:sldMkLst>
      </pc:sldChg>
      <pc:sldChg chg="modSp add mod">
        <pc:chgData name="" userId="26933607438_tp_box_2" providerId="OAuth2" clId="{31FBAE14-75DE-6647-9D5D-893872325EEA}" dt="2024-09-18T08:33:49.743" v="107" actId="20577"/>
        <pc:sldMkLst>
          <pc:docMk/>
          <pc:sldMk cId="2300123795" sldId="351"/>
        </pc:sldMkLst>
        <pc:spChg chg="mod">
          <ac:chgData name="" userId="26933607438_tp_box_2" providerId="OAuth2" clId="{31FBAE14-75DE-6647-9D5D-893872325EEA}" dt="2024-09-18T08:33:49.743" v="107" actId="20577"/>
          <ac:spMkLst>
            <pc:docMk/>
            <pc:sldMk cId="2300123795" sldId="351"/>
            <ac:spMk id="2" creationId="{46DA531D-4B95-C819-B65E-63EDEBD94DE8}"/>
          </ac:spMkLst>
        </pc:spChg>
      </pc:sldChg>
      <pc:sldChg chg="add">
        <pc:chgData name="" userId="26933607438_tp_box_2" providerId="OAuth2" clId="{31FBAE14-75DE-6647-9D5D-893872325EEA}" dt="2024-09-18T08:33:42.378" v="106"/>
        <pc:sldMkLst>
          <pc:docMk/>
          <pc:sldMk cId="2513921953" sldId="352"/>
        </pc:sldMkLst>
      </pc:sldChg>
      <pc:sldChg chg="add del">
        <pc:chgData name="" userId="26933607438_tp_box_2" providerId="OAuth2" clId="{31FBAE14-75DE-6647-9D5D-893872325EEA}" dt="2024-09-18T08:40:06.175" v="219" actId="2696"/>
        <pc:sldMkLst>
          <pc:docMk/>
          <pc:sldMk cId="299625341" sldId="353"/>
        </pc:sldMkLst>
      </pc:sldChg>
      <pc:sldChg chg="add del">
        <pc:chgData name="" userId="26933607438_tp_box_2" providerId="OAuth2" clId="{31FBAE14-75DE-6647-9D5D-893872325EEA}" dt="2024-09-18T08:42:47.096" v="250" actId="2696"/>
        <pc:sldMkLst>
          <pc:docMk/>
          <pc:sldMk cId="863784850" sldId="354"/>
        </pc:sldMkLst>
      </pc:sldChg>
      <pc:sldChg chg="addSp delSp modSp add mod modClrScheme chgLayout">
        <pc:chgData name="" userId="26933607438_tp_box_2" providerId="OAuth2" clId="{31FBAE14-75DE-6647-9D5D-893872325EEA}" dt="2024-09-18T08:37:07.052" v="167" actId="1076"/>
        <pc:sldMkLst>
          <pc:docMk/>
          <pc:sldMk cId="2797946369" sldId="355"/>
        </pc:sldMkLst>
        <pc:spChg chg="mod ord">
          <ac:chgData name="" userId="26933607438_tp_box_2" providerId="OAuth2" clId="{31FBAE14-75DE-6647-9D5D-893872325EEA}" dt="2024-09-18T08:36:50.657" v="161" actId="700"/>
          <ac:spMkLst>
            <pc:docMk/>
            <pc:sldMk cId="2797946369" sldId="355"/>
            <ac:spMk id="3" creationId="{0A57E480-BFC8-6C82-5F0B-E1C1DA041DC5}"/>
          </ac:spMkLst>
        </pc:spChg>
        <pc:spChg chg="mod ord">
          <ac:chgData name="" userId="26933607438_tp_box_2" providerId="OAuth2" clId="{31FBAE14-75DE-6647-9D5D-893872325EEA}" dt="2024-09-18T08:36:50.657" v="161" actId="700"/>
          <ac:spMkLst>
            <pc:docMk/>
            <pc:sldMk cId="2797946369" sldId="355"/>
            <ac:spMk id="5" creationId="{9D491C0C-B242-BA64-1BA1-86D3C8202660}"/>
          </ac:spMkLst>
        </pc:spChg>
        <pc:spChg chg="mod ord">
          <ac:chgData name="" userId="26933607438_tp_box_2" providerId="OAuth2" clId="{31FBAE14-75DE-6647-9D5D-893872325EEA}" dt="2024-09-18T08:36:50.657" v="161" actId="700"/>
          <ac:spMkLst>
            <pc:docMk/>
            <pc:sldMk cId="2797946369" sldId="355"/>
            <ac:spMk id="6" creationId="{3226C2FC-8426-0825-F149-1C2ED6E612DD}"/>
          </ac:spMkLst>
        </pc:spChg>
        <pc:spChg chg="del">
          <ac:chgData name="" userId="26933607438_tp_box_2" providerId="OAuth2" clId="{31FBAE14-75DE-6647-9D5D-893872325EEA}" dt="2024-09-18T08:36:46.851" v="158" actId="478"/>
          <ac:spMkLst>
            <pc:docMk/>
            <pc:sldMk cId="2797946369" sldId="355"/>
            <ac:spMk id="7" creationId="{603CD12F-C3BA-B8A1-A717-ECCEDBC358DF}"/>
          </ac:spMkLst>
        </pc:spChg>
        <pc:spChg chg="add del mod">
          <ac:chgData name="" userId="26933607438_tp_box_2" providerId="OAuth2" clId="{31FBAE14-75DE-6647-9D5D-893872325EEA}" dt="2024-09-18T08:36:50.657" v="161" actId="700"/>
          <ac:spMkLst>
            <pc:docMk/>
            <pc:sldMk cId="2797946369" sldId="355"/>
            <ac:spMk id="10" creationId="{99CE2B06-57DD-D111-3115-94D369F1FE3C}"/>
          </ac:spMkLst>
        </pc:spChg>
        <pc:spChg chg="del">
          <ac:chgData name="" userId="26933607438_tp_box_2" providerId="OAuth2" clId="{31FBAE14-75DE-6647-9D5D-893872325EEA}" dt="2024-09-18T08:36:46.851" v="158" actId="478"/>
          <ac:spMkLst>
            <pc:docMk/>
            <pc:sldMk cId="2797946369" sldId="355"/>
            <ac:spMk id="13" creationId="{3AAE77F7-6236-FBFA-EE23-AF102EADF243}"/>
          </ac:spMkLst>
        </pc:spChg>
        <pc:spChg chg="del mod">
          <ac:chgData name="" userId="26933607438_tp_box_2" providerId="OAuth2" clId="{31FBAE14-75DE-6647-9D5D-893872325EEA}" dt="2024-09-18T08:36:47.098" v="160"/>
          <ac:spMkLst>
            <pc:docMk/>
            <pc:sldMk cId="2797946369" sldId="355"/>
            <ac:spMk id="21" creationId="{D8A4C4DC-E80E-8C35-00DE-7C12E9FE8769}"/>
          </ac:spMkLst>
        </pc:spChg>
        <pc:grpChg chg="add mod">
          <ac:chgData name="" userId="26933607438_tp_box_2" providerId="OAuth2" clId="{31FBAE14-75DE-6647-9D5D-893872325EEA}" dt="2024-09-18T08:37:07.052" v="167" actId="1076"/>
          <ac:grpSpMkLst>
            <pc:docMk/>
            <pc:sldMk cId="2797946369" sldId="355"/>
            <ac:grpSpMk id="14" creationId="{828E5B4A-7155-E924-DA03-B3E9A68BD74F}"/>
          </ac:grpSpMkLst>
        </pc:grpChg>
        <pc:picChg chg="del">
          <ac:chgData name="" userId="26933607438_tp_box_2" providerId="OAuth2" clId="{31FBAE14-75DE-6647-9D5D-893872325EEA}" dt="2024-09-18T08:37:03.075" v="166" actId="478"/>
          <ac:picMkLst>
            <pc:docMk/>
            <pc:sldMk cId="2797946369" sldId="355"/>
            <ac:picMk id="8" creationId="{50F95E36-1705-B493-30FC-190BC311AF90}"/>
          </ac:picMkLst>
        </pc:picChg>
        <pc:picChg chg="del">
          <ac:chgData name="" userId="26933607438_tp_box_2" providerId="OAuth2" clId="{31FBAE14-75DE-6647-9D5D-893872325EEA}" dt="2024-09-18T08:36:46.851" v="158" actId="478"/>
          <ac:picMkLst>
            <pc:docMk/>
            <pc:sldMk cId="2797946369" sldId="355"/>
            <ac:picMk id="12" creationId="{2349F1DF-641C-8DEC-B907-68F7A3D12D50}"/>
          </ac:picMkLst>
        </pc:picChg>
      </pc:sldChg>
      <pc:sldChg chg="add modTransition">
        <pc:chgData name="" userId="26933607438_tp_box_2" providerId="OAuth2" clId="{31FBAE14-75DE-6647-9D5D-893872325EEA}" dt="2024-09-18T08:57:10.173" v="298"/>
        <pc:sldMkLst>
          <pc:docMk/>
          <pc:sldMk cId="298751783" sldId="889"/>
        </pc:sldMkLst>
      </pc:sldChg>
      <pc:sldChg chg="add modTransition">
        <pc:chgData name="" userId="26933607438_tp_box_2" providerId="OAuth2" clId="{31FBAE14-75DE-6647-9D5D-893872325EEA}" dt="2024-09-18T08:57:10.173" v="298"/>
        <pc:sldMkLst>
          <pc:docMk/>
          <pc:sldMk cId="411917801" sldId="896"/>
        </pc:sldMkLst>
      </pc:sldChg>
      <pc:sldChg chg="add modTransition">
        <pc:chgData name="" userId="26933607438_tp_box_2" providerId="OAuth2" clId="{31FBAE14-75DE-6647-9D5D-893872325EEA}" dt="2024-09-18T08:57:10.173" v="298"/>
        <pc:sldMkLst>
          <pc:docMk/>
          <pc:sldMk cId="1972086006" sldId="3521"/>
        </pc:sldMkLst>
      </pc:sldChg>
      <pc:sldChg chg="add modTransition">
        <pc:chgData name="" userId="26933607438_tp_box_2" providerId="OAuth2" clId="{31FBAE14-75DE-6647-9D5D-893872325EEA}" dt="2024-09-18T08:57:10.173" v="298"/>
        <pc:sldMkLst>
          <pc:docMk/>
          <pc:sldMk cId="2643498686" sldId="3522"/>
        </pc:sldMkLst>
      </pc:sldChg>
      <pc:sldChg chg="add modTransition">
        <pc:chgData name="" userId="26933607438_tp_box_2" providerId="OAuth2" clId="{31FBAE14-75DE-6647-9D5D-893872325EEA}" dt="2024-09-18T08:57:10.173" v="298"/>
        <pc:sldMkLst>
          <pc:docMk/>
          <pc:sldMk cId="1461231233" sldId="3526"/>
        </pc:sldMkLst>
      </pc:sldChg>
      <pc:sldChg chg="add modTransition">
        <pc:chgData name="" userId="26933607438_tp_box_2" providerId="OAuth2" clId="{31FBAE14-75DE-6647-9D5D-893872325EEA}" dt="2024-09-18T08:57:10.173" v="298"/>
        <pc:sldMkLst>
          <pc:docMk/>
          <pc:sldMk cId="3019276694" sldId="3527"/>
        </pc:sldMkLst>
      </pc:sldChg>
      <pc:sldChg chg="add modTransition">
        <pc:chgData name="" userId="26933607438_tp_box_2" providerId="OAuth2" clId="{31FBAE14-75DE-6647-9D5D-893872325EEA}" dt="2024-09-18T08:57:10.173" v="298"/>
        <pc:sldMkLst>
          <pc:docMk/>
          <pc:sldMk cId="2972422211" sldId="3989"/>
        </pc:sldMkLst>
      </pc:sldChg>
      <pc:sldChg chg="addSp delSp modSp add mod modClrScheme chgLayout">
        <pc:chgData name="" userId="26933607438_tp_box_2" providerId="OAuth2" clId="{31FBAE14-75DE-6647-9D5D-893872325EEA}" dt="2024-09-18T08:38:45.140" v="186" actId="1076"/>
        <pc:sldMkLst>
          <pc:docMk/>
          <pc:sldMk cId="3107438544" sldId="4000"/>
        </pc:sldMkLst>
        <pc:spChg chg="mod ord">
          <ac:chgData name="" userId="26933607438_tp_box_2" providerId="OAuth2" clId="{31FBAE14-75DE-6647-9D5D-893872325EEA}" dt="2024-09-18T08:38:29.904" v="182" actId="700"/>
          <ac:spMkLst>
            <pc:docMk/>
            <pc:sldMk cId="3107438544" sldId="4000"/>
            <ac:spMk id="3" creationId="{0A57E480-BFC8-6C82-5F0B-E1C1DA041DC5}"/>
          </ac:spMkLst>
        </pc:spChg>
        <pc:spChg chg="add del mod">
          <ac:chgData name="" userId="26933607438_tp_box_2" providerId="OAuth2" clId="{31FBAE14-75DE-6647-9D5D-893872325EEA}" dt="2024-09-18T08:38:29.904" v="182" actId="700"/>
          <ac:spMkLst>
            <pc:docMk/>
            <pc:sldMk cId="3107438544" sldId="4000"/>
            <ac:spMk id="4" creationId="{4A1B3D4B-2DC2-97F6-21C5-F8CA173D0E70}"/>
          </ac:spMkLst>
        </pc:spChg>
        <pc:spChg chg="mod ord">
          <ac:chgData name="" userId="26933607438_tp_box_2" providerId="OAuth2" clId="{31FBAE14-75DE-6647-9D5D-893872325EEA}" dt="2024-09-18T08:38:29.904" v="182" actId="700"/>
          <ac:spMkLst>
            <pc:docMk/>
            <pc:sldMk cId="3107438544" sldId="4000"/>
            <ac:spMk id="5" creationId="{9D491C0C-B242-BA64-1BA1-86D3C8202660}"/>
          </ac:spMkLst>
        </pc:spChg>
        <pc:spChg chg="del">
          <ac:chgData name="" userId="26933607438_tp_box_2" providerId="OAuth2" clId="{31FBAE14-75DE-6647-9D5D-893872325EEA}" dt="2024-09-18T08:38:16.656" v="180" actId="478"/>
          <ac:spMkLst>
            <pc:docMk/>
            <pc:sldMk cId="3107438544" sldId="4000"/>
            <ac:spMk id="6" creationId="{3226C2FC-8426-0825-F149-1C2ED6E612DD}"/>
          </ac:spMkLst>
        </pc:spChg>
        <pc:spChg chg="del">
          <ac:chgData name="" userId="26933607438_tp_box_2" providerId="OAuth2" clId="{31FBAE14-75DE-6647-9D5D-893872325EEA}" dt="2024-09-18T08:38:14.857" v="179" actId="478"/>
          <ac:spMkLst>
            <pc:docMk/>
            <pc:sldMk cId="3107438544" sldId="4000"/>
            <ac:spMk id="7" creationId="{603CD12F-C3BA-B8A1-A717-ECCEDBC358DF}"/>
          </ac:spMkLst>
        </pc:spChg>
        <pc:spChg chg="add del mod">
          <ac:chgData name="" userId="26933607438_tp_box_2" providerId="OAuth2" clId="{31FBAE14-75DE-6647-9D5D-893872325EEA}" dt="2024-09-18T08:38:29.904" v="182" actId="700"/>
          <ac:spMkLst>
            <pc:docMk/>
            <pc:sldMk cId="3107438544" sldId="4000"/>
            <ac:spMk id="10" creationId="{1508F43A-FAD4-1C85-C9CB-E012387EB00C}"/>
          </ac:spMkLst>
        </pc:spChg>
        <pc:spChg chg="del">
          <ac:chgData name="" userId="26933607438_tp_box_2" providerId="OAuth2" clId="{31FBAE14-75DE-6647-9D5D-893872325EEA}" dt="2024-09-18T08:38:13.225" v="178" actId="478"/>
          <ac:spMkLst>
            <pc:docMk/>
            <pc:sldMk cId="3107438544" sldId="4000"/>
            <ac:spMk id="15" creationId="{33A2249A-E2DC-925E-A8D8-23DFE1BC0A81}"/>
          </ac:spMkLst>
        </pc:spChg>
        <pc:grpChg chg="add mod">
          <ac:chgData name="" userId="26933607438_tp_box_2" providerId="OAuth2" clId="{31FBAE14-75DE-6647-9D5D-893872325EEA}" dt="2024-09-18T08:38:32.904" v="184" actId="1076"/>
          <ac:grpSpMkLst>
            <pc:docMk/>
            <pc:sldMk cId="3107438544" sldId="4000"/>
            <ac:grpSpMk id="11" creationId="{70B12D3C-3096-D560-D0C8-E70428B75111}"/>
          </ac:grpSpMkLst>
        </pc:grpChg>
        <pc:grpChg chg="add mod">
          <ac:chgData name="" userId="26933607438_tp_box_2" providerId="OAuth2" clId="{31FBAE14-75DE-6647-9D5D-893872325EEA}" dt="2024-09-18T08:38:45.140" v="186" actId="1076"/>
          <ac:grpSpMkLst>
            <pc:docMk/>
            <pc:sldMk cId="3107438544" sldId="4000"/>
            <ac:grpSpMk id="12" creationId="{8894301B-F667-B18D-ED21-6F13F8ED1915}"/>
          </ac:grpSpMkLst>
        </pc:grpChg>
        <pc:picChg chg="del">
          <ac:chgData name="" userId="26933607438_tp_box_2" providerId="OAuth2" clId="{31FBAE14-75DE-6647-9D5D-893872325EEA}" dt="2024-09-18T08:38:13.225" v="178" actId="478"/>
          <ac:picMkLst>
            <pc:docMk/>
            <pc:sldMk cId="3107438544" sldId="4000"/>
            <ac:picMk id="16" creationId="{2BFF9F64-B43D-A098-820C-33BB88BBD8F6}"/>
          </ac:picMkLst>
        </pc:picChg>
        <pc:picChg chg="del">
          <ac:chgData name="" userId="26933607438_tp_box_2" providerId="OAuth2" clId="{31FBAE14-75DE-6647-9D5D-893872325EEA}" dt="2024-09-18T08:38:13.225" v="178" actId="478"/>
          <ac:picMkLst>
            <pc:docMk/>
            <pc:sldMk cId="3107438544" sldId="4000"/>
            <ac:picMk id="26" creationId="{1F6D49E7-82ED-619B-872E-E1762DC7B0E1}"/>
          </ac:picMkLst>
        </pc:picChg>
        <pc:cxnChg chg="del">
          <ac:chgData name="" userId="26933607438_tp_box_2" providerId="OAuth2" clId="{31FBAE14-75DE-6647-9D5D-893872325EEA}" dt="2024-09-18T08:38:13.225" v="178" actId="478"/>
          <ac:cxnSpMkLst>
            <pc:docMk/>
            <pc:sldMk cId="3107438544" sldId="4000"/>
            <ac:cxnSpMk id="24" creationId="{169C6427-6BA4-AE4C-28A9-7097CCCA4A76}"/>
          </ac:cxnSpMkLst>
        </pc:cxnChg>
        <pc:cxnChg chg="del">
          <ac:chgData name="" userId="26933607438_tp_box_2" providerId="OAuth2" clId="{31FBAE14-75DE-6647-9D5D-893872325EEA}" dt="2024-09-18T08:38:13.225" v="178" actId="478"/>
          <ac:cxnSpMkLst>
            <pc:docMk/>
            <pc:sldMk cId="3107438544" sldId="4000"/>
            <ac:cxnSpMk id="27" creationId="{3C00C837-CB85-50E6-998C-04C5963D431F}"/>
          </ac:cxnSpMkLst>
        </pc:cxnChg>
      </pc:sldChg>
      <pc:sldChg chg="addSp delSp modSp add mod modClrScheme chgLayout">
        <pc:chgData name="" userId="26933607438_tp_box_2" providerId="OAuth2" clId="{31FBAE14-75DE-6647-9D5D-893872325EEA}" dt="2024-09-18T08:40:01.477" v="218" actId="1076"/>
        <pc:sldMkLst>
          <pc:docMk/>
          <pc:sldMk cId="3102632196" sldId="4001"/>
        </pc:sldMkLst>
        <pc:spChg chg="mod ord">
          <ac:chgData name="" userId="26933607438_tp_box_2" providerId="OAuth2" clId="{31FBAE14-75DE-6647-9D5D-893872325EEA}" dt="2024-09-18T08:39:58.236" v="217" actId="700"/>
          <ac:spMkLst>
            <pc:docMk/>
            <pc:sldMk cId="3102632196" sldId="4001"/>
            <ac:spMk id="3" creationId="{0A57E480-BFC8-6C82-5F0B-E1C1DA041DC5}"/>
          </ac:spMkLst>
        </pc:spChg>
        <pc:spChg chg="mod ord">
          <ac:chgData name="" userId="26933607438_tp_box_2" providerId="OAuth2" clId="{31FBAE14-75DE-6647-9D5D-893872325EEA}" dt="2024-09-18T08:39:58.236" v="217" actId="700"/>
          <ac:spMkLst>
            <pc:docMk/>
            <pc:sldMk cId="3102632196" sldId="4001"/>
            <ac:spMk id="5" creationId="{9D491C0C-B242-BA64-1BA1-86D3C8202660}"/>
          </ac:spMkLst>
        </pc:spChg>
        <pc:spChg chg="del">
          <ac:chgData name="" userId="26933607438_tp_box_2" providerId="OAuth2" clId="{31FBAE14-75DE-6647-9D5D-893872325EEA}" dt="2024-09-18T08:39:39.644" v="212" actId="478"/>
          <ac:spMkLst>
            <pc:docMk/>
            <pc:sldMk cId="3102632196" sldId="4001"/>
            <ac:spMk id="6" creationId="{3226C2FC-8426-0825-F149-1C2ED6E612DD}"/>
          </ac:spMkLst>
        </pc:spChg>
        <pc:spChg chg="del">
          <ac:chgData name="" userId="26933607438_tp_box_2" providerId="OAuth2" clId="{31FBAE14-75DE-6647-9D5D-893872325EEA}" dt="2024-09-18T08:39:44.935" v="214" actId="478"/>
          <ac:spMkLst>
            <pc:docMk/>
            <pc:sldMk cId="3102632196" sldId="4001"/>
            <ac:spMk id="7" creationId="{603CD12F-C3BA-B8A1-A717-ECCEDBC358DF}"/>
          </ac:spMkLst>
        </pc:spChg>
        <pc:spChg chg="add del mod">
          <ac:chgData name="" userId="26933607438_tp_box_2" providerId="OAuth2" clId="{31FBAE14-75DE-6647-9D5D-893872325EEA}" dt="2024-09-18T08:39:46.902" v="215" actId="478"/>
          <ac:spMkLst>
            <pc:docMk/>
            <pc:sldMk cId="3102632196" sldId="4001"/>
            <ac:spMk id="9" creationId="{97DAAC61-4B1E-E673-B6F9-94147431A2BC}"/>
          </ac:spMkLst>
        </pc:spChg>
        <pc:spChg chg="add del mod">
          <ac:chgData name="" userId="26933607438_tp_box_2" providerId="OAuth2" clId="{31FBAE14-75DE-6647-9D5D-893872325EEA}" dt="2024-09-18T08:39:58.236" v="217" actId="700"/>
          <ac:spMkLst>
            <pc:docMk/>
            <pc:sldMk cId="3102632196" sldId="4001"/>
            <ac:spMk id="11" creationId="{1EFC3B2F-841A-1B65-B634-6150024FDD0F}"/>
          </ac:spMkLst>
        </pc:spChg>
        <pc:spChg chg="del">
          <ac:chgData name="" userId="26933607438_tp_box_2" providerId="OAuth2" clId="{31FBAE14-75DE-6647-9D5D-893872325EEA}" dt="2024-09-18T08:39:42.631" v="213" actId="478"/>
          <ac:spMkLst>
            <pc:docMk/>
            <pc:sldMk cId="3102632196" sldId="4001"/>
            <ac:spMk id="15" creationId="{7A2DA8B8-0CB2-6B2D-B88A-B55A3E89BDBE}"/>
          </ac:spMkLst>
        </pc:spChg>
        <pc:spChg chg="mod">
          <ac:chgData name="" userId="26933607438_tp_box_2" providerId="OAuth2" clId="{31FBAE14-75DE-6647-9D5D-893872325EEA}" dt="2024-09-18T08:39:36.739" v="211" actId="20577"/>
          <ac:spMkLst>
            <pc:docMk/>
            <pc:sldMk cId="3102632196" sldId="4001"/>
            <ac:spMk id="21" creationId="{D8A4C4DC-E80E-8C35-00DE-7C12E9FE8769}"/>
          </ac:spMkLst>
        </pc:spChg>
        <pc:grpChg chg="add mod">
          <ac:chgData name="" userId="26933607438_tp_box_2" providerId="OAuth2" clId="{31FBAE14-75DE-6647-9D5D-893872325EEA}" dt="2024-09-18T08:40:01.477" v="218" actId="1076"/>
          <ac:grpSpMkLst>
            <pc:docMk/>
            <pc:sldMk cId="3102632196" sldId="4001"/>
            <ac:grpSpMk id="16" creationId="{08F24A9E-1A0C-828D-EDAC-F323D41EE61D}"/>
          </ac:grpSpMkLst>
        </pc:grpChg>
        <pc:picChg chg="del">
          <ac:chgData name="" userId="26933607438_tp_box_2" providerId="OAuth2" clId="{31FBAE14-75DE-6647-9D5D-893872325EEA}" dt="2024-09-18T08:39:42.631" v="213" actId="478"/>
          <ac:picMkLst>
            <pc:docMk/>
            <pc:sldMk cId="3102632196" sldId="4001"/>
            <ac:picMk id="4" creationId="{8524FB62-3DB7-B3E8-2A55-D1C4D4A08393}"/>
          </ac:picMkLst>
        </pc:picChg>
        <pc:picChg chg="del">
          <ac:chgData name="" userId="26933607438_tp_box_2" providerId="OAuth2" clId="{31FBAE14-75DE-6647-9D5D-893872325EEA}" dt="2024-09-18T08:39:42.631" v="213" actId="478"/>
          <ac:picMkLst>
            <pc:docMk/>
            <pc:sldMk cId="3102632196" sldId="4001"/>
            <ac:picMk id="13" creationId="{9C9301FF-DE22-27BA-7EB9-062B085BBE69}"/>
          </ac:picMkLst>
        </pc:picChg>
        <pc:cxnChg chg="del">
          <ac:chgData name="" userId="26933607438_tp_box_2" providerId="OAuth2" clId="{31FBAE14-75DE-6647-9D5D-893872325EEA}" dt="2024-09-18T08:39:42.631" v="213" actId="478"/>
          <ac:cxnSpMkLst>
            <pc:docMk/>
            <pc:sldMk cId="3102632196" sldId="4001"/>
            <ac:cxnSpMk id="12" creationId="{6F5D3A70-BE7F-BCC7-124C-AB08087D97C7}"/>
          </ac:cxnSpMkLst>
        </pc:cxnChg>
        <pc:cxnChg chg="del">
          <ac:chgData name="" userId="26933607438_tp_box_2" providerId="OAuth2" clId="{31FBAE14-75DE-6647-9D5D-893872325EEA}" dt="2024-09-18T08:39:42.631" v="213" actId="478"/>
          <ac:cxnSpMkLst>
            <pc:docMk/>
            <pc:sldMk cId="3102632196" sldId="4001"/>
            <ac:cxnSpMk id="14" creationId="{F58560F2-683D-503A-8575-D16DFF05CA0C}"/>
          </ac:cxnSpMkLst>
        </pc:cxnChg>
      </pc:sldChg>
      <pc:sldChg chg="addSp delSp modSp add mod modClrScheme chgLayout">
        <pc:chgData name="" userId="26933607438_tp_box_2" providerId="OAuth2" clId="{31FBAE14-75DE-6647-9D5D-893872325EEA}" dt="2024-09-18T08:42:01.914" v="247" actId="1076"/>
        <pc:sldMkLst>
          <pc:docMk/>
          <pc:sldMk cId="4090318063" sldId="4002"/>
        </pc:sldMkLst>
        <pc:spChg chg="mod ord">
          <ac:chgData name="" userId="26933607438_tp_box_2" providerId="OAuth2" clId="{31FBAE14-75DE-6647-9D5D-893872325EEA}" dt="2024-09-18T08:41:56.494" v="246" actId="700"/>
          <ac:spMkLst>
            <pc:docMk/>
            <pc:sldMk cId="4090318063" sldId="4002"/>
            <ac:spMk id="3" creationId="{0A57E480-BFC8-6C82-5F0B-E1C1DA041DC5}"/>
          </ac:spMkLst>
        </pc:spChg>
        <pc:spChg chg="mod ord">
          <ac:chgData name="" userId="26933607438_tp_box_2" providerId="OAuth2" clId="{31FBAE14-75DE-6647-9D5D-893872325EEA}" dt="2024-09-18T08:41:56.494" v="246" actId="700"/>
          <ac:spMkLst>
            <pc:docMk/>
            <pc:sldMk cId="4090318063" sldId="4002"/>
            <ac:spMk id="5" creationId="{9D491C0C-B242-BA64-1BA1-86D3C8202660}"/>
          </ac:spMkLst>
        </pc:spChg>
        <pc:spChg chg="del">
          <ac:chgData name="" userId="26933607438_tp_box_2" providerId="OAuth2" clId="{31FBAE14-75DE-6647-9D5D-893872325EEA}" dt="2024-09-18T08:41:39.603" v="243" actId="478"/>
          <ac:spMkLst>
            <pc:docMk/>
            <pc:sldMk cId="4090318063" sldId="4002"/>
            <ac:spMk id="6" creationId="{3226C2FC-8426-0825-F149-1C2ED6E612DD}"/>
          </ac:spMkLst>
        </pc:spChg>
        <pc:spChg chg="del">
          <ac:chgData name="" userId="26933607438_tp_box_2" providerId="OAuth2" clId="{31FBAE14-75DE-6647-9D5D-893872325EEA}" dt="2024-09-18T08:41:33.313" v="241" actId="478"/>
          <ac:spMkLst>
            <pc:docMk/>
            <pc:sldMk cId="4090318063" sldId="4002"/>
            <ac:spMk id="7" creationId="{603CD12F-C3BA-B8A1-A717-ECCEDBC358DF}"/>
          </ac:spMkLst>
        </pc:spChg>
        <pc:spChg chg="del">
          <ac:chgData name="" userId="26933607438_tp_box_2" providerId="OAuth2" clId="{31FBAE14-75DE-6647-9D5D-893872325EEA}" dt="2024-09-18T08:41:31.692" v="240" actId="478"/>
          <ac:spMkLst>
            <pc:docMk/>
            <pc:sldMk cId="4090318063" sldId="4002"/>
            <ac:spMk id="10" creationId="{0AE8F63E-75F9-3DC7-252C-8801A4929684}"/>
          </ac:spMkLst>
        </pc:spChg>
        <pc:spChg chg="add del mod">
          <ac:chgData name="" userId="26933607438_tp_box_2" providerId="OAuth2" clId="{31FBAE14-75DE-6647-9D5D-893872325EEA}" dt="2024-09-18T08:41:56.494" v="246" actId="700"/>
          <ac:spMkLst>
            <pc:docMk/>
            <pc:sldMk cId="4090318063" sldId="4002"/>
            <ac:spMk id="16" creationId="{DFE7AF7D-768C-6C54-F9B5-F8D31F5B2D7C}"/>
          </ac:spMkLst>
        </pc:spChg>
        <pc:spChg chg="add del mod">
          <ac:chgData name="" userId="26933607438_tp_box_2" providerId="OAuth2" clId="{31FBAE14-75DE-6647-9D5D-893872325EEA}" dt="2024-09-18T08:41:45.882" v="244" actId="478"/>
          <ac:spMkLst>
            <pc:docMk/>
            <pc:sldMk cId="4090318063" sldId="4002"/>
            <ac:spMk id="18" creationId="{31365A0E-B009-1CB0-22FD-F5A61321F861}"/>
          </ac:spMkLst>
        </pc:spChg>
        <pc:spChg chg="del">
          <ac:chgData name="" userId="26933607438_tp_box_2" providerId="OAuth2" clId="{31FBAE14-75DE-6647-9D5D-893872325EEA}" dt="2024-09-18T08:41:37.830" v="242" actId="478"/>
          <ac:spMkLst>
            <pc:docMk/>
            <pc:sldMk cId="4090318063" sldId="4002"/>
            <ac:spMk id="21" creationId="{D8A4C4DC-E80E-8C35-00DE-7C12E9FE8769}"/>
          </ac:spMkLst>
        </pc:spChg>
        <pc:grpChg chg="add mod">
          <ac:chgData name="" userId="26933607438_tp_box_2" providerId="OAuth2" clId="{31FBAE14-75DE-6647-9D5D-893872325EEA}" dt="2024-09-18T08:42:01.914" v="247" actId="1076"/>
          <ac:grpSpMkLst>
            <pc:docMk/>
            <pc:sldMk cId="4090318063" sldId="4002"/>
            <ac:grpSpMk id="19" creationId="{C34B93EE-F0A7-28B0-E382-53B93B1BF66C}"/>
          </ac:grpSpMkLst>
        </pc:grpChg>
        <pc:picChg chg="del">
          <ac:chgData name="" userId="26933607438_tp_box_2" providerId="OAuth2" clId="{31FBAE14-75DE-6647-9D5D-893872325EEA}" dt="2024-09-18T08:41:31.692" v="240" actId="478"/>
          <ac:picMkLst>
            <pc:docMk/>
            <pc:sldMk cId="4090318063" sldId="4002"/>
            <ac:picMk id="4" creationId="{E93FD3BC-7992-631B-E397-944CD7716527}"/>
          </ac:picMkLst>
        </pc:picChg>
        <pc:picChg chg="del">
          <ac:chgData name="" userId="26933607438_tp_box_2" providerId="OAuth2" clId="{31FBAE14-75DE-6647-9D5D-893872325EEA}" dt="2024-09-18T08:41:31.692" v="240" actId="478"/>
          <ac:picMkLst>
            <pc:docMk/>
            <pc:sldMk cId="4090318063" sldId="4002"/>
            <ac:picMk id="8" creationId="{5953B17E-1993-9D02-8FB9-B765585CB995}"/>
          </ac:picMkLst>
        </pc:picChg>
        <pc:picChg chg="del">
          <ac:chgData name="" userId="26933607438_tp_box_2" providerId="OAuth2" clId="{31FBAE14-75DE-6647-9D5D-893872325EEA}" dt="2024-09-18T08:41:31.692" v="240" actId="478"/>
          <ac:picMkLst>
            <pc:docMk/>
            <pc:sldMk cId="4090318063" sldId="4002"/>
            <ac:picMk id="14" creationId="{38E50640-628A-0786-19D7-BD3AC5D2DE74}"/>
          </ac:picMkLst>
        </pc:picChg>
      </pc:sldChg>
      <pc:sldChg chg="add del">
        <pc:chgData name="" userId="26933607438_tp_box_2" providerId="OAuth2" clId="{31FBAE14-75DE-6647-9D5D-893872325EEA}" dt="2024-09-18T08:56:49.860" v="297" actId="2696"/>
        <pc:sldMkLst>
          <pc:docMk/>
          <pc:sldMk cId="3119905900" sldId="4033"/>
        </pc:sldMkLst>
      </pc:sldChg>
      <pc:sldChg chg="add del">
        <pc:chgData name="" userId="26933607438_tp_box_2" providerId="OAuth2" clId="{31FBAE14-75DE-6647-9D5D-893872325EEA}" dt="2024-09-18T08:56:49.821" v="295" actId="2696"/>
        <pc:sldMkLst>
          <pc:docMk/>
          <pc:sldMk cId="2944950808" sldId="4034"/>
        </pc:sldMkLst>
      </pc:sldChg>
      <pc:sldChg chg="addSp delSp modSp add mod modTransition">
        <pc:chgData name="" userId="26933607438_tp_box_2" providerId="OAuth2" clId="{31FBAE14-75DE-6647-9D5D-893872325EEA}" dt="2024-09-18T08:58:16.544" v="306" actId="1076"/>
        <pc:sldMkLst>
          <pc:docMk/>
          <pc:sldMk cId="2180801341" sldId="4036"/>
        </pc:sldMkLst>
        <pc:spChg chg="mod">
          <ac:chgData name="" userId="26933607438_tp_box_2" providerId="OAuth2" clId="{31FBAE14-75DE-6647-9D5D-893872325EEA}" dt="2024-09-18T08:58:10.033" v="305"/>
          <ac:spMkLst>
            <pc:docMk/>
            <pc:sldMk cId="2180801341" sldId="4036"/>
            <ac:spMk id="12" creationId="{F303752D-CA1A-393F-8330-A53DE302C7DD}"/>
          </ac:spMkLst>
        </pc:spChg>
        <pc:grpChg chg="add del">
          <ac:chgData name="" userId="26933607438_tp_box_2" providerId="OAuth2" clId="{31FBAE14-75DE-6647-9D5D-893872325EEA}" dt="2024-09-18T08:57:57.528" v="302" actId="21"/>
          <ac:grpSpMkLst>
            <pc:docMk/>
            <pc:sldMk cId="2180801341" sldId="4036"/>
            <ac:grpSpMk id="4" creationId="{F9EDAE3A-4593-F85B-A46E-06CD286E119F}"/>
          </ac:grpSpMkLst>
        </pc:grpChg>
        <pc:grpChg chg="add mod">
          <ac:chgData name="" userId="26933607438_tp_box_2" providerId="OAuth2" clId="{31FBAE14-75DE-6647-9D5D-893872325EEA}" dt="2024-09-18T08:58:09.104" v="304" actId="1076"/>
          <ac:grpSpMkLst>
            <pc:docMk/>
            <pc:sldMk cId="2180801341" sldId="4036"/>
            <ac:grpSpMk id="10" creationId="{D9A46FA9-83E5-5106-1365-107CF85F2897}"/>
          </ac:grpSpMkLst>
        </pc:grpChg>
        <pc:grpChg chg="add mod">
          <ac:chgData name="" userId="26933607438_tp_box_2" providerId="OAuth2" clId="{31FBAE14-75DE-6647-9D5D-893872325EEA}" dt="2024-09-18T08:58:16.544" v="306" actId="1076"/>
          <ac:grpSpMkLst>
            <pc:docMk/>
            <pc:sldMk cId="2180801341" sldId="4036"/>
            <ac:grpSpMk id="11" creationId="{B9A8AE3D-41D9-F1E9-E942-4B4BE576DBA4}"/>
          </ac:grpSpMkLst>
        </pc:grpChg>
        <pc:picChg chg="add del">
          <ac:chgData name="" userId="26933607438_tp_box_2" providerId="OAuth2" clId="{31FBAE14-75DE-6647-9D5D-893872325EEA}" dt="2024-09-18T08:57:46.562" v="300" actId="21"/>
          <ac:picMkLst>
            <pc:docMk/>
            <pc:sldMk cId="2180801341" sldId="4036"/>
            <ac:picMk id="6" creationId="{6EBC9A47-3850-A870-7398-BFB29E30F726}"/>
          </ac:picMkLst>
        </pc:picChg>
        <pc:picChg chg="mod">
          <ac:chgData name="" userId="26933607438_tp_box_2" providerId="OAuth2" clId="{31FBAE14-75DE-6647-9D5D-893872325EEA}" dt="2024-09-18T08:58:10.033" v="305"/>
          <ac:picMkLst>
            <pc:docMk/>
            <pc:sldMk cId="2180801341" sldId="4036"/>
            <ac:picMk id="13" creationId="{48B6A492-5AD9-6EFF-951E-717E301A0FAB}"/>
          </ac:picMkLst>
        </pc:picChg>
      </pc:sldChg>
      <pc:sldChg chg="add del">
        <pc:chgData name="" userId="26933607438_tp_box_2" providerId="OAuth2" clId="{31FBAE14-75DE-6647-9D5D-893872325EEA}" dt="2024-09-18T08:56:49.814" v="294" actId="2696"/>
        <pc:sldMkLst>
          <pc:docMk/>
          <pc:sldMk cId="283412177" sldId="4041"/>
        </pc:sldMkLst>
      </pc:sldChg>
      <pc:sldChg chg="add modTransition">
        <pc:chgData name="" userId="26933607438_tp_box_2" providerId="OAuth2" clId="{31FBAE14-75DE-6647-9D5D-893872325EEA}" dt="2024-09-18T08:57:10.173" v="298"/>
        <pc:sldMkLst>
          <pc:docMk/>
          <pc:sldMk cId="394516718" sldId="4159"/>
        </pc:sldMkLst>
      </pc:sldChg>
      <pc:sldChg chg="add modTransition">
        <pc:chgData name="" userId="26933607438_tp_box_2" providerId="OAuth2" clId="{31FBAE14-75DE-6647-9D5D-893872325EEA}" dt="2024-09-18T08:57:10.173" v="298"/>
        <pc:sldMkLst>
          <pc:docMk/>
          <pc:sldMk cId="1519516062" sldId="4160"/>
        </pc:sldMkLst>
      </pc:sldChg>
      <pc:sldChg chg="add modTransition modAnim">
        <pc:chgData name="" userId="26933607438_tp_box_2" providerId="OAuth2" clId="{31FBAE14-75DE-6647-9D5D-893872325EEA}" dt="2024-09-18T08:57:10.173" v="298"/>
        <pc:sldMkLst>
          <pc:docMk/>
          <pc:sldMk cId="2360906797" sldId="2139118844"/>
        </pc:sldMkLst>
      </pc:sldChg>
      <pc:sldChg chg="add modTransition">
        <pc:chgData name="" userId="26933607438_tp_box_2" providerId="OAuth2" clId="{31FBAE14-75DE-6647-9D5D-893872325EEA}" dt="2024-09-18T08:57:10.173" v="298"/>
        <pc:sldMkLst>
          <pc:docMk/>
          <pc:sldMk cId="2819216822" sldId="2139118849"/>
        </pc:sldMkLst>
      </pc:sldChg>
      <pc:sldChg chg="add modTransition">
        <pc:chgData name="" userId="26933607438_tp_box_2" providerId="OAuth2" clId="{31FBAE14-75DE-6647-9D5D-893872325EEA}" dt="2024-09-18T08:57:10.173" v="298"/>
        <pc:sldMkLst>
          <pc:docMk/>
          <pc:sldMk cId="1246346173" sldId="2139118850"/>
        </pc:sldMkLst>
      </pc:sldChg>
      <pc:sldChg chg="add">
        <pc:chgData name="" userId="26933607438_tp_box_2" providerId="OAuth2" clId="{31FBAE14-75DE-6647-9D5D-893872325EEA}" dt="2024-09-18T08:54:56.041" v="263"/>
        <pc:sldMkLst>
          <pc:docMk/>
          <pc:sldMk cId="611271189" sldId="2139118852"/>
        </pc:sldMkLst>
      </pc:sldChg>
      <pc:sldChg chg="add del modTransition">
        <pc:chgData name="" userId="26933607438_tp_box_2" providerId="OAuth2" clId="{31FBAE14-75DE-6647-9D5D-893872325EEA}" dt="2024-09-18T08:58:57.379" v="310" actId="2696"/>
        <pc:sldMkLst>
          <pc:docMk/>
          <pc:sldMk cId="0" sldId="2139118855"/>
        </pc:sldMkLst>
      </pc:sldChg>
      <pc:sldChg chg="add modTransition">
        <pc:chgData name="" userId="26933607438_tp_box_2" providerId="OAuth2" clId="{31FBAE14-75DE-6647-9D5D-893872325EEA}" dt="2024-09-18T08:57:10.173" v="298"/>
        <pc:sldMkLst>
          <pc:docMk/>
          <pc:sldMk cId="0" sldId="2139118858"/>
        </pc:sldMkLst>
      </pc:sldChg>
      <pc:sldChg chg="add modTransition">
        <pc:chgData name="" userId="26933607438_tp_box_2" providerId="OAuth2" clId="{31FBAE14-75DE-6647-9D5D-893872325EEA}" dt="2024-09-18T08:57:10.173" v="298"/>
        <pc:sldMkLst>
          <pc:docMk/>
          <pc:sldMk cId="1865409015" sldId="2139118875"/>
        </pc:sldMkLst>
      </pc:sldChg>
      <pc:sldChg chg="add modTransition">
        <pc:chgData name="" userId="26933607438_tp_box_2" providerId="OAuth2" clId="{31FBAE14-75DE-6647-9D5D-893872325EEA}" dt="2024-09-18T08:57:10.173" v="298"/>
        <pc:sldMkLst>
          <pc:docMk/>
          <pc:sldMk cId="3590012924" sldId="2139118876"/>
        </pc:sldMkLst>
      </pc:sldChg>
      <pc:sldChg chg="add modTransition">
        <pc:chgData name="" userId="26933607438_tp_box_2" providerId="OAuth2" clId="{31FBAE14-75DE-6647-9D5D-893872325EEA}" dt="2024-09-18T08:57:10.173" v="298"/>
        <pc:sldMkLst>
          <pc:docMk/>
          <pc:sldMk cId="772715425" sldId="2139118877"/>
        </pc:sldMkLst>
      </pc:sldChg>
      <pc:sldChg chg="add modTransition">
        <pc:chgData name="" userId="26933607438_tp_box_2" providerId="OAuth2" clId="{31FBAE14-75DE-6647-9D5D-893872325EEA}" dt="2024-09-18T08:57:10.173" v="298"/>
        <pc:sldMkLst>
          <pc:docMk/>
          <pc:sldMk cId="275746307" sldId="2139118879"/>
        </pc:sldMkLst>
      </pc:sldChg>
      <pc:sldChg chg="add modTransition">
        <pc:chgData name="" userId="26933607438_tp_box_2" providerId="OAuth2" clId="{31FBAE14-75DE-6647-9D5D-893872325EEA}" dt="2024-09-18T08:57:10.173" v="298"/>
        <pc:sldMkLst>
          <pc:docMk/>
          <pc:sldMk cId="4231907982" sldId="2139118887"/>
        </pc:sldMkLst>
      </pc:sldChg>
      <pc:sldChg chg="add modTransition">
        <pc:chgData name="" userId="26933607438_tp_box_2" providerId="OAuth2" clId="{31FBAE14-75DE-6647-9D5D-893872325EEA}" dt="2024-09-18T08:57:10.173" v="298"/>
        <pc:sldMkLst>
          <pc:docMk/>
          <pc:sldMk cId="3994510199" sldId="2139118888"/>
        </pc:sldMkLst>
      </pc:sldChg>
      <pc:sldChg chg="del">
        <pc:chgData name="" userId="26933607438_tp_box_2" providerId="OAuth2" clId="{31FBAE14-75DE-6647-9D5D-893872325EEA}" dt="2024-09-17T16:31:34.878" v="18" actId="2696"/>
        <pc:sldMkLst>
          <pc:docMk/>
          <pc:sldMk cId="3559611053" sldId="2139118894"/>
        </pc:sldMkLst>
      </pc:sldChg>
      <pc:sldChg chg="add">
        <pc:chgData name="" userId="26933607438_tp_box_2" providerId="OAuth2" clId="{31FBAE14-75DE-6647-9D5D-893872325EEA}" dt="2024-09-18T08:54:56.041" v="263"/>
        <pc:sldMkLst>
          <pc:docMk/>
          <pc:sldMk cId="1869485181" sldId="2139118899"/>
        </pc:sldMkLst>
      </pc:sldChg>
      <pc:sldChg chg="del">
        <pc:chgData name="" userId="26933607438_tp_box_2" providerId="OAuth2" clId="{31FBAE14-75DE-6647-9D5D-893872325EEA}" dt="2024-09-18T08:26:32.246" v="42" actId="2696"/>
        <pc:sldMkLst>
          <pc:docMk/>
          <pc:sldMk cId="2095103046" sldId="2139118914"/>
        </pc:sldMkLst>
      </pc:sldChg>
      <pc:sldChg chg="add modTransition">
        <pc:chgData name="" userId="26933607438_tp_box_2" providerId="OAuth2" clId="{31FBAE14-75DE-6647-9D5D-893872325EEA}" dt="2024-09-17T16:29:56.683" v="1"/>
        <pc:sldMkLst>
          <pc:docMk/>
          <pc:sldMk cId="1254581060" sldId="2139118920"/>
        </pc:sldMkLst>
      </pc:sldChg>
      <pc:sldChg chg="add modTransition">
        <pc:chgData name="" userId="26933607438_tp_box_2" providerId="OAuth2" clId="{31FBAE14-75DE-6647-9D5D-893872325EEA}" dt="2024-09-17T16:29:56.683" v="1"/>
        <pc:sldMkLst>
          <pc:docMk/>
          <pc:sldMk cId="66001745" sldId="2139118921"/>
        </pc:sldMkLst>
      </pc:sldChg>
      <pc:sldChg chg="add modTransition">
        <pc:chgData name="" userId="26933607438_tp_box_2" providerId="OAuth2" clId="{31FBAE14-75DE-6647-9D5D-893872325EEA}" dt="2024-09-17T16:29:56.683" v="1"/>
        <pc:sldMkLst>
          <pc:docMk/>
          <pc:sldMk cId="2790747488" sldId="2139118922"/>
        </pc:sldMkLst>
      </pc:sldChg>
      <pc:sldChg chg="modSp new mod">
        <pc:chgData name="" userId="26933607438_tp_box_2" providerId="OAuth2" clId="{31FBAE14-75DE-6647-9D5D-893872325EEA}" dt="2024-09-18T08:26:30.109" v="41" actId="20577"/>
        <pc:sldMkLst>
          <pc:docMk/>
          <pc:sldMk cId="1641812968" sldId="2139118923"/>
        </pc:sldMkLst>
        <pc:spChg chg="mod">
          <ac:chgData name="" userId="26933607438_tp_box_2" providerId="OAuth2" clId="{31FBAE14-75DE-6647-9D5D-893872325EEA}" dt="2024-09-18T08:26:30.109" v="41" actId="20577"/>
          <ac:spMkLst>
            <pc:docMk/>
            <pc:sldMk cId="1641812968" sldId="2139118923"/>
            <ac:spMk id="2" creationId="{D1F16C82-FCF1-B24F-B639-B807A039A595}"/>
          </ac:spMkLst>
        </pc:spChg>
      </pc:sldChg>
      <pc:sldChg chg="addSp delSp modSp new mod modClrScheme chgLayout">
        <pc:chgData name="" userId="26933607438_tp_box_2" providerId="OAuth2" clId="{31FBAE14-75DE-6647-9D5D-893872325EEA}" dt="2024-09-18T08:27:07.701" v="62" actId="478"/>
        <pc:sldMkLst>
          <pc:docMk/>
          <pc:sldMk cId="2967545066" sldId="2139118924"/>
        </pc:sldMkLst>
        <pc:spChg chg="del mod ord">
          <ac:chgData name="" userId="26933607438_tp_box_2" providerId="OAuth2" clId="{31FBAE14-75DE-6647-9D5D-893872325EEA}" dt="2024-09-18T08:27:01.543" v="44" actId="700"/>
          <ac:spMkLst>
            <pc:docMk/>
            <pc:sldMk cId="2967545066" sldId="2139118924"/>
            <ac:spMk id="2" creationId="{5FFC7FC9-5AE1-D846-A3E7-0274BE620117}"/>
          </ac:spMkLst>
        </pc:spChg>
        <pc:spChg chg="del">
          <ac:chgData name="" userId="26933607438_tp_box_2" providerId="OAuth2" clId="{31FBAE14-75DE-6647-9D5D-893872325EEA}" dt="2024-09-18T08:27:01.543" v="44" actId="700"/>
          <ac:spMkLst>
            <pc:docMk/>
            <pc:sldMk cId="2967545066" sldId="2139118924"/>
            <ac:spMk id="3" creationId="{0E15DD77-1199-6C51-E69D-F3B0F483BE90}"/>
          </ac:spMkLst>
        </pc:spChg>
        <pc:spChg chg="del mod ord">
          <ac:chgData name="" userId="26933607438_tp_box_2" providerId="OAuth2" clId="{31FBAE14-75DE-6647-9D5D-893872325EEA}" dt="2024-09-18T08:27:07.701" v="62" actId="478"/>
          <ac:spMkLst>
            <pc:docMk/>
            <pc:sldMk cId="2967545066" sldId="2139118924"/>
            <ac:spMk id="4" creationId="{683ECA4E-2FF7-D3D3-9ED6-9E74EFE4A369}"/>
          </ac:spMkLst>
        </pc:spChg>
        <pc:spChg chg="add mod ord">
          <ac:chgData name="" userId="26933607438_tp_box_2" providerId="OAuth2" clId="{31FBAE14-75DE-6647-9D5D-893872325EEA}" dt="2024-09-18T08:27:05.548" v="61" actId="20577"/>
          <ac:spMkLst>
            <pc:docMk/>
            <pc:sldMk cId="2967545066" sldId="2139118924"/>
            <ac:spMk id="5" creationId="{35192F4E-9558-B8F2-68B3-1A61C00C388D}"/>
          </ac:spMkLst>
        </pc:spChg>
      </pc:sldChg>
      <pc:sldChg chg="add">
        <pc:chgData name="" userId="26933607438_tp_box_2" providerId="OAuth2" clId="{31FBAE14-75DE-6647-9D5D-893872325EEA}" dt="2024-09-18T08:28:28.988" v="76"/>
        <pc:sldMkLst>
          <pc:docMk/>
          <pc:sldMk cId="850868402" sldId="2139118925"/>
        </pc:sldMkLst>
      </pc:sldChg>
      <pc:sldChg chg="add">
        <pc:chgData name="" userId="26933607438_tp_box_2" providerId="OAuth2" clId="{31FBAE14-75DE-6647-9D5D-893872325EEA}" dt="2024-09-18T08:28:28.988" v="76"/>
        <pc:sldMkLst>
          <pc:docMk/>
          <pc:sldMk cId="2510483583" sldId="2139118926"/>
        </pc:sldMkLst>
      </pc:sldChg>
      <pc:sldChg chg="add">
        <pc:chgData name="" userId="26933607438_tp_box_2" providerId="OAuth2" clId="{31FBAE14-75DE-6647-9D5D-893872325EEA}" dt="2024-09-18T08:28:28.988" v="76"/>
        <pc:sldMkLst>
          <pc:docMk/>
          <pc:sldMk cId="838398157" sldId="2139118927"/>
        </pc:sldMkLst>
      </pc:sldChg>
      <pc:sldChg chg="addSp delSp modSp add mod">
        <pc:chgData name="" userId="26933607438_tp_box_2" providerId="OAuth2" clId="{31FBAE14-75DE-6647-9D5D-893872325EEA}" dt="2024-09-18T08:29:01.444" v="102" actId="478"/>
        <pc:sldMkLst>
          <pc:docMk/>
          <pc:sldMk cId="928942027" sldId="2139118928"/>
        </pc:sldMkLst>
        <pc:spChg chg="mod">
          <ac:chgData name="" userId="26933607438_tp_box_2" providerId="OAuth2" clId="{31FBAE14-75DE-6647-9D5D-893872325EEA}" dt="2024-09-18T08:28:56.682" v="101" actId="20577"/>
          <ac:spMkLst>
            <pc:docMk/>
            <pc:sldMk cId="928942027" sldId="2139118928"/>
            <ac:spMk id="2" creationId="{CEB73DA3-1E4A-F781-D4B0-33FC83E7CB6A}"/>
          </ac:spMkLst>
        </pc:spChg>
        <pc:spChg chg="del">
          <ac:chgData name="" userId="26933607438_tp_box_2" providerId="OAuth2" clId="{31FBAE14-75DE-6647-9D5D-893872325EEA}" dt="2024-09-18T08:28:41.976" v="77" actId="478"/>
          <ac:spMkLst>
            <pc:docMk/>
            <pc:sldMk cId="928942027" sldId="2139118928"/>
            <ac:spMk id="3" creationId="{5E878EC3-C802-F99D-8993-D281F833E4B9}"/>
          </ac:spMkLst>
        </pc:spChg>
        <pc:spChg chg="add del mod">
          <ac:chgData name="" userId="26933607438_tp_box_2" providerId="OAuth2" clId="{31FBAE14-75DE-6647-9D5D-893872325EEA}" dt="2024-09-18T08:29:01.444" v="102" actId="478"/>
          <ac:spMkLst>
            <pc:docMk/>
            <pc:sldMk cId="928942027" sldId="2139118928"/>
            <ac:spMk id="7" creationId="{CEF215E2-C06C-B71C-A43A-C7B36ED9D67C}"/>
          </ac:spMkLst>
        </pc:spChg>
      </pc:sldChg>
      <pc:sldChg chg="addSp delSp modSp add mod">
        <pc:chgData name="" userId="26933607438_tp_box_2" providerId="OAuth2" clId="{31FBAE14-75DE-6647-9D5D-893872325EEA}" dt="2024-09-18T08:29:17.534" v="105" actId="478"/>
        <pc:sldMkLst>
          <pc:docMk/>
          <pc:sldMk cId="532006515" sldId="2139118929"/>
        </pc:sldMkLst>
        <pc:spChg chg="mod">
          <ac:chgData name="" userId="26933607438_tp_box_2" providerId="OAuth2" clId="{31FBAE14-75DE-6647-9D5D-893872325EEA}" dt="2024-09-18T08:28:53.400" v="99" actId="20577"/>
          <ac:spMkLst>
            <pc:docMk/>
            <pc:sldMk cId="532006515" sldId="2139118929"/>
            <ac:spMk id="2" creationId="{00446AE9-362B-A333-79E0-F82D147CB8AD}"/>
          </ac:spMkLst>
        </pc:spChg>
        <pc:spChg chg="del">
          <ac:chgData name="" userId="26933607438_tp_box_2" providerId="OAuth2" clId="{31FBAE14-75DE-6647-9D5D-893872325EEA}" dt="2024-09-18T08:28:50.493" v="91" actId="478"/>
          <ac:spMkLst>
            <pc:docMk/>
            <pc:sldMk cId="532006515" sldId="2139118929"/>
            <ac:spMk id="3" creationId="{1142433C-C559-29C8-8E00-78C56632878D}"/>
          </ac:spMkLst>
        </pc:spChg>
        <pc:spChg chg="add del mod">
          <ac:chgData name="" userId="26933607438_tp_box_2" providerId="OAuth2" clId="{31FBAE14-75DE-6647-9D5D-893872325EEA}" dt="2024-09-18T08:29:17.534" v="105" actId="478"/>
          <ac:spMkLst>
            <pc:docMk/>
            <pc:sldMk cId="532006515" sldId="2139118929"/>
            <ac:spMk id="7" creationId="{4C1EEE4F-5FCF-236C-7986-9C1F5CA1C911}"/>
          </ac:spMkLst>
        </pc:spChg>
      </pc:sldChg>
      <pc:sldChg chg="addSp delSp modSp add mod modClrScheme chgLayout">
        <pc:chgData name="" userId="26933607438_tp_box_2" providerId="OAuth2" clId="{31FBAE14-75DE-6647-9D5D-893872325EEA}" dt="2024-09-18T08:36:16.856" v="153" actId="20577"/>
        <pc:sldMkLst>
          <pc:docMk/>
          <pc:sldMk cId="478864593" sldId="2139118930"/>
        </pc:sldMkLst>
        <pc:spChg chg="mod ord">
          <ac:chgData name="" userId="26933607438_tp_box_2" providerId="OAuth2" clId="{31FBAE14-75DE-6647-9D5D-893872325EEA}" dt="2024-09-18T08:34:16.095" v="112" actId="700"/>
          <ac:spMkLst>
            <pc:docMk/>
            <pc:sldMk cId="478864593" sldId="2139118930"/>
            <ac:spMk id="3" creationId="{0A57E480-BFC8-6C82-5F0B-E1C1DA041DC5}"/>
          </ac:spMkLst>
        </pc:spChg>
        <pc:spChg chg="mod ord">
          <ac:chgData name="" userId="26933607438_tp_box_2" providerId="OAuth2" clId="{31FBAE14-75DE-6647-9D5D-893872325EEA}" dt="2024-09-18T08:36:16.856" v="153" actId="20577"/>
          <ac:spMkLst>
            <pc:docMk/>
            <pc:sldMk cId="478864593" sldId="2139118930"/>
            <ac:spMk id="5" creationId="{9D491C0C-B242-BA64-1BA1-86D3C8202660}"/>
          </ac:spMkLst>
        </pc:spChg>
        <pc:spChg chg="del">
          <ac:chgData name="" userId="26933607438_tp_box_2" providerId="OAuth2" clId="{31FBAE14-75DE-6647-9D5D-893872325EEA}" dt="2024-09-18T08:34:06.412" v="109" actId="478"/>
          <ac:spMkLst>
            <pc:docMk/>
            <pc:sldMk cId="478864593" sldId="2139118930"/>
            <ac:spMk id="6" creationId="{3226C2FC-8426-0825-F149-1C2ED6E612DD}"/>
          </ac:spMkLst>
        </pc:spChg>
        <pc:spChg chg="del">
          <ac:chgData name="" userId="26933607438_tp_box_2" providerId="OAuth2" clId="{31FBAE14-75DE-6647-9D5D-893872325EEA}" dt="2024-09-18T08:34:03.262" v="108" actId="478"/>
          <ac:spMkLst>
            <pc:docMk/>
            <pc:sldMk cId="478864593" sldId="2139118930"/>
            <ac:spMk id="7" creationId="{603CD12F-C3BA-B8A1-A717-ECCEDBC358DF}"/>
          </ac:spMkLst>
        </pc:spChg>
        <pc:spChg chg="add del mod">
          <ac:chgData name="" userId="26933607438_tp_box_2" providerId="OAuth2" clId="{31FBAE14-75DE-6647-9D5D-893872325EEA}" dt="2024-09-18T08:34:10.024" v="110" actId="478"/>
          <ac:spMkLst>
            <pc:docMk/>
            <pc:sldMk cId="478864593" sldId="2139118930"/>
            <ac:spMk id="8" creationId="{E0400450-BE60-DBFE-67F7-D0D702F39C11}"/>
          </ac:spMkLst>
        </pc:spChg>
        <pc:spChg chg="add del mod">
          <ac:chgData name="" userId="26933607438_tp_box_2" providerId="OAuth2" clId="{31FBAE14-75DE-6647-9D5D-893872325EEA}" dt="2024-09-18T08:34:16.095" v="112" actId="700"/>
          <ac:spMkLst>
            <pc:docMk/>
            <pc:sldMk cId="478864593" sldId="2139118930"/>
            <ac:spMk id="10" creationId="{B31EB867-A90C-ECE3-BC92-B122470369D7}"/>
          </ac:spMkLst>
        </pc:spChg>
        <pc:spChg chg="mod">
          <ac:chgData name="" userId="26933607438_tp_box_2" providerId="OAuth2" clId="{31FBAE14-75DE-6647-9D5D-893872325EEA}" dt="2024-09-18T08:35:21.555" v="135" actId="1076"/>
          <ac:spMkLst>
            <pc:docMk/>
            <pc:sldMk cId="478864593" sldId="2139118930"/>
            <ac:spMk id="12" creationId="{1ADC45CA-6246-762B-9E67-5E7418859177}"/>
          </ac:spMkLst>
        </pc:spChg>
        <pc:grpChg chg="del">
          <ac:chgData name="" userId="26933607438_tp_box_2" providerId="OAuth2" clId="{31FBAE14-75DE-6647-9D5D-893872325EEA}" dt="2024-09-18T08:34:12.968" v="111" actId="478"/>
          <ac:grpSpMkLst>
            <pc:docMk/>
            <pc:sldMk cId="478864593" sldId="2139118930"/>
            <ac:grpSpMk id="16" creationId="{28CA6D86-C8B8-C1AE-EB23-990D1780908D}"/>
          </ac:grpSpMkLst>
        </pc:grpChg>
        <pc:picChg chg="mod">
          <ac:chgData name="" userId="26933607438_tp_box_2" providerId="OAuth2" clId="{31FBAE14-75DE-6647-9D5D-893872325EEA}" dt="2024-09-18T08:34:20.842" v="114" actId="1076"/>
          <ac:picMkLst>
            <pc:docMk/>
            <pc:sldMk cId="478864593" sldId="2139118930"/>
            <ac:picMk id="2" creationId="{58131C8C-81FD-BB10-4CAA-DFA5CEBC3F8C}"/>
          </ac:picMkLst>
        </pc:picChg>
      </pc:sldChg>
      <pc:sldChg chg="addSp delSp modSp add mod modClrScheme chgLayout">
        <pc:chgData name="" userId="26933607438_tp_box_2" providerId="OAuth2" clId="{31FBAE14-75DE-6647-9D5D-893872325EEA}" dt="2024-09-18T08:36:10.466" v="145" actId="1076"/>
        <pc:sldMkLst>
          <pc:docMk/>
          <pc:sldMk cId="2433579912" sldId="2139118931"/>
        </pc:sldMkLst>
        <pc:spChg chg="mod ord">
          <ac:chgData name="" userId="26933607438_tp_box_2" providerId="OAuth2" clId="{31FBAE14-75DE-6647-9D5D-893872325EEA}" dt="2024-09-18T08:35:57.194" v="142" actId="700"/>
          <ac:spMkLst>
            <pc:docMk/>
            <pc:sldMk cId="2433579912" sldId="2139118931"/>
            <ac:spMk id="3" creationId="{0A57E480-BFC8-6C82-5F0B-E1C1DA041DC5}"/>
          </ac:spMkLst>
        </pc:spChg>
        <pc:spChg chg="mod ord">
          <ac:chgData name="" userId="26933607438_tp_box_2" providerId="OAuth2" clId="{31FBAE14-75DE-6647-9D5D-893872325EEA}" dt="2024-09-18T08:35:57.194" v="142" actId="700"/>
          <ac:spMkLst>
            <pc:docMk/>
            <pc:sldMk cId="2433579912" sldId="2139118931"/>
            <ac:spMk id="5" creationId="{9D491C0C-B242-BA64-1BA1-86D3C8202660}"/>
          </ac:spMkLst>
        </pc:spChg>
        <pc:spChg chg="del mod ord">
          <ac:chgData name="" userId="26933607438_tp_box_2" providerId="OAuth2" clId="{31FBAE14-75DE-6647-9D5D-893872325EEA}" dt="2024-09-18T08:35:51.294" v="141" actId="478"/>
          <ac:spMkLst>
            <pc:docMk/>
            <pc:sldMk cId="2433579912" sldId="2139118931"/>
            <ac:spMk id="6" creationId="{3226C2FC-8426-0825-F149-1C2ED6E612DD}"/>
          </ac:spMkLst>
        </pc:spChg>
        <pc:spChg chg="del mod">
          <ac:chgData name="" userId="26933607438_tp_box_2" providerId="OAuth2" clId="{31FBAE14-75DE-6647-9D5D-893872325EEA}" dt="2024-09-18T08:35:34.792" v="137" actId="478"/>
          <ac:spMkLst>
            <pc:docMk/>
            <pc:sldMk cId="2433579912" sldId="2139118931"/>
            <ac:spMk id="7" creationId="{603CD12F-C3BA-B8A1-A717-ECCEDBC358DF}"/>
          </ac:spMkLst>
        </pc:spChg>
        <pc:spChg chg="add del mod">
          <ac:chgData name="" userId="26933607438_tp_box_2" providerId="OAuth2" clId="{31FBAE14-75DE-6647-9D5D-893872325EEA}" dt="2024-09-18T08:35:41.361" v="139" actId="478"/>
          <ac:spMkLst>
            <pc:docMk/>
            <pc:sldMk cId="2433579912" sldId="2139118931"/>
            <ac:spMk id="10" creationId="{BC931CB9-2529-2789-112D-3B5D117281A7}"/>
          </ac:spMkLst>
        </pc:spChg>
        <pc:spChg chg="add del mod">
          <ac:chgData name="" userId="26933607438_tp_box_2" providerId="OAuth2" clId="{31FBAE14-75DE-6647-9D5D-893872325EEA}" dt="2024-09-18T08:35:57.194" v="142" actId="700"/>
          <ac:spMkLst>
            <pc:docMk/>
            <pc:sldMk cId="2433579912" sldId="2139118931"/>
            <ac:spMk id="13" creationId="{0B5EBD75-8675-1A7F-EC1D-BC6CAAF21BF2}"/>
          </ac:spMkLst>
        </pc:spChg>
        <pc:grpChg chg="add mod">
          <ac:chgData name="" userId="26933607438_tp_box_2" providerId="OAuth2" clId="{31FBAE14-75DE-6647-9D5D-893872325EEA}" dt="2024-09-18T08:36:10.466" v="145" actId="1076"/>
          <ac:grpSpMkLst>
            <pc:docMk/>
            <pc:sldMk cId="2433579912" sldId="2139118931"/>
            <ac:grpSpMk id="15" creationId="{02210657-6547-F286-0D7E-CFCA8DB9849E}"/>
          </ac:grpSpMkLst>
        </pc:grpChg>
        <pc:picChg chg="del">
          <ac:chgData name="" userId="26933607438_tp_box_2" providerId="OAuth2" clId="{31FBAE14-75DE-6647-9D5D-893872325EEA}" dt="2024-09-18T08:35:37.858" v="138" actId="478"/>
          <ac:picMkLst>
            <pc:docMk/>
            <pc:sldMk cId="2433579912" sldId="2139118931"/>
            <ac:picMk id="2" creationId="{9E9113F6-9F77-B0BF-34DC-3C62313E8048}"/>
          </ac:picMkLst>
        </pc:picChg>
        <pc:picChg chg="del">
          <ac:chgData name="" userId="26933607438_tp_box_2" providerId="OAuth2" clId="{31FBAE14-75DE-6647-9D5D-893872325EEA}" dt="2024-09-18T08:35:37.858" v="138" actId="478"/>
          <ac:picMkLst>
            <pc:docMk/>
            <pc:sldMk cId="2433579912" sldId="2139118931"/>
            <ac:picMk id="24" creationId="{A693347F-E21C-F4DB-FD37-04594495F798}"/>
          </ac:picMkLst>
        </pc:picChg>
        <pc:cxnChg chg="del">
          <ac:chgData name="" userId="26933607438_tp_box_2" providerId="OAuth2" clId="{31FBAE14-75DE-6647-9D5D-893872325EEA}" dt="2024-09-18T08:35:37.858" v="138" actId="478"/>
          <ac:cxnSpMkLst>
            <pc:docMk/>
            <pc:sldMk cId="2433579912" sldId="2139118931"/>
            <ac:cxnSpMk id="17" creationId="{73CA72AE-68FC-55CA-EF30-DF48ADA5D1E5}"/>
          </ac:cxnSpMkLst>
        </pc:cxnChg>
        <pc:cxnChg chg="del">
          <ac:chgData name="" userId="26933607438_tp_box_2" providerId="OAuth2" clId="{31FBAE14-75DE-6647-9D5D-893872325EEA}" dt="2024-09-18T08:35:37.858" v="138" actId="478"/>
          <ac:cxnSpMkLst>
            <pc:docMk/>
            <pc:sldMk cId="2433579912" sldId="2139118931"/>
            <ac:cxnSpMk id="19" creationId="{6A70B94C-D154-1B5F-A3F0-69278368E86A}"/>
          </ac:cxnSpMkLst>
        </pc:cxnChg>
      </pc:sldChg>
      <pc:sldChg chg="addSp delSp modSp add mod modClrScheme chgLayout">
        <pc:chgData name="" userId="26933607438_tp_box_2" providerId="OAuth2" clId="{31FBAE14-75DE-6647-9D5D-893872325EEA}" dt="2024-09-18T08:37:50.150" v="176" actId="700"/>
        <pc:sldMkLst>
          <pc:docMk/>
          <pc:sldMk cId="2492232321" sldId="2139118932"/>
        </pc:sldMkLst>
        <pc:spChg chg="mod ord">
          <ac:chgData name="" userId="26933607438_tp_box_2" providerId="OAuth2" clId="{31FBAE14-75DE-6647-9D5D-893872325EEA}" dt="2024-09-18T08:37:50.150" v="176" actId="700"/>
          <ac:spMkLst>
            <pc:docMk/>
            <pc:sldMk cId="2492232321" sldId="2139118932"/>
            <ac:spMk id="3" creationId="{0A57E480-BFC8-6C82-5F0B-E1C1DA041DC5}"/>
          </ac:spMkLst>
        </pc:spChg>
        <pc:spChg chg="mod ord">
          <ac:chgData name="" userId="26933607438_tp_box_2" providerId="OAuth2" clId="{31FBAE14-75DE-6647-9D5D-893872325EEA}" dt="2024-09-18T08:37:50.150" v="176" actId="700"/>
          <ac:spMkLst>
            <pc:docMk/>
            <pc:sldMk cId="2492232321" sldId="2139118932"/>
            <ac:spMk id="5" creationId="{9D491C0C-B242-BA64-1BA1-86D3C8202660}"/>
          </ac:spMkLst>
        </pc:spChg>
        <pc:spChg chg="del">
          <ac:chgData name="" userId="26933607438_tp_box_2" providerId="OAuth2" clId="{31FBAE14-75DE-6647-9D5D-893872325EEA}" dt="2024-09-18T08:37:25.360" v="170" actId="478"/>
          <ac:spMkLst>
            <pc:docMk/>
            <pc:sldMk cId="2492232321" sldId="2139118932"/>
            <ac:spMk id="6" creationId="{3226C2FC-8426-0825-F149-1C2ED6E612DD}"/>
          </ac:spMkLst>
        </pc:spChg>
        <pc:spChg chg="del">
          <ac:chgData name="" userId="26933607438_tp_box_2" providerId="OAuth2" clId="{31FBAE14-75DE-6647-9D5D-893872325EEA}" dt="2024-09-18T08:37:27.757" v="171" actId="478"/>
          <ac:spMkLst>
            <pc:docMk/>
            <pc:sldMk cId="2492232321" sldId="2139118932"/>
            <ac:spMk id="7" creationId="{603CD12F-C3BA-B8A1-A717-ECCEDBC358DF}"/>
          </ac:spMkLst>
        </pc:spChg>
        <pc:spChg chg="add del mod">
          <ac:chgData name="" userId="26933607438_tp_box_2" providerId="OAuth2" clId="{31FBAE14-75DE-6647-9D5D-893872325EEA}" dt="2024-09-18T08:37:32.222" v="172" actId="478"/>
          <ac:spMkLst>
            <pc:docMk/>
            <pc:sldMk cId="2492232321" sldId="2139118932"/>
            <ac:spMk id="10" creationId="{FF617205-6D60-7317-CE0F-283C8346BC43}"/>
          </ac:spMkLst>
        </pc:spChg>
        <pc:spChg chg="add del mod ord">
          <ac:chgData name="" userId="26933607438_tp_box_2" providerId="OAuth2" clId="{31FBAE14-75DE-6647-9D5D-893872325EEA}" dt="2024-09-18T08:37:42.185" v="174" actId="700"/>
          <ac:spMkLst>
            <pc:docMk/>
            <pc:sldMk cId="2492232321" sldId="2139118932"/>
            <ac:spMk id="13" creationId="{A22371CA-DA35-C744-3B06-E8B0251014A3}"/>
          </ac:spMkLst>
        </pc:spChg>
        <pc:spChg chg="del">
          <ac:chgData name="" userId="26933607438_tp_box_2" providerId="OAuth2" clId="{31FBAE14-75DE-6647-9D5D-893872325EEA}" dt="2024-09-18T08:37:22.517" v="169" actId="478"/>
          <ac:spMkLst>
            <pc:docMk/>
            <pc:sldMk cId="2492232321" sldId="2139118932"/>
            <ac:spMk id="15" creationId="{C43483E8-E1F6-627F-9E91-C422FC601520}"/>
          </ac:spMkLst>
        </pc:spChg>
        <pc:spChg chg="add del mod ord">
          <ac:chgData name="" userId="26933607438_tp_box_2" providerId="OAuth2" clId="{31FBAE14-75DE-6647-9D5D-893872325EEA}" dt="2024-09-18T08:37:50.150" v="176" actId="700"/>
          <ac:spMkLst>
            <pc:docMk/>
            <pc:sldMk cId="2492232321" sldId="2139118932"/>
            <ac:spMk id="16" creationId="{95D814BF-23B6-1630-7A6A-10A95E1687B3}"/>
          </ac:spMkLst>
        </pc:spChg>
        <pc:grpChg chg="add mod">
          <ac:chgData name="" userId="26933607438_tp_box_2" providerId="OAuth2" clId="{31FBAE14-75DE-6647-9D5D-893872325EEA}" dt="2024-09-18T08:37:47.062" v="175" actId="1076"/>
          <ac:grpSpMkLst>
            <pc:docMk/>
            <pc:sldMk cId="2492232321" sldId="2139118932"/>
            <ac:grpSpMk id="14" creationId="{A1556599-5E85-7FA3-DA51-0266AF305638}"/>
          </ac:grpSpMkLst>
        </pc:grpChg>
        <pc:picChg chg="del">
          <ac:chgData name="" userId="26933607438_tp_box_2" providerId="OAuth2" clId="{31FBAE14-75DE-6647-9D5D-893872325EEA}" dt="2024-09-18T08:37:21.269" v="168" actId="478"/>
          <ac:picMkLst>
            <pc:docMk/>
            <pc:sldMk cId="2492232321" sldId="2139118932"/>
            <ac:picMk id="12" creationId="{7074F871-F78B-B22F-744D-E10C6A7242D0}"/>
          </ac:picMkLst>
        </pc:picChg>
      </pc:sldChg>
      <pc:sldChg chg="addSp delSp modSp add mod modClrScheme chgLayout">
        <pc:chgData name="" userId="26933607438_tp_box_2" providerId="OAuth2" clId="{31FBAE14-75DE-6647-9D5D-893872325EEA}" dt="2024-09-18T08:39:21.372" v="193" actId="1076"/>
        <pc:sldMkLst>
          <pc:docMk/>
          <pc:sldMk cId="3221406651" sldId="2139118933"/>
        </pc:sldMkLst>
        <pc:spChg chg="mod ord">
          <ac:chgData name="" userId="26933607438_tp_box_2" providerId="OAuth2" clId="{31FBAE14-75DE-6647-9D5D-893872325EEA}" dt="2024-09-18T08:39:17.223" v="192" actId="700"/>
          <ac:spMkLst>
            <pc:docMk/>
            <pc:sldMk cId="3221406651" sldId="2139118933"/>
            <ac:spMk id="3" creationId="{0A57E480-BFC8-6C82-5F0B-E1C1DA041DC5}"/>
          </ac:spMkLst>
        </pc:spChg>
        <pc:spChg chg="mod ord">
          <ac:chgData name="" userId="26933607438_tp_box_2" providerId="OAuth2" clId="{31FBAE14-75DE-6647-9D5D-893872325EEA}" dt="2024-09-18T08:39:17.223" v="192" actId="700"/>
          <ac:spMkLst>
            <pc:docMk/>
            <pc:sldMk cId="3221406651" sldId="2139118933"/>
            <ac:spMk id="5" creationId="{9D491C0C-B242-BA64-1BA1-86D3C8202660}"/>
          </ac:spMkLst>
        </pc:spChg>
        <pc:spChg chg="del">
          <ac:chgData name="" userId="26933607438_tp_box_2" providerId="OAuth2" clId="{31FBAE14-75DE-6647-9D5D-893872325EEA}" dt="2024-09-18T08:39:08.183" v="189" actId="478"/>
          <ac:spMkLst>
            <pc:docMk/>
            <pc:sldMk cId="3221406651" sldId="2139118933"/>
            <ac:spMk id="6" creationId="{3226C2FC-8426-0825-F149-1C2ED6E612DD}"/>
          </ac:spMkLst>
        </pc:spChg>
        <pc:spChg chg="del">
          <ac:chgData name="" userId="26933607438_tp_box_2" providerId="OAuth2" clId="{31FBAE14-75DE-6647-9D5D-893872325EEA}" dt="2024-09-18T08:39:05.610" v="188" actId="478"/>
          <ac:spMkLst>
            <pc:docMk/>
            <pc:sldMk cId="3221406651" sldId="2139118933"/>
            <ac:spMk id="7" creationId="{603CD12F-C3BA-B8A1-A717-ECCEDBC358DF}"/>
          </ac:spMkLst>
        </pc:spChg>
        <pc:spChg chg="add del mod">
          <ac:chgData name="" userId="26933607438_tp_box_2" providerId="OAuth2" clId="{31FBAE14-75DE-6647-9D5D-893872325EEA}" dt="2024-09-18T08:39:17.223" v="192" actId="700"/>
          <ac:spMkLst>
            <pc:docMk/>
            <pc:sldMk cId="3221406651" sldId="2139118933"/>
            <ac:spMk id="10" creationId="{4E12E03B-5E7F-D4F4-25B5-449B4A4278C6}"/>
          </ac:spMkLst>
        </pc:spChg>
        <pc:spChg chg="del">
          <ac:chgData name="" userId="26933607438_tp_box_2" providerId="OAuth2" clId="{31FBAE14-75DE-6647-9D5D-893872325EEA}" dt="2024-09-18T08:39:03.364" v="187" actId="478"/>
          <ac:spMkLst>
            <pc:docMk/>
            <pc:sldMk cId="3221406651" sldId="2139118933"/>
            <ac:spMk id="13" creationId="{98FDA8B6-1855-7B1D-43C0-38EA9328E11A}"/>
          </ac:spMkLst>
        </pc:spChg>
        <pc:spChg chg="add del mod">
          <ac:chgData name="" userId="26933607438_tp_box_2" providerId="OAuth2" clId="{31FBAE14-75DE-6647-9D5D-893872325EEA}" dt="2024-09-18T08:39:09.214" v="190" actId="478"/>
          <ac:spMkLst>
            <pc:docMk/>
            <pc:sldMk cId="3221406651" sldId="2139118933"/>
            <ac:spMk id="18" creationId="{94797065-BA59-9F9A-1FB7-22BC0CEEBD2E}"/>
          </ac:spMkLst>
        </pc:spChg>
        <pc:grpChg chg="add mod">
          <ac:chgData name="" userId="26933607438_tp_box_2" providerId="OAuth2" clId="{31FBAE14-75DE-6647-9D5D-893872325EEA}" dt="2024-09-18T08:39:21.372" v="193" actId="1076"/>
          <ac:grpSpMkLst>
            <pc:docMk/>
            <pc:sldMk cId="3221406651" sldId="2139118933"/>
            <ac:grpSpMk id="19" creationId="{EABFBEC1-778A-D0B0-D106-83A1745F8437}"/>
          </ac:grpSpMkLst>
        </pc:grpChg>
        <pc:picChg chg="del">
          <ac:chgData name="" userId="26933607438_tp_box_2" providerId="OAuth2" clId="{31FBAE14-75DE-6647-9D5D-893872325EEA}" dt="2024-09-18T08:39:03.364" v="187" actId="478"/>
          <ac:picMkLst>
            <pc:docMk/>
            <pc:sldMk cId="3221406651" sldId="2139118933"/>
            <ac:picMk id="2" creationId="{38D3FC83-6512-A504-AB0C-BB3C9AD69F38}"/>
          </ac:picMkLst>
        </pc:picChg>
        <pc:picChg chg="del">
          <ac:chgData name="" userId="26933607438_tp_box_2" providerId="OAuth2" clId="{31FBAE14-75DE-6647-9D5D-893872325EEA}" dt="2024-09-18T08:39:03.364" v="187" actId="478"/>
          <ac:picMkLst>
            <pc:docMk/>
            <pc:sldMk cId="3221406651" sldId="2139118933"/>
            <ac:picMk id="9" creationId="{95514E98-D352-3627-60C5-7F8A30B795D3}"/>
          </ac:picMkLst>
        </pc:picChg>
        <pc:cxnChg chg="del">
          <ac:chgData name="" userId="26933607438_tp_box_2" providerId="OAuth2" clId="{31FBAE14-75DE-6647-9D5D-893872325EEA}" dt="2024-09-18T08:39:03.364" v="187" actId="478"/>
          <ac:cxnSpMkLst>
            <pc:docMk/>
            <pc:sldMk cId="3221406651" sldId="2139118933"/>
            <ac:cxnSpMk id="8" creationId="{F198CA72-058E-36D6-EC01-E06A36F03511}"/>
          </ac:cxnSpMkLst>
        </pc:cxnChg>
        <pc:cxnChg chg="del">
          <ac:chgData name="" userId="26933607438_tp_box_2" providerId="OAuth2" clId="{31FBAE14-75DE-6647-9D5D-893872325EEA}" dt="2024-09-18T08:39:03.364" v="187" actId="478"/>
          <ac:cxnSpMkLst>
            <pc:docMk/>
            <pc:sldMk cId="3221406651" sldId="2139118933"/>
            <ac:cxnSpMk id="14" creationId="{471BE4EC-D044-BDF6-1D6D-A46ABCF0A43B}"/>
          </ac:cxnSpMkLst>
        </pc:cxnChg>
      </pc:sldChg>
      <pc:sldChg chg="addSp delSp modSp add mod">
        <pc:chgData name="" userId="26933607438_tp_box_2" providerId="OAuth2" clId="{31FBAE14-75DE-6647-9D5D-893872325EEA}" dt="2024-09-18T08:40:56.038" v="232" actId="1076"/>
        <pc:sldMkLst>
          <pc:docMk/>
          <pc:sldMk cId="2082412892" sldId="2139118934"/>
        </pc:sldMkLst>
        <pc:spChg chg="mod">
          <ac:chgData name="" userId="26933607438_tp_box_2" providerId="OAuth2" clId="{31FBAE14-75DE-6647-9D5D-893872325EEA}" dt="2024-09-18T08:40:29.948" v="223" actId="20577"/>
          <ac:spMkLst>
            <pc:docMk/>
            <pc:sldMk cId="2082412892" sldId="2139118934"/>
            <ac:spMk id="5" creationId="{9D491C0C-B242-BA64-1BA1-86D3C8202660}"/>
          </ac:spMkLst>
        </pc:spChg>
        <pc:spChg chg="del">
          <ac:chgData name="" userId="26933607438_tp_box_2" providerId="OAuth2" clId="{31FBAE14-75DE-6647-9D5D-893872325EEA}" dt="2024-09-18T08:40:39.095" v="227" actId="478"/>
          <ac:spMkLst>
            <pc:docMk/>
            <pc:sldMk cId="2082412892" sldId="2139118934"/>
            <ac:spMk id="6" creationId="{3226C2FC-8426-0825-F149-1C2ED6E612DD}"/>
          </ac:spMkLst>
        </pc:spChg>
        <pc:spChg chg="del">
          <ac:chgData name="" userId="26933607438_tp_box_2" providerId="OAuth2" clId="{31FBAE14-75DE-6647-9D5D-893872325EEA}" dt="2024-09-18T08:40:33.604" v="224" actId="478"/>
          <ac:spMkLst>
            <pc:docMk/>
            <pc:sldMk cId="2082412892" sldId="2139118934"/>
            <ac:spMk id="7" creationId="{603CD12F-C3BA-B8A1-A717-ECCEDBC358DF}"/>
          </ac:spMkLst>
        </pc:spChg>
        <pc:spChg chg="add del mod">
          <ac:chgData name="" userId="26933607438_tp_box_2" providerId="OAuth2" clId="{31FBAE14-75DE-6647-9D5D-893872325EEA}" dt="2024-09-18T08:40:35.194" v="225" actId="478"/>
          <ac:spMkLst>
            <pc:docMk/>
            <pc:sldMk cId="2082412892" sldId="2139118934"/>
            <ac:spMk id="11" creationId="{3C0D361B-A713-D826-7FF8-A2159FA76D6D}"/>
          </ac:spMkLst>
        </pc:spChg>
        <pc:spChg chg="del">
          <ac:chgData name="" userId="26933607438_tp_box_2" providerId="OAuth2" clId="{31FBAE14-75DE-6647-9D5D-893872325EEA}" dt="2024-09-18T08:40:37.289" v="226" actId="478"/>
          <ac:spMkLst>
            <pc:docMk/>
            <pc:sldMk cId="2082412892" sldId="2139118934"/>
            <ac:spMk id="13" creationId="{99E18F34-0C70-06A8-A502-42D3A9D0DBA1}"/>
          </ac:spMkLst>
        </pc:spChg>
        <pc:spChg chg="add del mod">
          <ac:chgData name="" userId="26933607438_tp_box_2" providerId="OAuth2" clId="{31FBAE14-75DE-6647-9D5D-893872325EEA}" dt="2024-09-18T08:40:41.093" v="229" actId="478"/>
          <ac:spMkLst>
            <pc:docMk/>
            <pc:sldMk cId="2082412892" sldId="2139118934"/>
            <ac:spMk id="16" creationId="{1BB6AF4C-853A-ECEA-31C7-B645BD48C385}"/>
          </ac:spMkLst>
        </pc:spChg>
        <pc:grpChg chg="add mod">
          <ac:chgData name="" userId="26933607438_tp_box_2" providerId="OAuth2" clId="{31FBAE14-75DE-6647-9D5D-893872325EEA}" dt="2024-09-18T08:40:56.038" v="232" actId="1076"/>
          <ac:grpSpMkLst>
            <pc:docMk/>
            <pc:sldMk cId="2082412892" sldId="2139118934"/>
            <ac:grpSpMk id="17" creationId="{29FB16E3-4A07-30E3-F63A-7DC92F5DB1F9}"/>
          </ac:grpSpMkLst>
        </pc:grpChg>
        <pc:picChg chg="del">
          <ac:chgData name="" userId="26933607438_tp_box_2" providerId="OAuth2" clId="{31FBAE14-75DE-6647-9D5D-893872325EEA}" dt="2024-09-18T08:40:37.289" v="226" actId="478"/>
          <ac:picMkLst>
            <pc:docMk/>
            <pc:sldMk cId="2082412892" sldId="2139118934"/>
            <ac:picMk id="9" creationId="{6F050E63-92BC-E7A1-E2DA-E71D87128625}"/>
          </ac:picMkLst>
        </pc:picChg>
      </pc:sldChg>
      <pc:sldChg chg="add modAnim">
        <pc:chgData name="" userId="26933607438_tp_box_2" providerId="OAuth2" clId="{31FBAE14-75DE-6647-9D5D-893872325EEA}" dt="2024-09-18T08:42:33.600" v="248"/>
        <pc:sldMkLst>
          <pc:docMk/>
          <pc:sldMk cId="1997871951" sldId="2139118935"/>
        </pc:sldMkLst>
      </pc:sldChg>
      <pc:sldChg chg="add modAnim">
        <pc:chgData name="" userId="26933607438_tp_box_2" providerId="OAuth2" clId="{31FBAE14-75DE-6647-9D5D-893872325EEA}" dt="2024-09-18T08:43:01.620" v="251"/>
        <pc:sldMkLst>
          <pc:docMk/>
          <pc:sldMk cId="872245792" sldId="2139118936"/>
        </pc:sldMkLst>
      </pc:sldChg>
      <pc:sldChg chg="add">
        <pc:chgData name="" userId="26933607438_tp_box_2" providerId="OAuth2" clId="{31FBAE14-75DE-6647-9D5D-893872325EEA}" dt="2024-09-18T08:54:56.041" v="263"/>
        <pc:sldMkLst>
          <pc:docMk/>
          <pc:sldMk cId="3725839772" sldId="2139118937"/>
        </pc:sldMkLst>
      </pc:sldChg>
      <pc:sldChg chg="add modTransition modAnim">
        <pc:chgData name="" userId="26933607438_tp_box_2" providerId="OAuth2" clId="{31FBAE14-75DE-6647-9D5D-893872325EEA}" dt="2024-09-18T08:57:10.173" v="298"/>
        <pc:sldMkLst>
          <pc:docMk/>
          <pc:sldMk cId="2343235728" sldId="2139118938"/>
        </pc:sldMkLst>
      </pc:sldChg>
      <pc:sldChg chg="add del">
        <pc:chgData name="" userId="26933607438_tp_box_2" providerId="OAuth2" clId="{31FBAE14-75DE-6647-9D5D-893872325EEA}" dt="2024-09-18T08:56:49.828" v="296" actId="2696"/>
        <pc:sldMkLst>
          <pc:docMk/>
          <pc:sldMk cId="3669177258" sldId="2139118939"/>
        </pc:sldMkLst>
      </pc:sldChg>
      <pc:sldChg chg="addSp modSp add mod modTransition delAnim">
        <pc:chgData name="" userId="26933607438_tp_box_2" providerId="OAuth2" clId="{31FBAE14-75DE-6647-9D5D-893872325EEA}" dt="2024-09-18T08:58:51.998" v="309" actId="1076"/>
        <pc:sldMkLst>
          <pc:docMk/>
          <pc:sldMk cId="1061194245" sldId="2139118940"/>
        </pc:sldMkLst>
        <pc:grpChg chg="add mod">
          <ac:chgData name="" userId="26933607438_tp_box_2" providerId="OAuth2" clId="{31FBAE14-75DE-6647-9D5D-893872325EEA}" dt="2024-09-18T08:58:51.998" v="309" actId="1076"/>
          <ac:grpSpMkLst>
            <pc:docMk/>
            <pc:sldMk cId="1061194245" sldId="2139118940"/>
            <ac:grpSpMk id="3" creationId="{4D8E62F7-927B-99B3-6F21-2B8560D6B7D5}"/>
          </ac:grpSpMkLst>
        </pc:grpChg>
      </pc:sldChg>
      <pc:sldChg chg="add modTransition">
        <pc:chgData name="" userId="26933607438_tp_box_2" providerId="OAuth2" clId="{31FBAE14-75DE-6647-9D5D-893872325EEA}" dt="2024-09-18T08:57:10.173" v="298"/>
        <pc:sldMkLst>
          <pc:docMk/>
          <pc:sldMk cId="2434731241" sldId="2139118941"/>
        </pc:sldMkLst>
      </pc:sldChg>
      <pc:sldChg chg="add modTransition modAnim">
        <pc:chgData name="" userId="26933607438_tp_box_2" providerId="OAuth2" clId="{31FBAE14-75DE-6647-9D5D-893872325EEA}" dt="2024-09-18T08:59:34.072" v="312"/>
        <pc:sldMkLst>
          <pc:docMk/>
          <pc:sldMk cId="3397911258" sldId="2139118942"/>
        </pc:sldMkLst>
      </pc:sldChg>
      <pc:sldChg chg="add modTransition modAnim">
        <pc:chgData name="" userId="26933607438_tp_box_2" providerId="OAuth2" clId="{31FBAE14-75DE-6647-9D5D-893872325EEA}" dt="2024-09-18T08:59:27.228" v="311"/>
        <pc:sldMkLst>
          <pc:docMk/>
          <pc:sldMk cId="4203174519" sldId="2139118943"/>
        </pc:sldMkLst>
      </pc:sldChg>
      <pc:sldChg chg="add modTransition modAnim">
        <pc:chgData name="" userId="26933607438_tp_box_2" providerId="OAuth2" clId="{31FBAE14-75DE-6647-9D5D-893872325EEA}" dt="2024-09-18T08:59:49.209" v="314"/>
        <pc:sldMkLst>
          <pc:docMk/>
          <pc:sldMk cId="3520983085" sldId="2139118944"/>
        </pc:sldMkLst>
      </pc:sldChg>
      <pc:sldChg chg="add modTransition">
        <pc:chgData name="" userId="26933607438_tp_box_2" providerId="OAuth2" clId="{31FBAE14-75DE-6647-9D5D-893872325EEA}" dt="2024-09-18T08:57:10.173" v="298"/>
        <pc:sldMkLst>
          <pc:docMk/>
          <pc:sldMk cId="2034524285" sldId="2139118945"/>
        </pc:sldMkLst>
      </pc:sldChg>
      <pc:sldChg chg="add modTransition">
        <pc:chgData name="" userId="26933607438_tp_box_2" providerId="OAuth2" clId="{31FBAE14-75DE-6647-9D5D-893872325EEA}" dt="2024-09-18T08:57:10.173" v="298"/>
        <pc:sldMkLst>
          <pc:docMk/>
          <pc:sldMk cId="249221811" sldId="2139118946"/>
        </pc:sldMkLst>
      </pc:sldChg>
      <pc:sldChg chg="add modTransition">
        <pc:chgData name="" userId="26933607438_tp_box_2" providerId="OAuth2" clId="{31FBAE14-75DE-6647-9D5D-893872325EEA}" dt="2024-09-18T08:57:10.173" v="298"/>
        <pc:sldMkLst>
          <pc:docMk/>
          <pc:sldMk cId="2734038940" sldId="2139118947"/>
        </pc:sldMkLst>
      </pc:sldChg>
      <pc:sldChg chg="add modTransition">
        <pc:chgData name="" userId="26933607438_tp_box_2" providerId="OAuth2" clId="{31FBAE14-75DE-6647-9D5D-893872325EEA}" dt="2024-09-18T08:57:10.173" v="298"/>
        <pc:sldMkLst>
          <pc:docMk/>
          <pc:sldMk cId="0" sldId="2139118948"/>
        </pc:sldMkLst>
      </pc:sldChg>
      <pc:sldChg chg="add modTransition">
        <pc:chgData name="" userId="26933607438_tp_box_2" providerId="OAuth2" clId="{31FBAE14-75DE-6647-9D5D-893872325EEA}" dt="2024-09-18T08:57:10.173" v="298"/>
        <pc:sldMkLst>
          <pc:docMk/>
          <pc:sldMk cId="294702363" sldId="2139118949"/>
        </pc:sldMkLst>
      </pc:sldChg>
      <pc:sldChg chg="add modTransition">
        <pc:chgData name="" userId="26933607438_tp_box_2" providerId="OAuth2" clId="{31FBAE14-75DE-6647-9D5D-893872325EEA}" dt="2024-09-18T08:57:10.173" v="298"/>
        <pc:sldMkLst>
          <pc:docMk/>
          <pc:sldMk cId="3796791185" sldId="2139118950"/>
        </pc:sldMkLst>
      </pc:sldChg>
      <pc:sldChg chg="add modTransition">
        <pc:chgData name="" userId="26933607438_tp_box_2" providerId="OAuth2" clId="{31FBAE14-75DE-6647-9D5D-893872325EEA}" dt="2024-09-18T08:57:10.173" v="298"/>
        <pc:sldMkLst>
          <pc:docMk/>
          <pc:sldMk cId="2098359301" sldId="2139118951"/>
        </pc:sldMkLst>
      </pc:sldChg>
      <pc:sldChg chg="add modTransition">
        <pc:chgData name="" userId="26933607438_tp_box_2" providerId="OAuth2" clId="{31FBAE14-75DE-6647-9D5D-893872325EEA}" dt="2024-09-18T08:57:10.173" v="298"/>
        <pc:sldMkLst>
          <pc:docMk/>
          <pc:sldMk cId="0" sldId="2139118952"/>
        </pc:sldMkLst>
      </pc:sldChg>
      <pc:sldChg chg="add modTransition">
        <pc:chgData name="" userId="26933607438_tp_box_2" providerId="OAuth2" clId="{31FBAE14-75DE-6647-9D5D-893872325EEA}" dt="2024-09-18T08:57:10.173" v="298"/>
        <pc:sldMkLst>
          <pc:docMk/>
          <pc:sldMk cId="3677063470" sldId="2139118953"/>
        </pc:sldMkLst>
      </pc:sldChg>
      <pc:sldChg chg="add modTransition">
        <pc:chgData name="" userId="26933607438_tp_box_2" providerId="OAuth2" clId="{31FBAE14-75DE-6647-9D5D-893872325EEA}" dt="2024-09-18T08:57:10.173" v="298"/>
        <pc:sldMkLst>
          <pc:docMk/>
          <pc:sldMk cId="839312543" sldId="2139118954"/>
        </pc:sldMkLst>
      </pc:sldChg>
      <pc:sldChg chg="add modTransition">
        <pc:chgData name="" userId="26933607438_tp_box_2" providerId="OAuth2" clId="{31FBAE14-75DE-6647-9D5D-893872325EEA}" dt="2024-09-18T08:57:10.173" v="298"/>
        <pc:sldMkLst>
          <pc:docMk/>
          <pc:sldMk cId="1911669392" sldId="2139118955"/>
        </pc:sldMkLst>
      </pc:sldChg>
      <pc:sldChg chg="add modTransition">
        <pc:chgData name="" userId="26933607438_tp_box_2" providerId="OAuth2" clId="{31FBAE14-75DE-6647-9D5D-893872325EEA}" dt="2024-09-18T08:57:10.173" v="298"/>
        <pc:sldMkLst>
          <pc:docMk/>
          <pc:sldMk cId="3858415823" sldId="2139118956"/>
        </pc:sldMkLst>
      </pc:sldChg>
      <pc:sldChg chg="add modTransition">
        <pc:chgData name="" userId="26933607438_tp_box_2" providerId="OAuth2" clId="{31FBAE14-75DE-6647-9D5D-893872325EEA}" dt="2024-09-18T08:57:10.173" v="298"/>
        <pc:sldMkLst>
          <pc:docMk/>
          <pc:sldMk cId="1322511550" sldId="2139118957"/>
        </pc:sldMkLst>
      </pc:sldChg>
      <pc:sldChg chg="add modTransition">
        <pc:chgData name="" userId="26933607438_tp_box_2" providerId="OAuth2" clId="{31FBAE14-75DE-6647-9D5D-893872325EEA}" dt="2024-09-18T08:57:10.173" v="298"/>
        <pc:sldMkLst>
          <pc:docMk/>
          <pc:sldMk cId="3418900576" sldId="2139118958"/>
        </pc:sldMkLst>
      </pc:sldChg>
      <pc:sldChg chg="add del modTransition">
        <pc:chgData name="" userId="26933607438_tp_box_2" providerId="OAuth2" clId="{31FBAE14-75DE-6647-9D5D-893872325EEA}" dt="2024-09-18T09:00:57.399" v="315" actId="2696"/>
        <pc:sldMkLst>
          <pc:docMk/>
          <pc:sldMk cId="3536779057" sldId="2139118959"/>
        </pc:sldMkLst>
      </pc:sldChg>
      <pc:sldChg chg="add modTransition">
        <pc:chgData name="" userId="26933607438_tp_box_2" providerId="OAuth2" clId="{31FBAE14-75DE-6647-9D5D-893872325EEA}" dt="2024-09-18T08:57:10.173" v="298"/>
        <pc:sldMkLst>
          <pc:docMk/>
          <pc:sldMk cId="928482397" sldId="2139118960"/>
        </pc:sldMkLst>
      </pc:sldChg>
      <pc:sldChg chg="add del modTransition">
        <pc:chgData name="" userId="26933607438_tp_box_2" providerId="OAuth2" clId="{31FBAE14-75DE-6647-9D5D-893872325EEA}" dt="2024-09-18T09:01:02.355" v="316" actId="2696"/>
        <pc:sldMkLst>
          <pc:docMk/>
          <pc:sldMk cId="140758104" sldId="2139118961"/>
        </pc:sldMkLst>
      </pc:sldChg>
      <pc:sldChg chg="add modTransition">
        <pc:chgData name="" userId="26933607438_tp_box_2" providerId="OAuth2" clId="{31FBAE14-75DE-6647-9D5D-893872325EEA}" dt="2024-09-18T08:57:10.173" v="298"/>
        <pc:sldMkLst>
          <pc:docMk/>
          <pc:sldMk cId="408208377" sldId="2139118962"/>
        </pc:sldMkLst>
      </pc:sldChg>
      <pc:sldChg chg="add modTransition">
        <pc:chgData name="" userId="26933607438_tp_box_2" providerId="OAuth2" clId="{31FBAE14-75DE-6647-9D5D-893872325EEA}" dt="2024-09-18T08:57:10.173" v="298"/>
        <pc:sldMkLst>
          <pc:docMk/>
          <pc:sldMk cId="1181183020" sldId="2139118963"/>
        </pc:sldMkLst>
      </pc:sldChg>
      <pc:sldChg chg="add modTransition">
        <pc:chgData name="" userId="26933607438_tp_box_2" providerId="OAuth2" clId="{31FBAE14-75DE-6647-9D5D-893872325EEA}" dt="2024-09-18T08:57:10.173" v="298"/>
        <pc:sldMkLst>
          <pc:docMk/>
          <pc:sldMk cId="151825826" sldId="2139118964"/>
        </pc:sldMkLst>
      </pc:sldChg>
      <pc:sldChg chg="add modTransition">
        <pc:chgData name="" userId="26933607438_tp_box_2" providerId="OAuth2" clId="{31FBAE14-75DE-6647-9D5D-893872325EEA}" dt="2024-09-18T08:57:10.173" v="298"/>
        <pc:sldMkLst>
          <pc:docMk/>
          <pc:sldMk cId="120157485" sldId="2139118965"/>
        </pc:sldMkLst>
      </pc:sldChg>
      <pc:sldChg chg="add del modTransition">
        <pc:chgData name="" userId="26933607438_tp_box_2" providerId="OAuth2" clId="{31FBAE14-75DE-6647-9D5D-893872325EEA}" dt="2024-09-18T09:01:51.640" v="317" actId="2696"/>
        <pc:sldMkLst>
          <pc:docMk/>
          <pc:sldMk cId="1987589288" sldId="2139118966"/>
        </pc:sldMkLst>
      </pc:sldChg>
      <pc:sldChg chg="addSp delSp modSp new mod modClrScheme chgLayout">
        <pc:chgData name="" userId="26933607438_tp_box_2" providerId="OAuth2" clId="{31FBAE14-75DE-6647-9D5D-893872325EEA}" dt="2024-09-18T08:55:08.641" v="280" actId="20577"/>
        <pc:sldMkLst>
          <pc:docMk/>
          <pc:sldMk cId="2047813050" sldId="2139118967"/>
        </pc:sldMkLst>
        <pc:spChg chg="del mod ord">
          <ac:chgData name="" userId="26933607438_tp_box_2" providerId="OAuth2" clId="{31FBAE14-75DE-6647-9D5D-893872325EEA}" dt="2024-09-18T08:55:05.360" v="265" actId="700"/>
          <ac:spMkLst>
            <pc:docMk/>
            <pc:sldMk cId="2047813050" sldId="2139118967"/>
            <ac:spMk id="2" creationId="{7F438531-03FF-AE47-73B6-166EF5BBE3C7}"/>
          </ac:spMkLst>
        </pc:spChg>
        <pc:spChg chg="add mod ord">
          <ac:chgData name="" userId="26933607438_tp_box_2" providerId="OAuth2" clId="{31FBAE14-75DE-6647-9D5D-893872325EEA}" dt="2024-09-18T08:55:08.641" v="280" actId="20577"/>
          <ac:spMkLst>
            <pc:docMk/>
            <pc:sldMk cId="2047813050" sldId="2139118967"/>
            <ac:spMk id="3" creationId="{FE07DC7A-89E0-506E-EC39-186FD111E8D8}"/>
          </ac:spMkLst>
        </pc:spChg>
        <pc:spChg chg="add mod ord">
          <ac:chgData name="" userId="26933607438_tp_box_2" providerId="OAuth2" clId="{31FBAE14-75DE-6647-9D5D-893872325EEA}" dt="2024-09-18T08:55:05.360" v="265" actId="700"/>
          <ac:spMkLst>
            <pc:docMk/>
            <pc:sldMk cId="2047813050" sldId="2139118967"/>
            <ac:spMk id="4" creationId="{1448EC84-52B7-53CC-E898-37F929EA5D7D}"/>
          </ac:spMkLst>
        </pc:spChg>
        <pc:spChg chg="add mod ord">
          <ac:chgData name="" userId="26933607438_tp_box_2" providerId="OAuth2" clId="{31FBAE14-75DE-6647-9D5D-893872325EEA}" dt="2024-09-18T08:55:05.360" v="265" actId="700"/>
          <ac:spMkLst>
            <pc:docMk/>
            <pc:sldMk cId="2047813050" sldId="2139118967"/>
            <ac:spMk id="5" creationId="{97AE51DC-27C6-A82D-793F-7C687B96A03C}"/>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248.svg"/><Relationship Id="rId3" Type="http://schemas.openxmlformats.org/officeDocument/2006/relationships/image" Target="../media/image243.png"/><Relationship Id="rId7" Type="http://schemas.openxmlformats.org/officeDocument/2006/relationships/image" Target="../media/image247.png"/><Relationship Id="rId2" Type="http://schemas.openxmlformats.org/officeDocument/2006/relationships/image" Target="../media/image242.svg"/><Relationship Id="rId1" Type="http://schemas.openxmlformats.org/officeDocument/2006/relationships/image" Target="../media/image241.png"/><Relationship Id="rId6" Type="http://schemas.openxmlformats.org/officeDocument/2006/relationships/image" Target="../media/image246.svg"/><Relationship Id="rId5" Type="http://schemas.openxmlformats.org/officeDocument/2006/relationships/image" Target="../media/image245.png"/><Relationship Id="rId10" Type="http://schemas.openxmlformats.org/officeDocument/2006/relationships/image" Target="../media/image250.svg"/><Relationship Id="rId4" Type="http://schemas.openxmlformats.org/officeDocument/2006/relationships/image" Target="../media/image244.svg"/><Relationship Id="rId9" Type="http://schemas.openxmlformats.org/officeDocument/2006/relationships/image" Target="../media/image24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48.svg"/><Relationship Id="rId3" Type="http://schemas.openxmlformats.org/officeDocument/2006/relationships/image" Target="../media/image243.png"/><Relationship Id="rId7" Type="http://schemas.openxmlformats.org/officeDocument/2006/relationships/image" Target="../media/image247.png"/><Relationship Id="rId2" Type="http://schemas.openxmlformats.org/officeDocument/2006/relationships/image" Target="../media/image242.svg"/><Relationship Id="rId1" Type="http://schemas.openxmlformats.org/officeDocument/2006/relationships/image" Target="../media/image241.png"/><Relationship Id="rId6" Type="http://schemas.openxmlformats.org/officeDocument/2006/relationships/image" Target="../media/image246.svg"/><Relationship Id="rId5" Type="http://schemas.openxmlformats.org/officeDocument/2006/relationships/image" Target="../media/image245.png"/><Relationship Id="rId10" Type="http://schemas.openxmlformats.org/officeDocument/2006/relationships/image" Target="../media/image250.svg"/><Relationship Id="rId4" Type="http://schemas.openxmlformats.org/officeDocument/2006/relationships/image" Target="../media/image244.svg"/><Relationship Id="rId9" Type="http://schemas.openxmlformats.org/officeDocument/2006/relationships/image" Target="../media/image249.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A7E3B-6961-41D9-8DC6-AE86406A1926}" type="doc">
      <dgm:prSet loTypeId="urn:microsoft.com/office/officeart/2018/5/layout/IconCircleLabelList" loCatId="icon" qsTypeId="urn:microsoft.com/office/officeart/2005/8/quickstyle/simple1" qsCatId="simple" csTypeId="urn:microsoft.com/office/officeart/2005/8/colors/accent2_2" csCatId="accent2" phldr="1"/>
      <dgm:spPr/>
      <dgm:t>
        <a:bodyPr/>
        <a:lstStyle/>
        <a:p>
          <a:endParaRPr lang="en-US"/>
        </a:p>
      </dgm:t>
    </dgm:pt>
    <dgm:pt modelId="{89E3538C-E94F-4E63-A150-0A01BDF5B076}">
      <dgm:prSet/>
      <dgm:spPr/>
      <dgm:t>
        <a:bodyPr/>
        <a:lstStyle/>
        <a:p>
          <a:pPr>
            <a:lnSpc>
              <a:spcPct val="100000"/>
            </a:lnSpc>
            <a:defRPr cap="all"/>
          </a:pPr>
          <a:r>
            <a:rPr lang="en-US" dirty="0"/>
            <a:t>Do HACKERS change only the amount of the payment, or do they make it all completely fake?</a:t>
          </a:r>
        </a:p>
      </dgm:t>
    </dgm:pt>
    <dgm:pt modelId="{A0DF03D8-3EA7-46F1-A2BD-42AFE0F5246A}" type="parTrans" cxnId="{D2CA3EDA-A059-4413-A536-3F848A8F281B}">
      <dgm:prSet/>
      <dgm:spPr/>
      <dgm:t>
        <a:bodyPr/>
        <a:lstStyle/>
        <a:p>
          <a:endParaRPr lang="en-US"/>
        </a:p>
      </dgm:t>
    </dgm:pt>
    <dgm:pt modelId="{C003E9DD-6578-4F08-B45E-8E6CE9BAD622}" type="sibTrans" cxnId="{D2CA3EDA-A059-4413-A536-3F848A8F281B}">
      <dgm:prSet/>
      <dgm:spPr/>
      <dgm:t>
        <a:bodyPr/>
        <a:lstStyle/>
        <a:p>
          <a:endParaRPr lang="en-US"/>
        </a:p>
      </dgm:t>
    </dgm:pt>
    <dgm:pt modelId="{2C97B3C1-79F0-4708-8D57-4CBAFF931915}">
      <dgm:prSet/>
      <dgm:spPr/>
      <dgm:t>
        <a:bodyPr/>
        <a:lstStyle/>
        <a:p>
          <a:pPr>
            <a:lnSpc>
              <a:spcPct val="100000"/>
            </a:lnSpc>
            <a:defRPr cap="all"/>
          </a:pPr>
          <a:r>
            <a:rPr lang="en-US" dirty="0"/>
            <a:t>If we perform outlier detection on many features, we MIGHT find MORE outliers </a:t>
          </a:r>
        </a:p>
      </dgm:t>
    </dgm:pt>
    <dgm:pt modelId="{4F56CE04-E7A1-4928-A88C-F74621033CE1}" type="parTrans" cxnId="{2F8BE9F8-81AB-4FE1-81CE-4F01C785429A}">
      <dgm:prSet/>
      <dgm:spPr/>
      <dgm:t>
        <a:bodyPr/>
        <a:lstStyle/>
        <a:p>
          <a:endParaRPr lang="en-US"/>
        </a:p>
      </dgm:t>
    </dgm:pt>
    <dgm:pt modelId="{03B70F0B-626B-4B46-A85D-A98948EC6851}" type="sibTrans" cxnId="{2F8BE9F8-81AB-4FE1-81CE-4F01C785429A}">
      <dgm:prSet/>
      <dgm:spPr/>
      <dgm:t>
        <a:bodyPr/>
        <a:lstStyle/>
        <a:p>
          <a:endParaRPr lang="en-US"/>
        </a:p>
      </dgm:t>
    </dgm:pt>
    <dgm:pt modelId="{2DDB7379-C4DF-4219-8C43-8D91F6880732}">
      <dgm:prSet/>
      <dgm:spPr/>
      <dgm:t>
        <a:bodyPr/>
        <a:lstStyle/>
        <a:p>
          <a:pPr>
            <a:lnSpc>
              <a:spcPct val="100000"/>
            </a:lnSpc>
            <a:defRPr cap="all"/>
          </a:pPr>
          <a:r>
            <a:rPr lang="en-US" dirty="0"/>
            <a:t>If we perform outlier detection on one feature at a time, we might spot irregularities on THAT Feature only</a:t>
          </a:r>
        </a:p>
      </dgm:t>
    </dgm:pt>
    <dgm:pt modelId="{606E0ED0-420B-43A6-ADC8-081FDE600696}" type="parTrans" cxnId="{9A5F4CFD-19F2-4B0F-BB84-7E37C93806F1}">
      <dgm:prSet/>
      <dgm:spPr/>
      <dgm:t>
        <a:bodyPr/>
        <a:lstStyle/>
        <a:p>
          <a:endParaRPr lang="en-US"/>
        </a:p>
      </dgm:t>
    </dgm:pt>
    <dgm:pt modelId="{EF27A1A4-CDA2-41F1-9166-71DE162DFF38}" type="sibTrans" cxnId="{9A5F4CFD-19F2-4B0F-BB84-7E37C93806F1}">
      <dgm:prSet/>
      <dgm:spPr/>
      <dgm:t>
        <a:bodyPr/>
        <a:lstStyle/>
        <a:p>
          <a:endParaRPr lang="en-US"/>
        </a:p>
      </dgm:t>
    </dgm:pt>
    <dgm:pt modelId="{94F34090-1D0F-439C-BAA9-8F208433CECF}">
      <dgm:prSet/>
      <dgm:spPr/>
      <dgm:t>
        <a:bodyPr/>
        <a:lstStyle/>
        <a:p>
          <a:pPr>
            <a:lnSpc>
              <a:spcPct val="100000"/>
            </a:lnSpc>
            <a:defRPr cap="all"/>
          </a:pPr>
          <a:r>
            <a:rPr lang="en-US" b="1" dirty="0"/>
            <a:t>Hint</a:t>
          </a:r>
          <a:r>
            <a:rPr lang="en-US" dirty="0"/>
            <a:t>: start with  multidimensional outlier detection, then run outlier detection for each one of the items in the contracts</a:t>
          </a:r>
        </a:p>
      </dgm:t>
    </dgm:pt>
    <dgm:pt modelId="{D1730FA6-B16B-4E1E-997C-EFDFAB996175}" type="parTrans" cxnId="{9E34BA1C-A257-4223-9B00-690919CDD975}">
      <dgm:prSet/>
      <dgm:spPr/>
      <dgm:t>
        <a:bodyPr/>
        <a:lstStyle/>
        <a:p>
          <a:endParaRPr lang="en-US"/>
        </a:p>
      </dgm:t>
    </dgm:pt>
    <dgm:pt modelId="{05AD8037-64FE-456F-BBF2-2FD8376FCF07}" type="sibTrans" cxnId="{9E34BA1C-A257-4223-9B00-690919CDD975}">
      <dgm:prSet/>
      <dgm:spPr/>
      <dgm:t>
        <a:bodyPr/>
        <a:lstStyle/>
        <a:p>
          <a:endParaRPr lang="en-US"/>
        </a:p>
      </dgm:t>
    </dgm:pt>
    <dgm:pt modelId="{B353C6B8-68DA-4B7C-9E04-76AFC5ED8EFB}">
      <dgm:prSet/>
      <dgm:spPr/>
      <dgm:t>
        <a:bodyPr/>
        <a:lstStyle/>
        <a:p>
          <a:pPr>
            <a:lnSpc>
              <a:spcPct val="100000"/>
            </a:lnSpc>
            <a:defRPr cap="all"/>
          </a:pPr>
          <a:r>
            <a:rPr lang="en-US" dirty="0"/>
            <a:t>Next project with </a:t>
          </a:r>
          <a:r>
            <a:rPr lang="en-US" b="1" dirty="0"/>
            <a:t>invoices </a:t>
          </a:r>
          <a:endParaRPr lang="en-US" dirty="0"/>
        </a:p>
      </dgm:t>
    </dgm:pt>
    <dgm:pt modelId="{CDB6B2A1-0125-4A4A-8EF3-8F25AD4481CA}" type="parTrans" cxnId="{EEB8A1EA-7260-4649-9BB3-36E53CE9856E}">
      <dgm:prSet/>
      <dgm:spPr/>
      <dgm:t>
        <a:bodyPr/>
        <a:lstStyle/>
        <a:p>
          <a:endParaRPr lang="en-US"/>
        </a:p>
      </dgm:t>
    </dgm:pt>
    <dgm:pt modelId="{D67F25F3-7693-4587-8C45-37E38A6DC126}" type="sibTrans" cxnId="{EEB8A1EA-7260-4649-9BB3-36E53CE9856E}">
      <dgm:prSet/>
      <dgm:spPr/>
      <dgm:t>
        <a:bodyPr/>
        <a:lstStyle/>
        <a:p>
          <a:endParaRPr lang="en-US"/>
        </a:p>
      </dgm:t>
    </dgm:pt>
    <dgm:pt modelId="{F3E8157E-AC05-4402-9FB8-49E1F777ED26}" type="pres">
      <dgm:prSet presAssocID="{9FDA7E3B-6961-41D9-8DC6-AE86406A1926}" presName="root" presStyleCnt="0">
        <dgm:presLayoutVars>
          <dgm:dir/>
          <dgm:resizeHandles val="exact"/>
        </dgm:presLayoutVars>
      </dgm:prSet>
      <dgm:spPr/>
    </dgm:pt>
    <dgm:pt modelId="{09BB22AE-1497-46D7-B818-BDD1E231F6B3}" type="pres">
      <dgm:prSet presAssocID="{89E3538C-E94F-4E63-A150-0A01BDF5B076}" presName="compNode" presStyleCnt="0"/>
      <dgm:spPr/>
    </dgm:pt>
    <dgm:pt modelId="{51078A4D-EF64-4796-999A-30ECD017FD1B}" type="pres">
      <dgm:prSet presAssocID="{89E3538C-E94F-4E63-A150-0A01BDF5B076}" presName="iconBgRect" presStyleLbl="bgShp" presStyleIdx="0" presStyleCnt="5"/>
      <dgm:spPr/>
    </dgm:pt>
    <dgm:pt modelId="{B87F8236-30C4-4FA2-8412-637A881C2FAB}" type="pres">
      <dgm:prSet presAssocID="{89E3538C-E94F-4E63-A150-0A01BDF5B07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obber"/>
        </a:ext>
      </dgm:extLst>
    </dgm:pt>
    <dgm:pt modelId="{046A5B68-6FDC-4131-84A9-9B898F47FBF9}" type="pres">
      <dgm:prSet presAssocID="{89E3538C-E94F-4E63-A150-0A01BDF5B076}" presName="spaceRect" presStyleCnt="0"/>
      <dgm:spPr/>
    </dgm:pt>
    <dgm:pt modelId="{BFFDF719-9B93-45F2-A568-282BE2F7F0C5}" type="pres">
      <dgm:prSet presAssocID="{89E3538C-E94F-4E63-A150-0A01BDF5B076}" presName="textRect" presStyleLbl="revTx" presStyleIdx="0" presStyleCnt="5">
        <dgm:presLayoutVars>
          <dgm:chMax val="1"/>
          <dgm:chPref val="1"/>
        </dgm:presLayoutVars>
      </dgm:prSet>
      <dgm:spPr/>
    </dgm:pt>
    <dgm:pt modelId="{DEA1D9BB-24B0-4E38-817E-17B7BDE72780}" type="pres">
      <dgm:prSet presAssocID="{C003E9DD-6578-4F08-B45E-8E6CE9BAD622}" presName="sibTrans" presStyleCnt="0"/>
      <dgm:spPr/>
    </dgm:pt>
    <dgm:pt modelId="{ACDA87FE-E576-4C22-B3AB-18B5F3499FF0}" type="pres">
      <dgm:prSet presAssocID="{2C97B3C1-79F0-4708-8D57-4CBAFF931915}" presName="compNode" presStyleCnt="0"/>
      <dgm:spPr/>
    </dgm:pt>
    <dgm:pt modelId="{C2AF6AF0-B13C-4CF3-ABDA-64F7E12F65F3}" type="pres">
      <dgm:prSet presAssocID="{2C97B3C1-79F0-4708-8D57-4CBAFF931915}" presName="iconBgRect" presStyleLbl="bgShp" presStyleIdx="1" presStyleCnt="5"/>
      <dgm:spPr/>
    </dgm:pt>
    <dgm:pt modelId="{9124ED5D-79C9-44F4-92C8-FF33D6EC94E5}" type="pres">
      <dgm:prSet presAssocID="{2C97B3C1-79F0-4708-8D57-4CBAFF931915}"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atistics"/>
        </a:ext>
      </dgm:extLst>
    </dgm:pt>
    <dgm:pt modelId="{C3AB6360-942E-4428-B8B1-C459B59A93AC}" type="pres">
      <dgm:prSet presAssocID="{2C97B3C1-79F0-4708-8D57-4CBAFF931915}" presName="spaceRect" presStyleCnt="0"/>
      <dgm:spPr/>
    </dgm:pt>
    <dgm:pt modelId="{26E39E7A-1EB2-4A46-B5F4-4CD61FD9FFD1}" type="pres">
      <dgm:prSet presAssocID="{2C97B3C1-79F0-4708-8D57-4CBAFF931915}" presName="textRect" presStyleLbl="revTx" presStyleIdx="1" presStyleCnt="5">
        <dgm:presLayoutVars>
          <dgm:chMax val="1"/>
          <dgm:chPref val="1"/>
        </dgm:presLayoutVars>
      </dgm:prSet>
      <dgm:spPr/>
    </dgm:pt>
    <dgm:pt modelId="{71460E78-E8A6-457E-BAC3-97DCAB5D3A9B}" type="pres">
      <dgm:prSet presAssocID="{03B70F0B-626B-4B46-A85D-A98948EC6851}" presName="sibTrans" presStyleCnt="0"/>
      <dgm:spPr/>
    </dgm:pt>
    <dgm:pt modelId="{996AD0FF-C28E-48B4-B53C-70D0CACCD1EC}" type="pres">
      <dgm:prSet presAssocID="{2DDB7379-C4DF-4219-8C43-8D91F6880732}" presName="compNode" presStyleCnt="0"/>
      <dgm:spPr/>
    </dgm:pt>
    <dgm:pt modelId="{8A1D49BD-6B7B-40E7-B41F-C1D4F1C489C5}" type="pres">
      <dgm:prSet presAssocID="{2DDB7379-C4DF-4219-8C43-8D91F6880732}" presName="iconBgRect" presStyleLbl="bgShp" presStyleIdx="2" presStyleCnt="5"/>
      <dgm:spPr/>
    </dgm:pt>
    <dgm:pt modelId="{D12ED135-E8CE-4CB2-A59F-186465A0CD2B}" type="pres">
      <dgm:prSet presAssocID="{2DDB7379-C4DF-4219-8C43-8D91F6880732}"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Question mark"/>
        </a:ext>
      </dgm:extLst>
    </dgm:pt>
    <dgm:pt modelId="{A3899431-0DBC-4C63-B9EE-97CCA7B84352}" type="pres">
      <dgm:prSet presAssocID="{2DDB7379-C4DF-4219-8C43-8D91F6880732}" presName="spaceRect" presStyleCnt="0"/>
      <dgm:spPr/>
    </dgm:pt>
    <dgm:pt modelId="{D43F1DA6-25D5-4EA0-81BA-C4D8CB4BB18F}" type="pres">
      <dgm:prSet presAssocID="{2DDB7379-C4DF-4219-8C43-8D91F6880732}" presName="textRect" presStyleLbl="revTx" presStyleIdx="2" presStyleCnt="5">
        <dgm:presLayoutVars>
          <dgm:chMax val="1"/>
          <dgm:chPref val="1"/>
        </dgm:presLayoutVars>
      </dgm:prSet>
      <dgm:spPr/>
    </dgm:pt>
    <dgm:pt modelId="{E92EBD9B-0B27-45BE-9771-0A0BB43892F5}" type="pres">
      <dgm:prSet presAssocID="{EF27A1A4-CDA2-41F1-9166-71DE162DFF38}" presName="sibTrans" presStyleCnt="0"/>
      <dgm:spPr/>
    </dgm:pt>
    <dgm:pt modelId="{15B88C3A-1B26-4A76-8937-7D46BEFE4D64}" type="pres">
      <dgm:prSet presAssocID="{94F34090-1D0F-439C-BAA9-8F208433CECF}" presName="compNode" presStyleCnt="0"/>
      <dgm:spPr/>
    </dgm:pt>
    <dgm:pt modelId="{63A39A2C-113B-4819-A089-9BE8BE96C77A}" type="pres">
      <dgm:prSet presAssocID="{94F34090-1D0F-439C-BAA9-8F208433CECF}" presName="iconBgRect" presStyleLbl="bgShp" presStyleIdx="3" presStyleCnt="5"/>
      <dgm:spPr/>
    </dgm:pt>
    <dgm:pt modelId="{D13DB8B3-8EDC-4CCA-B3D5-17853A7D0402}" type="pres">
      <dgm:prSet presAssocID="{94F34090-1D0F-439C-BAA9-8F208433CECF}"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esentation with Pie Chart"/>
        </a:ext>
      </dgm:extLst>
    </dgm:pt>
    <dgm:pt modelId="{403EB970-124E-4FAA-8706-BA6F7D2228D7}" type="pres">
      <dgm:prSet presAssocID="{94F34090-1D0F-439C-BAA9-8F208433CECF}" presName="spaceRect" presStyleCnt="0"/>
      <dgm:spPr/>
    </dgm:pt>
    <dgm:pt modelId="{A27E44CB-C4A7-4D76-B8CF-6C0B259769C0}" type="pres">
      <dgm:prSet presAssocID="{94F34090-1D0F-439C-BAA9-8F208433CECF}" presName="textRect" presStyleLbl="revTx" presStyleIdx="3" presStyleCnt="5">
        <dgm:presLayoutVars>
          <dgm:chMax val="1"/>
          <dgm:chPref val="1"/>
        </dgm:presLayoutVars>
      </dgm:prSet>
      <dgm:spPr/>
    </dgm:pt>
    <dgm:pt modelId="{12765DE2-723E-4E26-B294-7A39F704DB71}" type="pres">
      <dgm:prSet presAssocID="{05AD8037-64FE-456F-BBF2-2FD8376FCF07}" presName="sibTrans" presStyleCnt="0"/>
      <dgm:spPr/>
    </dgm:pt>
    <dgm:pt modelId="{C1015FD0-ABC5-46D5-A6AA-C6E0E968724B}" type="pres">
      <dgm:prSet presAssocID="{B353C6B8-68DA-4B7C-9E04-76AFC5ED8EFB}" presName="compNode" presStyleCnt="0"/>
      <dgm:spPr/>
    </dgm:pt>
    <dgm:pt modelId="{F70A2382-1E4B-475C-BEBD-D361158EF903}" type="pres">
      <dgm:prSet presAssocID="{B353C6B8-68DA-4B7C-9E04-76AFC5ED8EFB}" presName="iconBgRect" presStyleLbl="bgShp" presStyleIdx="4" presStyleCnt="5"/>
      <dgm:spPr/>
    </dgm:pt>
    <dgm:pt modelId="{0C2F602D-FF37-4E0B-B661-49C7DB55449B}" type="pres">
      <dgm:prSet presAssocID="{B353C6B8-68DA-4B7C-9E04-76AFC5ED8EF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ocument"/>
        </a:ext>
      </dgm:extLst>
    </dgm:pt>
    <dgm:pt modelId="{E0617C25-A1FC-43E9-89A8-124733BEC56A}" type="pres">
      <dgm:prSet presAssocID="{B353C6B8-68DA-4B7C-9E04-76AFC5ED8EFB}" presName="spaceRect" presStyleCnt="0"/>
      <dgm:spPr/>
    </dgm:pt>
    <dgm:pt modelId="{8ADD30B0-8C85-4517-AFAF-C954ACD4F350}" type="pres">
      <dgm:prSet presAssocID="{B353C6B8-68DA-4B7C-9E04-76AFC5ED8EFB}" presName="textRect" presStyleLbl="revTx" presStyleIdx="4" presStyleCnt="5">
        <dgm:presLayoutVars>
          <dgm:chMax val="1"/>
          <dgm:chPref val="1"/>
        </dgm:presLayoutVars>
      </dgm:prSet>
      <dgm:spPr/>
    </dgm:pt>
  </dgm:ptLst>
  <dgm:cxnLst>
    <dgm:cxn modelId="{D284C007-585E-4017-9A3F-ED05B5C95008}" type="presOf" srcId="{89E3538C-E94F-4E63-A150-0A01BDF5B076}" destId="{BFFDF719-9B93-45F2-A568-282BE2F7F0C5}" srcOrd="0" destOrd="0" presId="urn:microsoft.com/office/officeart/2018/5/layout/IconCircleLabelList"/>
    <dgm:cxn modelId="{9E34BA1C-A257-4223-9B00-690919CDD975}" srcId="{9FDA7E3B-6961-41D9-8DC6-AE86406A1926}" destId="{94F34090-1D0F-439C-BAA9-8F208433CECF}" srcOrd="3" destOrd="0" parTransId="{D1730FA6-B16B-4E1E-997C-EFDFAB996175}" sibTransId="{05AD8037-64FE-456F-BBF2-2FD8376FCF07}"/>
    <dgm:cxn modelId="{06A64E6D-6B72-47DC-9F39-29FA1379A5E3}" type="presOf" srcId="{94F34090-1D0F-439C-BAA9-8F208433CECF}" destId="{A27E44CB-C4A7-4D76-B8CF-6C0B259769C0}" srcOrd="0" destOrd="0" presId="urn:microsoft.com/office/officeart/2018/5/layout/IconCircleLabelList"/>
    <dgm:cxn modelId="{8E8F1EA1-D986-478E-B0BC-5B3767A2A1DE}" type="presOf" srcId="{2DDB7379-C4DF-4219-8C43-8D91F6880732}" destId="{D43F1DA6-25D5-4EA0-81BA-C4D8CB4BB18F}" srcOrd="0" destOrd="0" presId="urn:microsoft.com/office/officeart/2018/5/layout/IconCircleLabelList"/>
    <dgm:cxn modelId="{8E0905B8-EDBF-4D28-8EAD-0C177B23829C}" type="presOf" srcId="{2C97B3C1-79F0-4708-8D57-4CBAFF931915}" destId="{26E39E7A-1EB2-4A46-B5F4-4CD61FD9FFD1}" srcOrd="0" destOrd="0" presId="urn:microsoft.com/office/officeart/2018/5/layout/IconCircleLabelList"/>
    <dgm:cxn modelId="{0B0C26D7-6314-49E8-A6D0-F83481791E3B}" type="presOf" srcId="{B353C6B8-68DA-4B7C-9E04-76AFC5ED8EFB}" destId="{8ADD30B0-8C85-4517-AFAF-C954ACD4F350}" srcOrd="0" destOrd="0" presId="urn:microsoft.com/office/officeart/2018/5/layout/IconCircleLabelList"/>
    <dgm:cxn modelId="{18EE46D7-CBE3-436B-9862-EAE2733836F6}" type="presOf" srcId="{9FDA7E3B-6961-41D9-8DC6-AE86406A1926}" destId="{F3E8157E-AC05-4402-9FB8-49E1F777ED26}" srcOrd="0" destOrd="0" presId="urn:microsoft.com/office/officeart/2018/5/layout/IconCircleLabelList"/>
    <dgm:cxn modelId="{D2CA3EDA-A059-4413-A536-3F848A8F281B}" srcId="{9FDA7E3B-6961-41D9-8DC6-AE86406A1926}" destId="{89E3538C-E94F-4E63-A150-0A01BDF5B076}" srcOrd="0" destOrd="0" parTransId="{A0DF03D8-3EA7-46F1-A2BD-42AFE0F5246A}" sibTransId="{C003E9DD-6578-4F08-B45E-8E6CE9BAD622}"/>
    <dgm:cxn modelId="{EEB8A1EA-7260-4649-9BB3-36E53CE9856E}" srcId="{9FDA7E3B-6961-41D9-8DC6-AE86406A1926}" destId="{B353C6B8-68DA-4B7C-9E04-76AFC5ED8EFB}" srcOrd="4" destOrd="0" parTransId="{CDB6B2A1-0125-4A4A-8EF3-8F25AD4481CA}" sibTransId="{D67F25F3-7693-4587-8C45-37E38A6DC126}"/>
    <dgm:cxn modelId="{2F8BE9F8-81AB-4FE1-81CE-4F01C785429A}" srcId="{9FDA7E3B-6961-41D9-8DC6-AE86406A1926}" destId="{2C97B3C1-79F0-4708-8D57-4CBAFF931915}" srcOrd="1" destOrd="0" parTransId="{4F56CE04-E7A1-4928-A88C-F74621033CE1}" sibTransId="{03B70F0B-626B-4B46-A85D-A98948EC6851}"/>
    <dgm:cxn modelId="{9A5F4CFD-19F2-4B0F-BB84-7E37C93806F1}" srcId="{9FDA7E3B-6961-41D9-8DC6-AE86406A1926}" destId="{2DDB7379-C4DF-4219-8C43-8D91F6880732}" srcOrd="2" destOrd="0" parTransId="{606E0ED0-420B-43A6-ADC8-081FDE600696}" sibTransId="{EF27A1A4-CDA2-41F1-9166-71DE162DFF38}"/>
    <dgm:cxn modelId="{E2D2D348-9F7E-4F11-A7F4-511E77930B59}" type="presParOf" srcId="{F3E8157E-AC05-4402-9FB8-49E1F777ED26}" destId="{09BB22AE-1497-46D7-B818-BDD1E231F6B3}" srcOrd="0" destOrd="0" presId="urn:microsoft.com/office/officeart/2018/5/layout/IconCircleLabelList"/>
    <dgm:cxn modelId="{61114CB8-BD90-41DB-9E96-EAE35C82DA83}" type="presParOf" srcId="{09BB22AE-1497-46D7-B818-BDD1E231F6B3}" destId="{51078A4D-EF64-4796-999A-30ECD017FD1B}" srcOrd="0" destOrd="0" presId="urn:microsoft.com/office/officeart/2018/5/layout/IconCircleLabelList"/>
    <dgm:cxn modelId="{FCAFCC52-31DC-4699-B79F-7FEC9BFBA858}" type="presParOf" srcId="{09BB22AE-1497-46D7-B818-BDD1E231F6B3}" destId="{B87F8236-30C4-4FA2-8412-637A881C2FAB}" srcOrd="1" destOrd="0" presId="urn:microsoft.com/office/officeart/2018/5/layout/IconCircleLabelList"/>
    <dgm:cxn modelId="{01A279CD-7D37-4B2F-82C2-07443EF17ADA}" type="presParOf" srcId="{09BB22AE-1497-46D7-B818-BDD1E231F6B3}" destId="{046A5B68-6FDC-4131-84A9-9B898F47FBF9}" srcOrd="2" destOrd="0" presId="urn:microsoft.com/office/officeart/2018/5/layout/IconCircleLabelList"/>
    <dgm:cxn modelId="{A7488658-6F3B-4EEC-AE47-D1224E8ACA84}" type="presParOf" srcId="{09BB22AE-1497-46D7-B818-BDD1E231F6B3}" destId="{BFFDF719-9B93-45F2-A568-282BE2F7F0C5}" srcOrd="3" destOrd="0" presId="urn:microsoft.com/office/officeart/2018/5/layout/IconCircleLabelList"/>
    <dgm:cxn modelId="{70B9F167-D826-44B4-8A73-AA290F20D37A}" type="presParOf" srcId="{F3E8157E-AC05-4402-9FB8-49E1F777ED26}" destId="{DEA1D9BB-24B0-4E38-817E-17B7BDE72780}" srcOrd="1" destOrd="0" presId="urn:microsoft.com/office/officeart/2018/5/layout/IconCircleLabelList"/>
    <dgm:cxn modelId="{BC49E357-E37E-4CC1-A693-B5AE45B546C6}" type="presParOf" srcId="{F3E8157E-AC05-4402-9FB8-49E1F777ED26}" destId="{ACDA87FE-E576-4C22-B3AB-18B5F3499FF0}" srcOrd="2" destOrd="0" presId="urn:microsoft.com/office/officeart/2018/5/layout/IconCircleLabelList"/>
    <dgm:cxn modelId="{6551785D-D91B-4F8D-A2D2-42FE27063CD0}" type="presParOf" srcId="{ACDA87FE-E576-4C22-B3AB-18B5F3499FF0}" destId="{C2AF6AF0-B13C-4CF3-ABDA-64F7E12F65F3}" srcOrd="0" destOrd="0" presId="urn:microsoft.com/office/officeart/2018/5/layout/IconCircleLabelList"/>
    <dgm:cxn modelId="{F50F13F7-5C3C-4AE6-BB1E-6DCC8F5F5DFA}" type="presParOf" srcId="{ACDA87FE-E576-4C22-B3AB-18B5F3499FF0}" destId="{9124ED5D-79C9-44F4-92C8-FF33D6EC94E5}" srcOrd="1" destOrd="0" presId="urn:microsoft.com/office/officeart/2018/5/layout/IconCircleLabelList"/>
    <dgm:cxn modelId="{3711C9ED-7936-445F-A7F7-50AB81354882}" type="presParOf" srcId="{ACDA87FE-E576-4C22-B3AB-18B5F3499FF0}" destId="{C3AB6360-942E-4428-B8B1-C459B59A93AC}" srcOrd="2" destOrd="0" presId="urn:microsoft.com/office/officeart/2018/5/layout/IconCircleLabelList"/>
    <dgm:cxn modelId="{6AD5F3B5-8425-4523-A7CA-164D1B5E7247}" type="presParOf" srcId="{ACDA87FE-E576-4C22-B3AB-18B5F3499FF0}" destId="{26E39E7A-1EB2-4A46-B5F4-4CD61FD9FFD1}" srcOrd="3" destOrd="0" presId="urn:microsoft.com/office/officeart/2018/5/layout/IconCircleLabelList"/>
    <dgm:cxn modelId="{A642CE7D-0A26-452E-8AEC-3B9518545B42}" type="presParOf" srcId="{F3E8157E-AC05-4402-9FB8-49E1F777ED26}" destId="{71460E78-E8A6-457E-BAC3-97DCAB5D3A9B}" srcOrd="3" destOrd="0" presId="urn:microsoft.com/office/officeart/2018/5/layout/IconCircleLabelList"/>
    <dgm:cxn modelId="{BC7989C4-A593-4FB9-94FC-8342CF1EC717}" type="presParOf" srcId="{F3E8157E-AC05-4402-9FB8-49E1F777ED26}" destId="{996AD0FF-C28E-48B4-B53C-70D0CACCD1EC}" srcOrd="4" destOrd="0" presId="urn:microsoft.com/office/officeart/2018/5/layout/IconCircleLabelList"/>
    <dgm:cxn modelId="{736A18F5-7BDF-42CF-91B5-95BF141DC352}" type="presParOf" srcId="{996AD0FF-C28E-48B4-B53C-70D0CACCD1EC}" destId="{8A1D49BD-6B7B-40E7-B41F-C1D4F1C489C5}" srcOrd="0" destOrd="0" presId="urn:microsoft.com/office/officeart/2018/5/layout/IconCircleLabelList"/>
    <dgm:cxn modelId="{0AD080F6-620D-4F65-9180-DBA49980CF98}" type="presParOf" srcId="{996AD0FF-C28E-48B4-B53C-70D0CACCD1EC}" destId="{D12ED135-E8CE-4CB2-A59F-186465A0CD2B}" srcOrd="1" destOrd="0" presId="urn:microsoft.com/office/officeart/2018/5/layout/IconCircleLabelList"/>
    <dgm:cxn modelId="{94D9F128-8D32-4F24-9847-E7730DC7EB4A}" type="presParOf" srcId="{996AD0FF-C28E-48B4-B53C-70D0CACCD1EC}" destId="{A3899431-0DBC-4C63-B9EE-97CCA7B84352}" srcOrd="2" destOrd="0" presId="urn:microsoft.com/office/officeart/2018/5/layout/IconCircleLabelList"/>
    <dgm:cxn modelId="{60E40628-BDDC-496D-8FAB-7585A15AF65B}" type="presParOf" srcId="{996AD0FF-C28E-48B4-B53C-70D0CACCD1EC}" destId="{D43F1DA6-25D5-4EA0-81BA-C4D8CB4BB18F}" srcOrd="3" destOrd="0" presId="urn:microsoft.com/office/officeart/2018/5/layout/IconCircleLabelList"/>
    <dgm:cxn modelId="{15B4E309-9DB8-4022-BE13-64347B237978}" type="presParOf" srcId="{F3E8157E-AC05-4402-9FB8-49E1F777ED26}" destId="{E92EBD9B-0B27-45BE-9771-0A0BB43892F5}" srcOrd="5" destOrd="0" presId="urn:microsoft.com/office/officeart/2018/5/layout/IconCircleLabelList"/>
    <dgm:cxn modelId="{B70A61EB-F609-4229-BDC7-8DB6C9B025D5}" type="presParOf" srcId="{F3E8157E-AC05-4402-9FB8-49E1F777ED26}" destId="{15B88C3A-1B26-4A76-8937-7D46BEFE4D64}" srcOrd="6" destOrd="0" presId="urn:microsoft.com/office/officeart/2018/5/layout/IconCircleLabelList"/>
    <dgm:cxn modelId="{F2452453-E14A-4494-A84D-A309DF79417B}" type="presParOf" srcId="{15B88C3A-1B26-4A76-8937-7D46BEFE4D64}" destId="{63A39A2C-113B-4819-A089-9BE8BE96C77A}" srcOrd="0" destOrd="0" presId="urn:microsoft.com/office/officeart/2018/5/layout/IconCircleLabelList"/>
    <dgm:cxn modelId="{410BF8FB-1C24-4148-9F64-CCB896E57F97}" type="presParOf" srcId="{15B88C3A-1B26-4A76-8937-7D46BEFE4D64}" destId="{D13DB8B3-8EDC-4CCA-B3D5-17853A7D0402}" srcOrd="1" destOrd="0" presId="urn:microsoft.com/office/officeart/2018/5/layout/IconCircleLabelList"/>
    <dgm:cxn modelId="{15124600-19B2-4FD6-837B-B1D1A4F27C1B}" type="presParOf" srcId="{15B88C3A-1B26-4A76-8937-7D46BEFE4D64}" destId="{403EB970-124E-4FAA-8706-BA6F7D2228D7}" srcOrd="2" destOrd="0" presId="urn:microsoft.com/office/officeart/2018/5/layout/IconCircleLabelList"/>
    <dgm:cxn modelId="{2C9BF6BD-7C09-4EFA-99A0-9FAC424779D8}" type="presParOf" srcId="{15B88C3A-1B26-4A76-8937-7D46BEFE4D64}" destId="{A27E44CB-C4A7-4D76-B8CF-6C0B259769C0}" srcOrd="3" destOrd="0" presId="urn:microsoft.com/office/officeart/2018/5/layout/IconCircleLabelList"/>
    <dgm:cxn modelId="{08DB5C2E-1DF5-4FF3-9B87-6EDEC53219FF}" type="presParOf" srcId="{F3E8157E-AC05-4402-9FB8-49E1F777ED26}" destId="{12765DE2-723E-4E26-B294-7A39F704DB71}" srcOrd="7" destOrd="0" presId="urn:microsoft.com/office/officeart/2018/5/layout/IconCircleLabelList"/>
    <dgm:cxn modelId="{154F2859-B657-4858-BFC0-5075DE150186}" type="presParOf" srcId="{F3E8157E-AC05-4402-9FB8-49E1F777ED26}" destId="{C1015FD0-ABC5-46D5-A6AA-C6E0E968724B}" srcOrd="8" destOrd="0" presId="urn:microsoft.com/office/officeart/2018/5/layout/IconCircleLabelList"/>
    <dgm:cxn modelId="{70FC141B-7248-4B0F-A3EB-493C3064432F}" type="presParOf" srcId="{C1015FD0-ABC5-46D5-A6AA-C6E0E968724B}" destId="{F70A2382-1E4B-475C-BEBD-D361158EF903}" srcOrd="0" destOrd="0" presId="urn:microsoft.com/office/officeart/2018/5/layout/IconCircleLabelList"/>
    <dgm:cxn modelId="{525FA178-C87A-4D1C-8248-427C995E661B}" type="presParOf" srcId="{C1015FD0-ABC5-46D5-A6AA-C6E0E968724B}" destId="{0C2F602D-FF37-4E0B-B661-49C7DB55449B}" srcOrd="1" destOrd="0" presId="urn:microsoft.com/office/officeart/2018/5/layout/IconCircleLabelList"/>
    <dgm:cxn modelId="{FD6EFF68-9530-4F68-A2BD-E40AD9D6942A}" type="presParOf" srcId="{C1015FD0-ABC5-46D5-A6AA-C6E0E968724B}" destId="{E0617C25-A1FC-43E9-89A8-124733BEC56A}" srcOrd="2" destOrd="0" presId="urn:microsoft.com/office/officeart/2018/5/layout/IconCircleLabelList"/>
    <dgm:cxn modelId="{57554C56-219A-4419-88DB-5E779C128DE9}" type="presParOf" srcId="{C1015FD0-ABC5-46D5-A6AA-C6E0E968724B}" destId="{8ADD30B0-8C85-4517-AFAF-C954ACD4F350}"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078A4D-EF64-4796-999A-30ECD017FD1B}">
      <dsp:nvSpPr>
        <dsp:cNvPr id="0" name=""/>
        <dsp:cNvSpPr/>
      </dsp:nvSpPr>
      <dsp:spPr>
        <a:xfrm>
          <a:off x="288859" y="614907"/>
          <a:ext cx="901775" cy="9017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7F8236-30C4-4FA2-8412-637A881C2FAB}">
      <dsp:nvSpPr>
        <dsp:cNvPr id="0" name=""/>
        <dsp:cNvSpPr/>
      </dsp:nvSpPr>
      <dsp:spPr>
        <a:xfrm>
          <a:off x="481041" y="807089"/>
          <a:ext cx="517412" cy="5174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FDF719-9B93-45F2-A568-282BE2F7F0C5}">
      <dsp:nvSpPr>
        <dsp:cNvPr id="0" name=""/>
        <dsp:cNvSpPr/>
      </dsp:nvSpPr>
      <dsp:spPr>
        <a:xfrm>
          <a:off x="587" y="1797563"/>
          <a:ext cx="1478320" cy="989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Do HACKERS change only the amount of the payment, or do they make it all completely fake?</a:t>
          </a:r>
        </a:p>
      </dsp:txBody>
      <dsp:txXfrm>
        <a:off x="587" y="1797563"/>
        <a:ext cx="1478320" cy="989529"/>
      </dsp:txXfrm>
    </dsp:sp>
    <dsp:sp modelId="{C2AF6AF0-B13C-4CF3-ABDA-64F7E12F65F3}">
      <dsp:nvSpPr>
        <dsp:cNvPr id="0" name=""/>
        <dsp:cNvSpPr/>
      </dsp:nvSpPr>
      <dsp:spPr>
        <a:xfrm>
          <a:off x="2025885" y="614907"/>
          <a:ext cx="901775" cy="9017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24ED5D-79C9-44F4-92C8-FF33D6EC94E5}">
      <dsp:nvSpPr>
        <dsp:cNvPr id="0" name=""/>
        <dsp:cNvSpPr/>
      </dsp:nvSpPr>
      <dsp:spPr>
        <a:xfrm>
          <a:off x="2218067" y="807089"/>
          <a:ext cx="517412" cy="5174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6E39E7A-1EB2-4A46-B5F4-4CD61FD9FFD1}">
      <dsp:nvSpPr>
        <dsp:cNvPr id="0" name=""/>
        <dsp:cNvSpPr/>
      </dsp:nvSpPr>
      <dsp:spPr>
        <a:xfrm>
          <a:off x="1737613" y="1797563"/>
          <a:ext cx="1478320" cy="989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If we perform outlier detection on many features, we MIGHT find MORE outliers </a:t>
          </a:r>
        </a:p>
      </dsp:txBody>
      <dsp:txXfrm>
        <a:off x="1737613" y="1797563"/>
        <a:ext cx="1478320" cy="989529"/>
      </dsp:txXfrm>
    </dsp:sp>
    <dsp:sp modelId="{8A1D49BD-6B7B-40E7-B41F-C1D4F1C489C5}">
      <dsp:nvSpPr>
        <dsp:cNvPr id="0" name=""/>
        <dsp:cNvSpPr/>
      </dsp:nvSpPr>
      <dsp:spPr>
        <a:xfrm>
          <a:off x="3762912" y="614907"/>
          <a:ext cx="901775" cy="9017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2ED135-E8CE-4CB2-A59F-186465A0CD2B}">
      <dsp:nvSpPr>
        <dsp:cNvPr id="0" name=""/>
        <dsp:cNvSpPr/>
      </dsp:nvSpPr>
      <dsp:spPr>
        <a:xfrm>
          <a:off x="3955093" y="807089"/>
          <a:ext cx="517412" cy="5174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3F1DA6-25D5-4EA0-81BA-C4D8CB4BB18F}">
      <dsp:nvSpPr>
        <dsp:cNvPr id="0" name=""/>
        <dsp:cNvSpPr/>
      </dsp:nvSpPr>
      <dsp:spPr>
        <a:xfrm>
          <a:off x="3474639" y="1797563"/>
          <a:ext cx="1478320" cy="989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If we perform outlier detection on one feature at a time, we might spot irregularities on THAT Feature only</a:t>
          </a:r>
        </a:p>
      </dsp:txBody>
      <dsp:txXfrm>
        <a:off x="3474639" y="1797563"/>
        <a:ext cx="1478320" cy="989529"/>
      </dsp:txXfrm>
    </dsp:sp>
    <dsp:sp modelId="{63A39A2C-113B-4819-A089-9BE8BE96C77A}">
      <dsp:nvSpPr>
        <dsp:cNvPr id="0" name=""/>
        <dsp:cNvSpPr/>
      </dsp:nvSpPr>
      <dsp:spPr>
        <a:xfrm>
          <a:off x="5499938" y="614907"/>
          <a:ext cx="901775" cy="9017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3DB8B3-8EDC-4CCA-B3D5-17853A7D0402}">
      <dsp:nvSpPr>
        <dsp:cNvPr id="0" name=""/>
        <dsp:cNvSpPr/>
      </dsp:nvSpPr>
      <dsp:spPr>
        <a:xfrm>
          <a:off x="5692120" y="807089"/>
          <a:ext cx="517412" cy="51741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7E44CB-C4A7-4D76-B8CF-6C0B259769C0}">
      <dsp:nvSpPr>
        <dsp:cNvPr id="0" name=""/>
        <dsp:cNvSpPr/>
      </dsp:nvSpPr>
      <dsp:spPr>
        <a:xfrm>
          <a:off x="5211666" y="1797563"/>
          <a:ext cx="1478320" cy="989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dirty="0"/>
            <a:t>Hint</a:t>
          </a:r>
          <a:r>
            <a:rPr lang="en-US" sz="1100" kern="1200" dirty="0"/>
            <a:t>: start with  multidimensional outlier detection, then run outlier detection for each one of the items in the contracts</a:t>
          </a:r>
        </a:p>
      </dsp:txBody>
      <dsp:txXfrm>
        <a:off x="5211666" y="1797563"/>
        <a:ext cx="1478320" cy="989529"/>
      </dsp:txXfrm>
    </dsp:sp>
    <dsp:sp modelId="{F70A2382-1E4B-475C-BEBD-D361158EF903}">
      <dsp:nvSpPr>
        <dsp:cNvPr id="0" name=""/>
        <dsp:cNvSpPr/>
      </dsp:nvSpPr>
      <dsp:spPr>
        <a:xfrm>
          <a:off x="7236965" y="614907"/>
          <a:ext cx="901775" cy="901775"/>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2F602D-FF37-4E0B-B661-49C7DB55449B}">
      <dsp:nvSpPr>
        <dsp:cNvPr id="0" name=""/>
        <dsp:cNvSpPr/>
      </dsp:nvSpPr>
      <dsp:spPr>
        <a:xfrm>
          <a:off x="7429146" y="807089"/>
          <a:ext cx="517412" cy="51741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DD30B0-8C85-4517-AFAF-C954ACD4F350}">
      <dsp:nvSpPr>
        <dsp:cNvPr id="0" name=""/>
        <dsp:cNvSpPr/>
      </dsp:nvSpPr>
      <dsp:spPr>
        <a:xfrm>
          <a:off x="6948692" y="1797563"/>
          <a:ext cx="1478320" cy="989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Next project with </a:t>
          </a:r>
          <a:r>
            <a:rPr lang="en-US" sz="1100" b="1" kern="1200" dirty="0"/>
            <a:t>invoices </a:t>
          </a:r>
          <a:endParaRPr lang="en-US" sz="1100" kern="1200" dirty="0"/>
        </a:p>
      </dsp:txBody>
      <dsp:txXfrm>
        <a:off x="6948692" y="1797563"/>
        <a:ext cx="1478320" cy="989529"/>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130D3-101D-B742-9F58-D4C15DFC8D02}" type="datetimeFigureOut">
              <a:rPr lang="en-US" smtClean="0"/>
              <a:t>9/17/24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EC437D-9682-8345-9EAA-7E1D93A0C843}" type="slidenum">
              <a:rPr lang="en-US" smtClean="0"/>
              <a:t>‹#›</a:t>
            </a:fld>
            <a:endParaRPr lang="en-US"/>
          </a:p>
        </p:txBody>
      </p:sp>
    </p:spTree>
    <p:extLst>
      <p:ext uri="{BB962C8B-B14F-4D97-AF65-F5344CB8AC3E}">
        <p14:creationId xmlns:p14="http://schemas.microsoft.com/office/powerpoint/2010/main" val="4134718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2</a:t>
            </a:fld>
            <a:endParaRPr lang="en-US"/>
          </a:p>
        </p:txBody>
      </p:sp>
    </p:spTree>
    <p:extLst>
      <p:ext uri="{BB962C8B-B14F-4D97-AF65-F5344CB8AC3E}">
        <p14:creationId xmlns:p14="http://schemas.microsoft.com/office/powerpoint/2010/main" val="1224285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48</a:t>
            </a:fld>
            <a:endParaRPr lang="en-US"/>
          </a:p>
        </p:txBody>
      </p:sp>
    </p:spTree>
    <p:extLst>
      <p:ext uri="{BB962C8B-B14F-4D97-AF65-F5344CB8AC3E}">
        <p14:creationId xmlns:p14="http://schemas.microsoft.com/office/powerpoint/2010/main" val="1793089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800"/>
              </a:spcAft>
            </a:pPr>
            <a:r>
              <a:rPr lang="en-US" sz="1800" b="0" i="0" u="none" strike="noStrike" dirty="0">
                <a:solidFill>
                  <a:srgbClr val="000000"/>
                </a:solidFill>
                <a:effectLst/>
                <a:latin typeface="Calibri" panose="020F0502020204030204" pitchFamily="34" charset="0"/>
              </a:rPr>
              <a:t>The components take care of the following tasks:</a:t>
            </a:r>
            <a:endParaRPr lang="en-US" sz="1200" b="0" i="0" u="none" strike="noStrike" dirty="0">
              <a:solidFill>
                <a:schemeClr val="tx1"/>
              </a:solidFill>
              <a:effectLst/>
              <a:latin typeface="+mn-lt"/>
            </a:endParaRPr>
          </a:p>
          <a:p>
            <a:pPr marL="342900" indent="-342900" rtl="0">
              <a:spcBef>
                <a:spcPts val="0"/>
              </a:spcBef>
              <a:spcAft>
                <a:spcPts val="800"/>
              </a:spcAft>
              <a:buFont typeface="+mj-lt"/>
              <a:buAutoNum type="arabicPeriod"/>
            </a:pPr>
            <a:r>
              <a:rPr lang="en-US" sz="1800" b="0" i="0" u="none" strike="noStrike" dirty="0">
                <a:solidFill>
                  <a:srgbClr val="000000"/>
                </a:solidFill>
                <a:effectLst/>
                <a:latin typeface="Calibri" panose="020F0502020204030204" pitchFamily="34" charset="0"/>
              </a:rPr>
              <a:t>Read and clean the data, described above.</a:t>
            </a:r>
          </a:p>
          <a:p>
            <a:pPr marL="342900" indent="-342900" rtl="0">
              <a:spcBef>
                <a:spcPts val="0"/>
              </a:spcBef>
              <a:spcAft>
                <a:spcPts val="800"/>
              </a:spcAft>
              <a:buFont typeface="+mj-lt"/>
              <a:buAutoNum type="arabicPeriod"/>
            </a:pPr>
            <a:r>
              <a:rPr lang="en-US" sz="1800" b="0" i="0" u="none" strike="noStrike" dirty="0">
                <a:solidFill>
                  <a:srgbClr val="000000"/>
                </a:solidFill>
                <a:effectLst/>
                <a:latin typeface="Calibri" panose="020F0502020204030204" pitchFamily="34" charset="0"/>
              </a:rPr>
              <a:t>Calculate sales taxes per state with apportionment of sales where billing zip code is unknown  for the taxation period specified by a user, and have a first visual check with pie charts.</a:t>
            </a:r>
          </a:p>
          <a:p>
            <a:pPr marL="342900" indent="-342900" rtl="0">
              <a:spcBef>
                <a:spcPts val="0"/>
              </a:spcBef>
              <a:spcAft>
                <a:spcPts val="800"/>
              </a:spcAft>
              <a:buFont typeface="+mj-lt"/>
              <a:buAutoNum type="arabicPeriod"/>
            </a:pPr>
            <a:r>
              <a:rPr lang="en-US" sz="1800" b="0" i="0" u="none" strike="noStrike" dirty="0">
                <a:solidFill>
                  <a:srgbClr val="000000"/>
                </a:solidFill>
                <a:effectLst/>
                <a:latin typeface="Calibri" panose="020F0502020204030204" pitchFamily="34" charset="0"/>
              </a:rPr>
              <a:t>Sort states by its tax liability and prepare the resulting tables to view and download the results</a:t>
            </a:r>
          </a:p>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50</a:t>
            </a:fld>
            <a:endParaRPr lang="en-US"/>
          </a:p>
        </p:txBody>
      </p:sp>
    </p:spTree>
    <p:extLst>
      <p:ext uri="{BB962C8B-B14F-4D97-AF65-F5344CB8AC3E}">
        <p14:creationId xmlns:p14="http://schemas.microsoft.com/office/powerpoint/2010/main" val="3347227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To calculate total sales per customer:</a:t>
            </a:r>
          </a:p>
          <a:p>
            <a:pPr marL="742950" lvl="1" indent="-28575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We compute the duration of each subscription within the selected 12-month period, and, </a:t>
            </a:r>
          </a:p>
          <a:p>
            <a:pPr marL="742950" lvl="1" indent="-28575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Then, we multiply the subscription fee by the duration.</a:t>
            </a:r>
          </a:p>
          <a:p>
            <a:pPr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To apportion sales with unknown billing zip to all states:</a:t>
            </a:r>
          </a:p>
          <a:p>
            <a:pPr marL="742950" lvl="1" indent="-28575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We join subscription data with the reference table</a:t>
            </a:r>
          </a:p>
          <a:p>
            <a:pPr marL="742950" lvl="1" indent="-28575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Group the data</a:t>
            </a:r>
          </a:p>
          <a:p>
            <a:pPr marL="742950" lvl="1" indent="-28575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And then within “Apportion unknown sales” </a:t>
            </a:r>
            <a:r>
              <a:rPr lang="en-US" sz="1100" b="0" i="0" u="none" strike="noStrike" dirty="0" err="1">
                <a:solidFill>
                  <a:srgbClr val="0E101A"/>
                </a:solidFill>
                <a:effectLst/>
                <a:latin typeface="Calibri" panose="020F0502020204030204" pitchFamily="34" charset="0"/>
              </a:rPr>
              <a:t>metanode</a:t>
            </a:r>
            <a:endParaRPr lang="en-US" sz="1100" b="0" i="0" u="none" strike="noStrike" dirty="0">
              <a:solidFill>
                <a:srgbClr val="0E101A"/>
              </a:solidFill>
              <a:effectLst/>
              <a:latin typeface="Calibri" panose="020F0502020204030204" pitchFamily="34" charset="0"/>
            </a:endParaRPr>
          </a:p>
          <a:p>
            <a:pPr marL="1143000" lvl="2" indent="-228600" rtl="0" fontAlgn="base">
              <a:spcBef>
                <a:spcPts val="0"/>
              </a:spcBef>
              <a:spcAft>
                <a:spcPts val="0"/>
              </a:spcAft>
              <a:buFont typeface="+mj-lt"/>
              <a:buAutoNum type="arabicPeriod"/>
            </a:pPr>
            <a:r>
              <a:rPr lang="en-US" sz="1100" b="0" i="0" u="none" strike="noStrike" dirty="0">
                <a:solidFill>
                  <a:srgbClr val="0E101A"/>
                </a:solidFill>
                <a:effectLst/>
                <a:latin typeface="Calibri" panose="020F0502020204030204" pitchFamily="34" charset="0"/>
              </a:rPr>
              <a:t>we calculate  </a:t>
            </a:r>
            <a:r>
              <a:rPr lang="en-US" sz="1100" b="0" i="1" u="none" strike="noStrike" dirty="0">
                <a:solidFill>
                  <a:srgbClr val="0E101A"/>
                </a:solidFill>
                <a:effectLst/>
                <a:latin typeface="Calibri" panose="020F0502020204030204" pitchFamily="34" charset="0"/>
              </a:rPr>
              <a:t>Total Unknown Sales to be apportioned to a state</a:t>
            </a:r>
            <a:endParaRPr lang="en-US" sz="1100" b="0" i="0" u="none" strike="noStrike" dirty="0">
              <a:solidFill>
                <a:srgbClr val="0E101A"/>
              </a:solidFill>
              <a:effectLst/>
              <a:latin typeface="Calibri" panose="020F0502020204030204" pitchFamily="34" charset="0"/>
            </a:endParaRPr>
          </a:p>
          <a:p>
            <a:pPr marL="1371600" rtl="0">
              <a:spcBef>
                <a:spcPts val="0"/>
              </a:spcBef>
              <a:spcAft>
                <a:spcPts val="0"/>
              </a:spcAft>
            </a:pPr>
            <a:r>
              <a:rPr lang="en-US" sz="1100" b="0" i="1" u="none" strike="noStrike" dirty="0">
                <a:solidFill>
                  <a:srgbClr val="0E101A"/>
                </a:solidFill>
                <a:effectLst/>
                <a:latin typeface="Calibri" panose="020F0502020204030204" pitchFamily="34" charset="0"/>
              </a:rPr>
              <a:t>Total Unknown Sales to be apportioned to a state = (Total Sales per State/Total Sales)*Total Sales Unknown</a:t>
            </a:r>
            <a:endParaRPr lang="en-US" b="0" dirty="0">
              <a:effectLst/>
            </a:endParaRPr>
          </a:p>
          <a:p>
            <a:pPr marL="914400" rtl="0" fontAlgn="base">
              <a:spcBef>
                <a:spcPts val="0"/>
              </a:spcBef>
              <a:spcAft>
                <a:spcPts val="0"/>
              </a:spcAft>
              <a:buFont typeface="+mj-lt"/>
              <a:buAutoNum type="arabicPeriod" startAt="2"/>
            </a:pPr>
            <a:r>
              <a:rPr lang="en-US" sz="1100" b="0" i="0" u="none" strike="noStrike" dirty="0">
                <a:solidFill>
                  <a:srgbClr val="0E101A"/>
                </a:solidFill>
                <a:effectLst/>
                <a:latin typeface="Calibri" panose="020F0502020204030204" pitchFamily="34" charset="0"/>
              </a:rPr>
              <a:t>and compute the total sales per state</a:t>
            </a:r>
          </a:p>
          <a:p>
            <a:pPr marL="1371600" rtl="0">
              <a:spcBef>
                <a:spcPts val="0"/>
              </a:spcBef>
              <a:spcAft>
                <a:spcPts val="0"/>
              </a:spcAft>
            </a:pPr>
            <a:r>
              <a:rPr lang="en-US" sz="1100" b="0" i="1" u="none" strike="noStrike" dirty="0">
                <a:solidFill>
                  <a:srgbClr val="0E101A"/>
                </a:solidFill>
                <a:effectLst/>
                <a:latin typeface="Calibri" panose="020F0502020204030204" pitchFamily="34" charset="0"/>
              </a:rPr>
              <a:t>apportioned unknown sales + known sales for the state = total sales per state.</a:t>
            </a:r>
            <a:r>
              <a:rPr lang="en-US" sz="1100" b="0" i="0" u="none" strike="noStrike" dirty="0">
                <a:solidFill>
                  <a:srgbClr val="0E101A"/>
                </a:solidFill>
                <a:effectLst/>
                <a:latin typeface="Calibri" panose="020F0502020204030204" pitchFamily="34" charset="0"/>
              </a:rPr>
              <a:t> </a:t>
            </a:r>
            <a:endParaRPr lang="en-US" b="0" dirty="0">
              <a:effectLst/>
            </a:endParaRPr>
          </a:p>
          <a:p>
            <a:pPr rtl="0" fontAlgn="base">
              <a:spcBef>
                <a:spcPts val="0"/>
              </a:spcBef>
              <a:spcAft>
                <a:spcPts val="0"/>
              </a:spcAft>
              <a:buFont typeface="+mj-lt"/>
              <a:buAutoNum type="arabicPeriod" startAt="3"/>
            </a:pPr>
            <a:r>
              <a:rPr lang="en-US" sz="1100" b="0" i="0" u="none" strike="noStrike" dirty="0">
                <a:solidFill>
                  <a:srgbClr val="0E101A"/>
                </a:solidFill>
                <a:effectLst/>
                <a:latin typeface="Calibri" panose="020F0502020204030204" pitchFamily="34" charset="0"/>
              </a:rPr>
              <a:t>Subsequently, we calculate sales tax for each state and visualize total sales and sales tax by state.</a:t>
            </a:r>
          </a:p>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51</a:t>
            </a:fld>
            <a:endParaRPr lang="en-US"/>
          </a:p>
        </p:txBody>
      </p:sp>
    </p:spTree>
    <p:extLst>
      <p:ext uri="{BB962C8B-B14F-4D97-AF65-F5344CB8AC3E}">
        <p14:creationId xmlns:p14="http://schemas.microsoft.com/office/powerpoint/2010/main" val="3923337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Added widgets and deployed on KNIME Business Hub:</a:t>
            </a:r>
          </a:p>
          <a:p>
            <a:pPr rtl="0" fontAlgn="base">
              <a:spcBef>
                <a:spcPts val="0"/>
              </a:spcBef>
              <a:spcAft>
                <a:spcPts val="0"/>
              </a:spcAft>
              <a:buFont typeface="Arial" panose="020B0604020202020204" pitchFamily="34" charset="0"/>
              <a:buChar char="•"/>
            </a:pPr>
            <a:r>
              <a:rPr lang="en-US" sz="1800" b="0" i="0" u="none" strike="noStrike" dirty="0">
                <a:solidFill>
                  <a:srgbClr val="0E101A"/>
                </a:solidFill>
                <a:effectLst/>
                <a:latin typeface="Calibri" panose="020F0502020204030204" pitchFamily="34" charset="0"/>
              </a:rPr>
              <a:t>The first components now include a Text View node with instructions and File Upload Widget nodes to allow the upload of data in the data app.</a:t>
            </a:r>
          </a:p>
          <a:p>
            <a:pPr rtl="0" fontAlgn="base">
              <a:spcBef>
                <a:spcPts val="0"/>
              </a:spcBef>
              <a:spcAft>
                <a:spcPts val="0"/>
              </a:spcAft>
              <a:buFont typeface="Arial" panose="020B0604020202020204" pitchFamily="34" charset="0"/>
              <a:buChar char="•"/>
            </a:pPr>
            <a:r>
              <a:rPr lang="en-US" sz="1800" b="0" i="0" u="none" strike="noStrike" dirty="0">
                <a:solidFill>
                  <a:srgbClr val="0E101A"/>
                </a:solidFill>
                <a:effectLst/>
                <a:latin typeface="Calibri" panose="020F0502020204030204" pitchFamily="34" charset="0"/>
              </a:rPr>
              <a:t>The second components now have a </a:t>
            </a:r>
            <a:r>
              <a:rPr lang="en-US" sz="1800" b="0" i="0" u="none" strike="noStrike" dirty="0" err="1">
                <a:solidFill>
                  <a:srgbClr val="0E101A"/>
                </a:solidFill>
                <a:effectLst/>
                <a:latin typeface="Calibri" panose="020F0502020204030204" pitchFamily="34" charset="0"/>
              </a:rPr>
              <a:t>Date&amp;Time</a:t>
            </a:r>
            <a:r>
              <a:rPr lang="en-US" sz="1800" b="0" i="0" u="none" strike="noStrike" dirty="0">
                <a:solidFill>
                  <a:srgbClr val="0E101A"/>
                </a:solidFill>
                <a:effectLst/>
                <a:latin typeface="Calibri" panose="020F0502020204030204" pitchFamily="34" charset="0"/>
              </a:rPr>
              <a:t> Widget node, which allows the end user to overwrite the start date of the taxation period.</a:t>
            </a:r>
          </a:p>
          <a:p>
            <a:pPr rtl="0" fontAlgn="base">
              <a:spcBef>
                <a:spcPts val="0"/>
              </a:spcBef>
              <a:spcAft>
                <a:spcPts val="0"/>
              </a:spcAft>
              <a:buFont typeface="Arial" panose="020B0604020202020204" pitchFamily="34" charset="0"/>
              <a:buChar char="•"/>
            </a:pPr>
            <a:r>
              <a:rPr lang="en-US" sz="1800" b="0" i="0" u="none" strike="noStrike" dirty="0">
                <a:solidFill>
                  <a:srgbClr val="0E101A"/>
                </a:solidFill>
                <a:effectLst/>
                <a:latin typeface="Calibri" panose="020F0502020204030204" pitchFamily="34" charset="0"/>
              </a:rPr>
              <a:t>The third components now contains File Download Widget nodes enabling direct download of resulting tables from the interactive dashboard.</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52</a:t>
            </a:fld>
            <a:endParaRPr lang="en-US"/>
          </a:p>
        </p:txBody>
      </p:sp>
    </p:spTree>
    <p:extLst>
      <p:ext uri="{BB962C8B-B14F-4D97-AF65-F5344CB8AC3E}">
        <p14:creationId xmlns:p14="http://schemas.microsoft.com/office/powerpoint/2010/main" val="2354714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You see one extra output port for the “Read and Clean Data” component - this is the 3d table we mentioned with nexus threshold information for each state.</a:t>
            </a:r>
          </a:p>
          <a:p>
            <a:endParaRPr lang="en-US" sz="1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E101A"/>
                </a:solidFill>
                <a:effectLst/>
                <a:latin typeface="Calibri" panose="020F0502020204030204" pitchFamily="34" charset="0"/>
              </a:rPr>
              <a:t>In the last component, we  assign nexus threshold statuses to each state, apply an intuitive color scheme, and view the table.</a:t>
            </a:r>
            <a:endParaRPr lang="en-US" dirty="0"/>
          </a:p>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57</a:t>
            </a:fld>
            <a:endParaRPr lang="en-US"/>
          </a:p>
        </p:txBody>
      </p:sp>
    </p:spTree>
    <p:extLst>
      <p:ext uri="{BB962C8B-B14F-4D97-AF65-F5344CB8AC3E}">
        <p14:creationId xmlns:p14="http://schemas.microsoft.com/office/powerpoint/2010/main" val="2402136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800" b="0" i="0" u="none" strike="noStrike" dirty="0">
                <a:solidFill>
                  <a:srgbClr val="0E101A"/>
                </a:solidFill>
                <a:effectLst/>
                <a:latin typeface="Calibri" panose="020F0502020204030204" pitchFamily="34" charset="0"/>
              </a:rPr>
              <a:t>To analyze the nexus threshold we:</a:t>
            </a:r>
            <a:endParaRPr lang="en-US" sz="1200" b="0" i="0" u="none" strike="noStrike" dirty="0">
              <a:solidFill>
                <a:schemeClr val="tx1"/>
              </a:solidFill>
              <a:effectLst/>
              <a:latin typeface="+mn-lt"/>
            </a:endParaRPr>
          </a:p>
          <a:p>
            <a:pPr marL="342900" indent="-342900" rtl="0">
              <a:spcBef>
                <a:spcPts val="0"/>
              </a:spcBef>
              <a:spcAft>
                <a:spcPts val="0"/>
              </a:spcAft>
              <a:buFont typeface="+mj-lt"/>
              <a:buAutoNum type="arabicPeriod"/>
            </a:pPr>
            <a:r>
              <a:rPr lang="en-US" sz="1800" b="0" i="0" u="none" strike="noStrike" dirty="0">
                <a:solidFill>
                  <a:srgbClr val="0E101A"/>
                </a:solidFill>
                <a:effectLst/>
                <a:latin typeface="Calibri" panose="020F0502020204030204" pitchFamily="34" charset="0"/>
              </a:rPr>
              <a:t>Calculate total sales per customer as before.</a:t>
            </a:r>
          </a:p>
          <a:p>
            <a:pPr marL="342900" indent="-342900" rtl="0">
              <a:spcBef>
                <a:spcPts val="0"/>
              </a:spcBef>
              <a:spcAft>
                <a:spcPts val="0"/>
              </a:spcAft>
              <a:buFont typeface="+mj-lt"/>
              <a:buAutoNum type="arabicPeriod"/>
            </a:pPr>
            <a:r>
              <a:rPr lang="en-US" sz="1800" b="0" i="0" u="none" strike="noStrike" dirty="0">
                <a:solidFill>
                  <a:srgbClr val="0E101A"/>
                </a:solidFill>
                <a:effectLst/>
                <a:latin typeface="Calibri" panose="020F0502020204030204" pitchFamily="34" charset="0"/>
              </a:rPr>
              <a:t>Calculate Total sales per state and add the nexus thresholds</a:t>
            </a:r>
          </a:p>
          <a:p>
            <a:pPr marL="342900" indent="-342900" rtl="0">
              <a:spcBef>
                <a:spcPts val="0"/>
              </a:spcBef>
              <a:spcAft>
                <a:spcPts val="0"/>
              </a:spcAft>
              <a:buFont typeface="+mj-lt"/>
              <a:buAutoNum type="arabicPeriod"/>
            </a:pPr>
            <a:r>
              <a:rPr lang="en-US" sz="1800" b="0" i="0" u="none" strike="noStrike" dirty="0">
                <a:solidFill>
                  <a:srgbClr val="0E101A"/>
                </a:solidFill>
                <a:effectLst/>
                <a:latin typeface="Calibri" panose="020F0502020204030204" pitchFamily="34" charset="0"/>
              </a:rPr>
              <a:t>Keep the states where the threshold has been breached.</a:t>
            </a:r>
          </a:p>
          <a:p>
            <a:pPr marL="342900" indent="-342900" rtl="0">
              <a:spcBef>
                <a:spcPts val="0"/>
              </a:spcBef>
              <a:spcAft>
                <a:spcPts val="0"/>
              </a:spcAft>
              <a:buFont typeface="+mj-lt"/>
              <a:buAutoNum type="arabicPeriod"/>
            </a:pPr>
            <a:r>
              <a:rPr lang="en-US" sz="1800" b="0" i="0" u="none" strike="noStrike" dirty="0">
                <a:solidFill>
                  <a:srgbClr val="0E101A"/>
                </a:solidFill>
                <a:effectLst/>
                <a:latin typeface="Calibri" panose="020F0502020204030204" pitchFamily="34" charset="0"/>
              </a:rPr>
              <a:t>Calculate the spread between threshold and total sales</a:t>
            </a:r>
          </a:p>
          <a:p>
            <a:pPr marL="342900" indent="-342900" rtl="0">
              <a:spcBef>
                <a:spcPts val="0"/>
              </a:spcBef>
              <a:spcAft>
                <a:spcPts val="0"/>
              </a:spcAft>
              <a:buFont typeface="+mj-lt"/>
              <a:buAutoNum type="arabicPeriod"/>
            </a:pPr>
            <a:r>
              <a:rPr lang="en-US" sz="1800" b="0" i="0" u="none" strike="noStrike" dirty="0">
                <a:solidFill>
                  <a:srgbClr val="0E101A"/>
                </a:solidFill>
                <a:effectLst/>
                <a:latin typeface="Calibri" panose="020F0502020204030204" pitchFamily="34" charset="0"/>
              </a:rPr>
              <a:t>and visualize it with the Choropleth Map shared component.</a:t>
            </a:r>
          </a:p>
        </p:txBody>
      </p:sp>
      <p:sp>
        <p:nvSpPr>
          <p:cNvPr id="4" name="Slide Number Placeholder 3"/>
          <p:cNvSpPr>
            <a:spLocks noGrp="1"/>
          </p:cNvSpPr>
          <p:nvPr>
            <p:ph type="sldNum" sz="quarter" idx="5"/>
          </p:nvPr>
        </p:nvSpPr>
        <p:spPr/>
        <p:txBody>
          <a:bodyPr/>
          <a:lstStyle/>
          <a:p>
            <a:fld id="{BEEC437D-9682-8345-9EAA-7E1D93A0C843}" type="slidenum">
              <a:rPr lang="en-US" smtClean="0"/>
              <a:t>58</a:t>
            </a:fld>
            <a:endParaRPr lang="en-US"/>
          </a:p>
        </p:txBody>
      </p:sp>
    </p:spTree>
    <p:extLst>
      <p:ext uri="{BB962C8B-B14F-4D97-AF65-F5344CB8AC3E}">
        <p14:creationId xmlns:p14="http://schemas.microsoft.com/office/powerpoint/2010/main" val="1526742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Added widgets and deployed on KBH. </a:t>
            </a:r>
          </a:p>
        </p:txBody>
      </p:sp>
      <p:sp>
        <p:nvSpPr>
          <p:cNvPr id="4" name="Slide Number Placeholder 3"/>
          <p:cNvSpPr>
            <a:spLocks noGrp="1"/>
          </p:cNvSpPr>
          <p:nvPr>
            <p:ph type="sldNum" sz="quarter" idx="5"/>
          </p:nvPr>
        </p:nvSpPr>
        <p:spPr/>
        <p:txBody>
          <a:bodyPr/>
          <a:lstStyle/>
          <a:p>
            <a:fld id="{BEEC437D-9682-8345-9EAA-7E1D93A0C843}" type="slidenum">
              <a:rPr lang="en-US" smtClean="0"/>
              <a:t>59</a:t>
            </a:fld>
            <a:endParaRPr lang="en-US"/>
          </a:p>
        </p:txBody>
      </p:sp>
    </p:spTree>
    <p:extLst>
      <p:ext uri="{BB962C8B-B14F-4D97-AF65-F5344CB8AC3E}">
        <p14:creationId xmlns:p14="http://schemas.microsoft.com/office/powerpoint/2010/main" val="2260713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dirty="0">
                <a:solidFill>
                  <a:srgbClr val="374151"/>
                </a:solidFill>
                <a:effectLst/>
                <a:latin typeface="Inter"/>
              </a:rPr>
              <a:t>Extract accounting data from multiple sources (ERP and CRM systems, Files, Databases, etc.):</a:t>
            </a:r>
          </a:p>
          <a:p>
            <a:pPr marL="742950" lvl="1" indent="-285750" algn="l">
              <a:buFont typeface="+mj-lt"/>
              <a:buAutoNum type="arabicPeriod"/>
            </a:pPr>
            <a:r>
              <a:rPr lang="en-US" b="0" i="0" dirty="0">
                <a:solidFill>
                  <a:srgbClr val="374151"/>
                </a:solidFill>
                <a:effectLst/>
                <a:latin typeface="Inter"/>
              </a:rPr>
              <a:t>Data of Costs, which should be recharged;</a:t>
            </a:r>
          </a:p>
          <a:p>
            <a:pPr marL="742950" lvl="1" indent="-285750" algn="l">
              <a:buFont typeface="+mj-lt"/>
              <a:buAutoNum type="arabicPeriod"/>
            </a:pPr>
            <a:r>
              <a:rPr lang="en-US" b="0" i="0" dirty="0">
                <a:solidFill>
                  <a:srgbClr val="374151"/>
                </a:solidFill>
                <a:effectLst/>
                <a:latin typeface="Inter"/>
              </a:rPr>
              <a:t>Headcount and Revenue Figures</a:t>
            </a:r>
          </a:p>
          <a:p>
            <a:pPr algn="l">
              <a:buFont typeface="+mj-lt"/>
              <a:buAutoNum type="arabicPeriod"/>
            </a:pPr>
            <a:r>
              <a:rPr lang="en-US" b="0" i="0" dirty="0">
                <a:solidFill>
                  <a:srgbClr val="374151"/>
                </a:solidFill>
                <a:effectLst/>
                <a:latin typeface="Inter"/>
              </a:rPr>
              <a:t>Calculate the charge with the specified markup* value</a:t>
            </a:r>
          </a:p>
          <a:p>
            <a:pPr algn="l">
              <a:buFont typeface="+mj-lt"/>
              <a:buAutoNum type="arabicPeriod"/>
            </a:pPr>
            <a:r>
              <a:rPr lang="en-US" b="0" i="0" dirty="0">
                <a:solidFill>
                  <a:srgbClr val="374151"/>
                </a:solidFill>
                <a:effectLst/>
                <a:latin typeface="Inter"/>
              </a:rPr>
              <a:t>Calculate how much of the different costs should be assigned to each entity in %</a:t>
            </a:r>
          </a:p>
          <a:p>
            <a:pPr algn="l">
              <a:buFont typeface="+mj-lt"/>
              <a:buAutoNum type="arabicPeriod"/>
            </a:pPr>
            <a:r>
              <a:rPr lang="en-US" b="0" i="0" dirty="0">
                <a:solidFill>
                  <a:srgbClr val="374151"/>
                </a:solidFill>
                <a:effectLst/>
                <a:latin typeface="Inter"/>
              </a:rPr>
              <a:t>Calculate recharges by entity</a:t>
            </a:r>
          </a:p>
          <a:p>
            <a:pPr algn="l">
              <a:buFont typeface="+mj-lt"/>
              <a:buAutoNum type="arabicPeriod"/>
            </a:pPr>
            <a:r>
              <a:rPr lang="en-US" b="0" i="0" dirty="0">
                <a:solidFill>
                  <a:srgbClr val="374151"/>
                </a:solidFill>
                <a:effectLst/>
                <a:latin typeface="Inter"/>
              </a:rPr>
              <a:t>Save all bookings into a sheet or write to a database</a:t>
            </a:r>
          </a:p>
          <a:p>
            <a:pPr algn="l">
              <a:buFont typeface="+mj-lt"/>
              <a:buAutoNum type="arabicPeriod"/>
            </a:pPr>
            <a:r>
              <a:rPr lang="en-US" b="0" i="0" dirty="0">
                <a:solidFill>
                  <a:srgbClr val="374151"/>
                </a:solidFill>
                <a:effectLst/>
                <a:latin typeface="Inter"/>
              </a:rPr>
              <a:t>Visualize recharges per country for each selected account </a:t>
            </a:r>
          </a:p>
          <a:p>
            <a:pPr algn="l">
              <a:buFont typeface="+mj-lt"/>
              <a:buAutoNum type="arabicPeriod"/>
            </a:pPr>
            <a:r>
              <a:rPr lang="en-US" b="0" i="0" dirty="0">
                <a:solidFill>
                  <a:srgbClr val="374151"/>
                </a:solidFill>
                <a:effectLst/>
                <a:latin typeface="Inter"/>
              </a:rPr>
              <a:t>Create Accounting Bookings to be uploaded to ERP</a:t>
            </a:r>
          </a:p>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64</a:t>
            </a:fld>
            <a:endParaRPr lang="en-US"/>
          </a:p>
        </p:txBody>
      </p:sp>
    </p:spTree>
    <p:extLst>
      <p:ext uri="{BB962C8B-B14F-4D97-AF65-F5344CB8AC3E}">
        <p14:creationId xmlns:p14="http://schemas.microsoft.com/office/powerpoint/2010/main" val="4131380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i="0" dirty="0">
                <a:effectLst/>
                <a:latin typeface="Figtree"/>
              </a:rPr>
              <a:t>Calculate the charge with the fixed markup value.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i="0" dirty="0">
                <a:effectLst/>
                <a:latin typeface="Figtree"/>
              </a:rPr>
              <a:t>Calculate how much of the different costs should be assigned to each entity in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i="0" dirty="0">
                <a:effectLst/>
                <a:latin typeface="Figtree"/>
              </a:rPr>
              <a:t>Calculate recharges by entity</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i="0" dirty="0">
                <a:effectLst/>
                <a:latin typeface="Figtree"/>
              </a:rPr>
              <a:t>Save the resulting table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b="1" i="0" dirty="0">
                <a:effectLst/>
                <a:latin typeface="Figtree"/>
              </a:rPr>
              <a:t>Visualize results in a dashboard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b="1" i="0" dirty="0">
              <a:effectLst/>
              <a:latin typeface="Figtree"/>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65</a:t>
            </a:fld>
            <a:endParaRPr lang="en-US"/>
          </a:p>
        </p:txBody>
      </p:sp>
    </p:spTree>
    <p:extLst>
      <p:ext uri="{BB962C8B-B14F-4D97-AF65-F5344CB8AC3E}">
        <p14:creationId xmlns:p14="http://schemas.microsoft.com/office/powerpoint/2010/main" val="657710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Added widgets and deploy on KBH.</a:t>
            </a:r>
          </a:p>
        </p:txBody>
      </p:sp>
      <p:sp>
        <p:nvSpPr>
          <p:cNvPr id="4" name="Slide Number Placeholder 3"/>
          <p:cNvSpPr>
            <a:spLocks noGrp="1"/>
          </p:cNvSpPr>
          <p:nvPr>
            <p:ph type="sldNum" sz="quarter" idx="5"/>
          </p:nvPr>
        </p:nvSpPr>
        <p:spPr/>
        <p:txBody>
          <a:bodyPr/>
          <a:lstStyle/>
          <a:p>
            <a:fld id="{BEEC437D-9682-8345-9EAA-7E1D93A0C843}" type="slidenum">
              <a:rPr lang="en-US" smtClean="0"/>
              <a:t>66</a:t>
            </a:fld>
            <a:endParaRPr lang="en-US"/>
          </a:p>
        </p:txBody>
      </p:sp>
    </p:spTree>
    <p:extLst>
      <p:ext uri="{BB962C8B-B14F-4D97-AF65-F5344CB8AC3E}">
        <p14:creationId xmlns:p14="http://schemas.microsoft.com/office/powerpoint/2010/main" val="3403748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finance teams within the finance department: </a:t>
            </a:r>
          </a:p>
          <a:p>
            <a:r>
              <a:rPr lang="en-US" dirty="0"/>
              <a:t>1. Procure-to-pay: </a:t>
            </a:r>
            <a:r>
              <a:rPr lang="en-US" dirty="0" err="1"/>
              <a:t>handels</a:t>
            </a:r>
            <a:r>
              <a:rPr lang="en-US" dirty="0"/>
              <a:t> all processes involved in the purchase of good/services for your company -&gt; evaluation of vendors, purchase order release, receipt of good, and payment of invoice</a:t>
            </a:r>
            <a:endParaRPr lang="en-US" dirty="0">
              <a:ea typeface="Calibri"/>
              <a:cs typeface="Calibri"/>
            </a:endParaRPr>
          </a:p>
          <a:p>
            <a:r>
              <a:rPr lang="en-US" dirty="0"/>
              <a:t>2. Order-to-cash: all financial aspects involved in fulfilling a customer's order -&gt; receiving orders, processing invoices, collecting payments, etc.</a:t>
            </a:r>
            <a:endParaRPr lang="en-US" dirty="0">
              <a:ea typeface="Calibri"/>
              <a:cs typeface="Calibri"/>
            </a:endParaRPr>
          </a:p>
          <a:p>
            <a:r>
              <a:rPr lang="en-US" dirty="0"/>
              <a:t>3. Treasury: manages money and financial risk of business -&gt; develops short &amp; long-term strategies to ensure that business has money, maintaining relationships with banks; main responsibilities: cash management, risk management, and corporate finance management</a:t>
            </a:r>
            <a:endParaRPr lang="en-US" dirty="0">
              <a:ea typeface="Calibri"/>
              <a:cs typeface="Calibri"/>
            </a:endParaRPr>
          </a:p>
          <a:p>
            <a:r>
              <a:rPr lang="en-US" dirty="0"/>
              <a:t>4. Financial Planning &amp; Analysis (FP&amp;A): transforming company's strategies into annual operating and capital budgets -&gt; sets KPIs, forecasts company's financial performance; key responsibilities: planning, budgeting, integrated financial planning, performance reporting, </a:t>
            </a:r>
            <a:r>
              <a:rPr lang="en-US" dirty="0" err="1"/>
              <a:t>forecasting,and</a:t>
            </a:r>
            <a:r>
              <a:rPr lang="en-US" dirty="0"/>
              <a:t> modeling</a:t>
            </a:r>
            <a:endParaRPr lang="en-US" dirty="0">
              <a:ea typeface="Calibri"/>
              <a:cs typeface="Calibri"/>
            </a:endParaRPr>
          </a:p>
          <a:p>
            <a:r>
              <a:rPr lang="en-US" dirty="0"/>
              <a:t>5. Tax &amp; Compliance: manages the company's tax returns and compliance -&gt; supports invoicing and other teams in accurate calculation of taxes</a:t>
            </a:r>
            <a:endParaRPr lang="en-US" dirty="0">
              <a:ea typeface="Calibri"/>
              <a:cs typeface="Calibri"/>
            </a:endParaRPr>
          </a:p>
          <a:p>
            <a:r>
              <a:rPr lang="en-US" dirty="0"/>
              <a:t>6. Record-to-report: collecting, processing, and reporting accurate financial data -&gt; provides strategic, financial, and operational information to the management/stakeholders about company performance</a:t>
            </a:r>
          </a:p>
          <a:p>
            <a:r>
              <a:rPr lang="en-US" dirty="0">
                <a:ea typeface="Calibri"/>
                <a:cs typeface="Calibri"/>
              </a:rPr>
              <a:t>#####</a:t>
            </a:r>
          </a:p>
          <a:p>
            <a:r>
              <a:rPr lang="en-US" dirty="0"/>
              <a:t>1. Accounting: daily account record keeping to make suitable business decisions -&gt; bookkeeping, income statement preparation, support managing funds</a:t>
            </a:r>
            <a:endParaRPr lang="en-US" dirty="0">
              <a:ea typeface="Calibri"/>
              <a:cs typeface="Calibri"/>
            </a:endParaRPr>
          </a:p>
          <a:p>
            <a:r>
              <a:rPr lang="en-US" dirty="0">
                <a:ea typeface="Calibri"/>
                <a:cs typeface="Calibri"/>
              </a:rPr>
              <a:t>2. Examining Financial Statements &amp; Reporting: Analyzing financial statements -&gt; evaluate economic trends, identify future investments, cultivate long-term business plans, assist in business decision-making</a:t>
            </a:r>
          </a:p>
          <a:p>
            <a:r>
              <a:rPr lang="en-US" dirty="0">
                <a:ea typeface="Calibri"/>
                <a:cs typeface="Calibri"/>
              </a:rPr>
              <a:t>3. Preparing &amp; Forecasting Budgets: Planning and implementing financial year budget -&gt; conduct research, collect data, assist in financial forecast, essential info for planning and providing informed decisions (e.g., staff training)</a:t>
            </a:r>
            <a:endParaRPr lang="en-US" b="1" dirty="0">
              <a:ea typeface="Calibri"/>
              <a:cs typeface="Calibri"/>
            </a:endParaRPr>
          </a:p>
          <a:p>
            <a:r>
              <a:rPr lang="en-US" dirty="0">
                <a:ea typeface="Calibri"/>
                <a:cs typeface="Calibri"/>
              </a:rPr>
              <a:t>4. Managing Operations Systems: </a:t>
            </a:r>
            <a:r>
              <a:rPr lang="en-US" dirty="0"/>
              <a:t>acquiring, updating and maintaining the latest operations systems to improve efficiency -&gt; a systems change may include automation of various functions or digitalization of some organization's systems.</a:t>
            </a:r>
            <a:endParaRPr lang="en-US" dirty="0">
              <a:ea typeface="Calibri"/>
              <a:cs typeface="Calibri"/>
            </a:endParaRPr>
          </a:p>
          <a:p>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3</a:t>
            </a:fld>
            <a:endParaRPr lang="en-US"/>
          </a:p>
        </p:txBody>
      </p:sp>
    </p:spTree>
    <p:extLst>
      <p:ext uri="{BB962C8B-B14F-4D97-AF65-F5344CB8AC3E}">
        <p14:creationId xmlns:p14="http://schemas.microsoft.com/office/powerpoint/2010/main" val="24088025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B4257-7CC9-435E-9F72-F83D4A895B25}" type="slidenum">
              <a:rPr lang="en-US" smtClean="0"/>
              <a:t>67</a:t>
            </a:fld>
            <a:endParaRPr lang="en-US" dirty="0"/>
          </a:p>
        </p:txBody>
      </p:sp>
    </p:spTree>
    <p:extLst>
      <p:ext uri="{BB962C8B-B14F-4D97-AF65-F5344CB8AC3E}">
        <p14:creationId xmlns:p14="http://schemas.microsoft.com/office/powerpoint/2010/main" val="2025980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de.m.wikipedia.org</a:t>
            </a:r>
            <a:r>
              <a:rPr lang="en-US" dirty="0"/>
              <a:t>/wiki/</a:t>
            </a:r>
            <a:r>
              <a:rPr lang="en-US" dirty="0" err="1"/>
              <a:t>Datei:Microsoft_Office_Excel</a:t>
            </a:r>
            <a:r>
              <a:rPr lang="en-US" dirty="0"/>
              <a:t>_(2019%E2%80%93present).</a:t>
            </a:r>
            <a:r>
              <a:rPr lang="en-US" dirty="0" err="1"/>
              <a:t>svg</a:t>
            </a:r>
            <a:endParaRPr lang="en-US" dirty="0"/>
          </a:p>
          <a:p>
            <a:r>
              <a:rPr lang="en-US" dirty="0"/>
              <a:t>https://</a:t>
            </a:r>
            <a:r>
              <a:rPr lang="en-US" dirty="0" err="1"/>
              <a:t>www.flaticon.com</a:t>
            </a:r>
            <a:r>
              <a:rPr lang="en-US" dirty="0"/>
              <a:t>/free-icon/dashboard_8899687?term=</a:t>
            </a:r>
            <a:r>
              <a:rPr lang="en-US" dirty="0" err="1"/>
              <a:t>dashboard&amp;page</a:t>
            </a:r>
            <a:r>
              <a:rPr lang="en-US" dirty="0"/>
              <a:t>=1&amp;position=10&amp;origin=</a:t>
            </a:r>
            <a:r>
              <a:rPr lang="en-US" dirty="0" err="1"/>
              <a:t>tag&amp;related_id</a:t>
            </a:r>
            <a:r>
              <a:rPr lang="en-US" dirty="0"/>
              <a:t>=8899687</a:t>
            </a:r>
          </a:p>
        </p:txBody>
      </p:sp>
      <p:sp>
        <p:nvSpPr>
          <p:cNvPr id="4" name="Slide Number Placeholder 3"/>
          <p:cNvSpPr>
            <a:spLocks noGrp="1"/>
          </p:cNvSpPr>
          <p:nvPr>
            <p:ph type="sldNum" sz="quarter" idx="5"/>
          </p:nvPr>
        </p:nvSpPr>
        <p:spPr/>
        <p:txBody>
          <a:bodyPr/>
          <a:lstStyle/>
          <a:p>
            <a:fld id="{A77B4257-7CC9-435E-9F72-F83D4A895B25}" type="slidenum">
              <a:rPr lang="en-US" smtClean="0"/>
              <a:t>68</a:t>
            </a:fld>
            <a:endParaRPr lang="en-US" dirty="0"/>
          </a:p>
        </p:txBody>
      </p:sp>
    </p:spTree>
    <p:extLst>
      <p:ext uri="{BB962C8B-B14F-4D97-AF65-F5344CB8AC3E}">
        <p14:creationId xmlns:p14="http://schemas.microsoft.com/office/powerpoint/2010/main" val="627106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 assistant builds visual workflows</a:t>
            </a:r>
          </a:p>
          <a:p>
            <a:r>
              <a:rPr lang="en-US" dirty="0"/>
              <a:t>Workflow creation through plain English chat</a:t>
            </a:r>
          </a:p>
          <a:p>
            <a:r>
              <a:rPr lang="en-US" dirty="0"/>
              <a:t>Refinement and customization of workflows</a:t>
            </a:r>
          </a:p>
          <a:p>
            <a:r>
              <a:rPr lang="en-US" dirty="0"/>
              <a:t>Assistance in upskilling and learning low-code analytics</a:t>
            </a:r>
          </a:p>
          <a:p>
            <a:endParaRPr lang="en-US" dirty="0"/>
          </a:p>
        </p:txBody>
      </p:sp>
      <p:sp>
        <p:nvSpPr>
          <p:cNvPr id="4" name="Slide Number Placeholder 3"/>
          <p:cNvSpPr>
            <a:spLocks noGrp="1"/>
          </p:cNvSpPr>
          <p:nvPr>
            <p:ph type="sldNum" sz="quarter" idx="5"/>
          </p:nvPr>
        </p:nvSpPr>
        <p:spPr/>
        <p:txBody>
          <a:bodyPr/>
          <a:lstStyle/>
          <a:p>
            <a:fld id="{A77B4257-7CC9-435E-9F72-F83D4A895B25}" type="slidenum">
              <a:rPr lang="en-US" smtClean="0"/>
              <a:t>69</a:t>
            </a:fld>
            <a:endParaRPr lang="en-US" dirty="0"/>
          </a:p>
        </p:txBody>
      </p:sp>
    </p:spTree>
    <p:extLst>
      <p:ext uri="{BB962C8B-B14F-4D97-AF65-F5344CB8AC3E}">
        <p14:creationId xmlns:p14="http://schemas.microsoft.com/office/powerpoint/2010/main" val="3301136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80854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a:p>
            <a:pPr marL="171450" indent="-171450">
              <a:buFont typeface="Arial"/>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135</a:t>
            </a:fld>
            <a:endParaRPr lang="en-US"/>
          </a:p>
        </p:txBody>
      </p:sp>
    </p:spTree>
    <p:extLst>
      <p:ext uri="{BB962C8B-B14F-4D97-AF65-F5344CB8AC3E}">
        <p14:creationId xmlns:p14="http://schemas.microsoft.com/office/powerpoint/2010/main" val="3960656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136</a:t>
            </a:fld>
            <a:endParaRPr lang="en-US"/>
          </a:p>
        </p:txBody>
      </p:sp>
    </p:spTree>
    <p:extLst>
      <p:ext uri="{BB962C8B-B14F-4D97-AF65-F5344CB8AC3E}">
        <p14:creationId xmlns:p14="http://schemas.microsoft.com/office/powerpoint/2010/main" val="1674923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138</a:t>
            </a:fld>
            <a:endParaRPr lang="en-US"/>
          </a:p>
        </p:txBody>
      </p:sp>
    </p:spTree>
    <p:extLst>
      <p:ext uri="{BB962C8B-B14F-4D97-AF65-F5344CB8AC3E}">
        <p14:creationId xmlns:p14="http://schemas.microsoft.com/office/powerpoint/2010/main" val="1434850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139</a:t>
            </a:fld>
            <a:endParaRPr lang="en-US"/>
          </a:p>
        </p:txBody>
      </p:sp>
    </p:spTree>
    <p:extLst>
      <p:ext uri="{BB962C8B-B14F-4D97-AF65-F5344CB8AC3E}">
        <p14:creationId xmlns:p14="http://schemas.microsoft.com/office/powerpoint/2010/main" val="3360984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140</a:t>
            </a:fld>
            <a:endParaRPr lang="en-US"/>
          </a:p>
        </p:txBody>
      </p:sp>
    </p:spTree>
    <p:extLst>
      <p:ext uri="{BB962C8B-B14F-4D97-AF65-F5344CB8AC3E}">
        <p14:creationId xmlns:p14="http://schemas.microsoft.com/office/powerpoint/2010/main" val="521964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141</a:t>
            </a:fld>
            <a:endParaRPr lang="en-US"/>
          </a:p>
        </p:txBody>
      </p:sp>
    </p:spTree>
    <p:extLst>
      <p:ext uri="{BB962C8B-B14F-4D97-AF65-F5344CB8AC3E}">
        <p14:creationId xmlns:p14="http://schemas.microsoft.com/office/powerpoint/2010/main" val="3802874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0A649-518D-8F35-4080-15D4DD2B8C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FB72B7-DA38-1575-3C08-864A90E87D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0A0774-7E6A-3639-3D8B-2F922701AF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004EE4-B29C-93D8-4870-06BDE8677057}"/>
              </a:ext>
            </a:extLst>
          </p:cNvPr>
          <p:cNvSpPr>
            <a:spLocks noGrp="1"/>
          </p:cNvSpPr>
          <p:nvPr>
            <p:ph type="sldNum" sz="quarter" idx="5"/>
          </p:nvPr>
        </p:nvSpPr>
        <p:spPr/>
        <p:txBody>
          <a:bodyPr/>
          <a:lstStyle/>
          <a:p>
            <a:fld id="{BEEC437D-9682-8345-9EAA-7E1D93A0C843}" type="slidenum">
              <a:rPr lang="en-US" smtClean="0"/>
              <a:t>4</a:t>
            </a:fld>
            <a:endParaRPr lang="en-US"/>
          </a:p>
        </p:txBody>
      </p:sp>
    </p:spTree>
    <p:extLst>
      <p:ext uri="{BB962C8B-B14F-4D97-AF65-F5344CB8AC3E}">
        <p14:creationId xmlns:p14="http://schemas.microsoft.com/office/powerpoint/2010/main" val="3562155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142</a:t>
            </a:fld>
            <a:endParaRPr lang="en-US"/>
          </a:p>
        </p:txBody>
      </p:sp>
    </p:spTree>
    <p:extLst>
      <p:ext uri="{BB962C8B-B14F-4D97-AF65-F5344CB8AC3E}">
        <p14:creationId xmlns:p14="http://schemas.microsoft.com/office/powerpoint/2010/main" val="352637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143</a:t>
            </a:fld>
            <a:endParaRPr lang="en-US"/>
          </a:p>
        </p:txBody>
      </p:sp>
    </p:spTree>
    <p:extLst>
      <p:ext uri="{BB962C8B-B14F-4D97-AF65-F5344CB8AC3E}">
        <p14:creationId xmlns:p14="http://schemas.microsoft.com/office/powerpoint/2010/main" val="2403464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144</a:t>
            </a:fld>
            <a:endParaRPr lang="en-US"/>
          </a:p>
        </p:txBody>
      </p:sp>
    </p:spTree>
    <p:extLst>
      <p:ext uri="{BB962C8B-B14F-4D97-AF65-F5344CB8AC3E}">
        <p14:creationId xmlns:p14="http://schemas.microsoft.com/office/powerpoint/2010/main" val="5545818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145</a:t>
            </a:fld>
            <a:endParaRPr lang="en-US"/>
          </a:p>
        </p:txBody>
      </p:sp>
    </p:spTree>
    <p:extLst>
      <p:ext uri="{BB962C8B-B14F-4D97-AF65-F5344CB8AC3E}">
        <p14:creationId xmlns:p14="http://schemas.microsoft.com/office/powerpoint/2010/main" val="3487894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146</a:t>
            </a:fld>
            <a:endParaRPr lang="en-US"/>
          </a:p>
        </p:txBody>
      </p:sp>
    </p:spTree>
    <p:extLst>
      <p:ext uri="{BB962C8B-B14F-4D97-AF65-F5344CB8AC3E}">
        <p14:creationId xmlns:p14="http://schemas.microsoft.com/office/powerpoint/2010/main" val="32107720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EC437D-9682-8345-9EAA-7E1D93A0C843}" type="slidenum">
              <a:rPr lang="en-US" smtClean="0"/>
              <a:t>147</a:t>
            </a:fld>
            <a:endParaRPr lang="en-US"/>
          </a:p>
        </p:txBody>
      </p:sp>
    </p:spTree>
    <p:extLst>
      <p:ext uri="{BB962C8B-B14F-4D97-AF65-F5344CB8AC3E}">
        <p14:creationId xmlns:p14="http://schemas.microsoft.com/office/powerpoint/2010/main" val="2221533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13203" rtl="0" eaLnBrk="1" fontAlgn="auto" latinLnBrk="0" hangingPunct="1">
              <a:lnSpc>
                <a:spcPct val="100000"/>
              </a:lnSpc>
              <a:spcBef>
                <a:spcPts val="0"/>
              </a:spcBef>
              <a:spcAft>
                <a:spcPts val="0"/>
              </a:spcAft>
              <a:buClrTx/>
              <a:buSzTx/>
              <a:buFontTx/>
              <a:buNone/>
              <a:tabLst/>
              <a:defRPr/>
            </a:pPr>
            <a:r>
              <a:rPr lang="en-US" sz="936" kern="1200" dirty="0">
                <a:solidFill>
                  <a:srgbClr val="7D7D7D"/>
                </a:solidFill>
                <a:effectLst/>
                <a:latin typeface="+mn-lt"/>
                <a:ea typeface="+mn-ea"/>
                <a:cs typeface="+mn-cs"/>
              </a:rPr>
              <a:t>New data also mean new data types; new data types require new analytics techniques; new analytics techniques usually bring new wisdom to append to the existing results from the traditional analysis of CRM data.</a:t>
            </a:r>
          </a:p>
          <a:p>
            <a:endParaRPr lang="en-US" dirty="0"/>
          </a:p>
        </p:txBody>
      </p:sp>
      <p:sp>
        <p:nvSpPr>
          <p:cNvPr id="4" name="Slide Number Placeholder 3"/>
          <p:cNvSpPr>
            <a:spLocks noGrp="1"/>
          </p:cNvSpPr>
          <p:nvPr>
            <p:ph type="sldNum" sz="quarter" idx="10"/>
          </p:nvPr>
        </p:nvSpPr>
        <p:spPr/>
        <p:txBody>
          <a:bodyPr/>
          <a:lstStyle/>
          <a:p>
            <a:fld id="{C8AAF4E9-3A9C-4BA5-B681-E30A66BEFD37}" type="slidenum">
              <a:rPr lang="en-US" smtClean="0"/>
              <a:pPr/>
              <a:t>149</a:t>
            </a:fld>
            <a:endParaRPr lang="en-US" dirty="0"/>
          </a:p>
        </p:txBody>
      </p:sp>
    </p:spTree>
    <p:extLst>
      <p:ext uri="{BB962C8B-B14F-4D97-AF65-F5344CB8AC3E}">
        <p14:creationId xmlns:p14="http://schemas.microsoft.com/office/powerpoint/2010/main" val="3624618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13203" rtl="0" eaLnBrk="1" fontAlgn="auto" latinLnBrk="0" hangingPunct="1">
              <a:lnSpc>
                <a:spcPct val="100000"/>
              </a:lnSpc>
              <a:spcBef>
                <a:spcPts val="0"/>
              </a:spcBef>
              <a:spcAft>
                <a:spcPts val="0"/>
              </a:spcAft>
              <a:buClrTx/>
              <a:buSzTx/>
              <a:buFontTx/>
              <a:buNone/>
              <a:tabLst/>
              <a:defRPr/>
            </a:pPr>
            <a:r>
              <a:rPr lang="en-US" sz="936" kern="1200" dirty="0">
                <a:solidFill>
                  <a:srgbClr val="7D7D7D"/>
                </a:solidFill>
                <a:effectLst/>
                <a:latin typeface="+mn-lt"/>
                <a:ea typeface="+mn-ea"/>
                <a:cs typeface="+mn-cs"/>
              </a:rPr>
              <a:t>New data also mean new data types; new data types require new analytics techniques; new analytics techniques usually bring new wisdom to append to the existing results from the traditional analysis of CRM data.</a:t>
            </a:r>
          </a:p>
          <a:p>
            <a:endParaRPr lang="en-US" dirty="0"/>
          </a:p>
        </p:txBody>
      </p:sp>
      <p:sp>
        <p:nvSpPr>
          <p:cNvPr id="4" name="Slide Number Placeholder 3"/>
          <p:cNvSpPr>
            <a:spLocks noGrp="1"/>
          </p:cNvSpPr>
          <p:nvPr>
            <p:ph type="sldNum" sz="quarter" idx="10"/>
          </p:nvPr>
        </p:nvSpPr>
        <p:spPr/>
        <p:txBody>
          <a:bodyPr/>
          <a:lstStyle/>
          <a:p>
            <a:fld id="{C8AAF4E9-3A9C-4BA5-B681-E30A66BEFD37}" type="slidenum">
              <a:rPr lang="en-US" smtClean="0"/>
              <a:pPr/>
              <a:t>152</a:t>
            </a:fld>
            <a:endParaRPr lang="en-US" dirty="0"/>
          </a:p>
        </p:txBody>
      </p:sp>
    </p:spTree>
    <p:extLst>
      <p:ext uri="{BB962C8B-B14F-4D97-AF65-F5344CB8AC3E}">
        <p14:creationId xmlns:p14="http://schemas.microsoft.com/office/powerpoint/2010/main" val="102485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685800" y="1143000"/>
            <a:ext cx="5486400" cy="3086100"/>
          </a:xfrm>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7CCEEDCB-F515-4352-AE99-2E52FCEC5A8A}" type="slidenum">
              <a:rPr lang="cs-CZ" smtClean="0"/>
              <a:t>159</a:t>
            </a:fld>
            <a:endParaRPr lang="cs-CZ"/>
          </a:p>
        </p:txBody>
      </p:sp>
    </p:spTree>
    <p:extLst>
      <p:ext uri="{BB962C8B-B14F-4D97-AF65-F5344CB8AC3E}">
        <p14:creationId xmlns:p14="http://schemas.microsoft.com/office/powerpoint/2010/main" val="910586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4413d7487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114413d7487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114413d7487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163</a:t>
            </a:fld>
            <a:endParaRPr/>
          </a:p>
        </p:txBody>
      </p:sp>
    </p:spTree>
    <p:extLst>
      <p:ext uri="{BB962C8B-B14F-4D97-AF65-F5344CB8AC3E}">
        <p14:creationId xmlns:p14="http://schemas.microsoft.com/office/powerpoint/2010/main" val="1748954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EC437D-9682-8345-9EAA-7E1D93A0C843}" type="slidenum">
              <a:rPr lang="en-US" smtClean="0"/>
              <a:t>27</a:t>
            </a:fld>
            <a:endParaRPr lang="en-US"/>
          </a:p>
        </p:txBody>
      </p:sp>
    </p:spTree>
    <p:extLst>
      <p:ext uri="{BB962C8B-B14F-4D97-AF65-F5344CB8AC3E}">
        <p14:creationId xmlns:p14="http://schemas.microsoft.com/office/powerpoint/2010/main" val="12506311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155e68b35c_0_2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155e68b35c_0_2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1155e68b35c_0_2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164</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155e68b35c_0_2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155e68b35c_0_2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1155e68b35c_0_2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165</a:t>
            </a:fld>
            <a:endParaRPr/>
          </a:p>
        </p:txBody>
      </p:sp>
    </p:spTree>
    <p:extLst>
      <p:ext uri="{BB962C8B-B14F-4D97-AF65-F5344CB8AC3E}">
        <p14:creationId xmlns:p14="http://schemas.microsoft.com/office/powerpoint/2010/main" val="3899672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4413d7487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114413d7487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114413d7487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166</a:t>
            </a:fld>
            <a:endParaRPr/>
          </a:p>
        </p:txBody>
      </p:sp>
    </p:spTree>
    <p:extLst>
      <p:ext uri="{BB962C8B-B14F-4D97-AF65-F5344CB8AC3E}">
        <p14:creationId xmlns:p14="http://schemas.microsoft.com/office/powerpoint/2010/main" val="34524746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155e68b35c_0_2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155e68b35c_0_2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1155e68b35c_0_2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167</a:t>
            </a:fld>
            <a:endParaRPr/>
          </a:p>
        </p:txBody>
      </p:sp>
    </p:spTree>
    <p:extLst>
      <p:ext uri="{BB962C8B-B14F-4D97-AF65-F5344CB8AC3E}">
        <p14:creationId xmlns:p14="http://schemas.microsoft.com/office/powerpoint/2010/main" val="31876694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155e68b35c_0_2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155e68b35c_0_2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1155e68b35c_0_2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168</a:t>
            </a:fld>
            <a:endParaRPr/>
          </a:p>
        </p:txBody>
      </p:sp>
    </p:spTree>
    <p:extLst>
      <p:ext uri="{BB962C8B-B14F-4D97-AF65-F5344CB8AC3E}">
        <p14:creationId xmlns:p14="http://schemas.microsoft.com/office/powerpoint/2010/main" val="8200917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5e68b35c_0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155e68b35c_0_2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g1155e68b35c_0_2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171</a:t>
            </a:fld>
            <a:endParaRPr/>
          </a:p>
        </p:txBody>
      </p:sp>
    </p:spTree>
    <p:extLst>
      <p:ext uri="{BB962C8B-B14F-4D97-AF65-F5344CB8AC3E}">
        <p14:creationId xmlns:p14="http://schemas.microsoft.com/office/powerpoint/2010/main" val="5159748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5e68b35c_0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155e68b35c_0_2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g1155e68b35c_0_2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172</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5e68b35c_0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155e68b35c_0_2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g1155e68b35c_0_2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173</a:t>
            </a:fld>
            <a:endParaRPr/>
          </a:p>
        </p:txBody>
      </p:sp>
    </p:spTree>
    <p:extLst>
      <p:ext uri="{BB962C8B-B14F-4D97-AF65-F5344CB8AC3E}">
        <p14:creationId xmlns:p14="http://schemas.microsoft.com/office/powerpoint/2010/main" val="15862960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1155e68b35c_0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1155e68b35c_0_2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9" name="Google Shape;249;g1155e68b35c_0_23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174</a:t>
            </a:fld>
            <a:endParaRPr/>
          </a:p>
        </p:txBody>
      </p:sp>
    </p:spTree>
    <p:extLst>
      <p:ext uri="{BB962C8B-B14F-4D97-AF65-F5344CB8AC3E}">
        <p14:creationId xmlns:p14="http://schemas.microsoft.com/office/powerpoint/2010/main" val="33095354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55e68b35c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155e68b35c_0_2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g1155e68b35c_0_26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177</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BEEC437D-9682-8345-9EAA-7E1D93A0C843}" type="slidenum">
              <a:rPr lang="en-US" smtClean="0"/>
              <a:t>31</a:t>
            </a:fld>
            <a:endParaRPr lang="en-US"/>
          </a:p>
        </p:txBody>
      </p:sp>
    </p:spTree>
    <p:extLst>
      <p:ext uri="{BB962C8B-B14F-4D97-AF65-F5344CB8AC3E}">
        <p14:creationId xmlns:p14="http://schemas.microsoft.com/office/powerpoint/2010/main" val="41692740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55e68b35c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155e68b35c_0_2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g1155e68b35c_0_26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178</a:t>
            </a:fld>
            <a:endParaRPr/>
          </a:p>
        </p:txBody>
      </p:sp>
    </p:spTree>
    <p:extLst>
      <p:ext uri="{BB962C8B-B14F-4D97-AF65-F5344CB8AC3E}">
        <p14:creationId xmlns:p14="http://schemas.microsoft.com/office/powerpoint/2010/main" val="38071050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1155e68b35c_0_2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1155e68b35c_0_26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g1155e68b35c_0_26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179</a:t>
            </a:fld>
            <a:endParaRPr/>
          </a:p>
        </p:txBody>
      </p:sp>
    </p:spTree>
    <p:extLst>
      <p:ext uri="{BB962C8B-B14F-4D97-AF65-F5344CB8AC3E}">
        <p14:creationId xmlns:p14="http://schemas.microsoft.com/office/powerpoint/2010/main" val="41079419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13203" rtl="0" eaLnBrk="1" fontAlgn="auto" latinLnBrk="0" hangingPunct="1">
              <a:lnSpc>
                <a:spcPct val="100000"/>
              </a:lnSpc>
              <a:spcBef>
                <a:spcPts val="0"/>
              </a:spcBef>
              <a:spcAft>
                <a:spcPts val="0"/>
              </a:spcAft>
              <a:buClrTx/>
              <a:buSzTx/>
              <a:buFontTx/>
              <a:buNone/>
              <a:tabLst/>
              <a:defRPr/>
            </a:pPr>
            <a:r>
              <a:rPr lang="en-US" sz="936" kern="1200" dirty="0">
                <a:solidFill>
                  <a:srgbClr val="7D7D7D"/>
                </a:solidFill>
                <a:effectLst/>
                <a:latin typeface="+mn-lt"/>
                <a:ea typeface="+mn-ea"/>
                <a:cs typeface="+mn-cs"/>
              </a:rPr>
              <a:t>New data also mean new data types; new data types require new analytics techniques; new analytics techniques usually bring new wisdom to append to the existing results from the traditional analysis of CRM data.</a:t>
            </a:r>
          </a:p>
          <a:p>
            <a:endParaRPr lang="en-US" dirty="0"/>
          </a:p>
        </p:txBody>
      </p:sp>
      <p:sp>
        <p:nvSpPr>
          <p:cNvPr id="4" name="Slide Number Placeholder 3"/>
          <p:cNvSpPr>
            <a:spLocks noGrp="1"/>
          </p:cNvSpPr>
          <p:nvPr>
            <p:ph type="sldNum" sz="quarter" idx="10"/>
          </p:nvPr>
        </p:nvSpPr>
        <p:spPr/>
        <p:txBody>
          <a:bodyPr/>
          <a:lstStyle/>
          <a:p>
            <a:fld id="{C8AAF4E9-3A9C-4BA5-B681-E30A66BEFD37}" type="slidenum">
              <a:rPr lang="en-US" smtClean="0"/>
              <a:pPr/>
              <a:t>188</a:t>
            </a:fld>
            <a:endParaRPr lang="en-US" dirty="0"/>
          </a:p>
        </p:txBody>
      </p:sp>
    </p:spTree>
    <p:extLst>
      <p:ext uri="{BB962C8B-B14F-4D97-AF65-F5344CB8AC3E}">
        <p14:creationId xmlns:p14="http://schemas.microsoft.com/office/powerpoint/2010/main" val="21887806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13203" rtl="0" eaLnBrk="1" fontAlgn="auto" latinLnBrk="0" hangingPunct="1">
              <a:lnSpc>
                <a:spcPct val="100000"/>
              </a:lnSpc>
              <a:spcBef>
                <a:spcPts val="0"/>
              </a:spcBef>
              <a:spcAft>
                <a:spcPts val="0"/>
              </a:spcAft>
              <a:buClrTx/>
              <a:buSzTx/>
              <a:buFontTx/>
              <a:buNone/>
              <a:tabLst/>
              <a:defRPr/>
            </a:pPr>
            <a:r>
              <a:rPr lang="en-US" sz="936" kern="1200" dirty="0">
                <a:solidFill>
                  <a:srgbClr val="7D7D7D"/>
                </a:solidFill>
                <a:effectLst/>
                <a:latin typeface="+mn-lt"/>
                <a:ea typeface="+mn-ea"/>
                <a:cs typeface="+mn-cs"/>
              </a:rPr>
              <a:t>New data also mean new data types; new data types require new analytics techniques; new analytics techniques usually bring new wisdom to append to the existing results from the traditional analysis of CRM data.</a:t>
            </a:r>
          </a:p>
          <a:p>
            <a:endParaRPr lang="en-US" dirty="0"/>
          </a:p>
        </p:txBody>
      </p:sp>
      <p:sp>
        <p:nvSpPr>
          <p:cNvPr id="4" name="Slide Number Placeholder 3"/>
          <p:cNvSpPr>
            <a:spLocks noGrp="1"/>
          </p:cNvSpPr>
          <p:nvPr>
            <p:ph type="sldNum" sz="quarter" idx="10"/>
          </p:nvPr>
        </p:nvSpPr>
        <p:spPr/>
        <p:txBody>
          <a:bodyPr/>
          <a:lstStyle/>
          <a:p>
            <a:fld id="{C8AAF4E9-3A9C-4BA5-B681-E30A66BEFD37}" type="slidenum">
              <a:rPr lang="en-US" smtClean="0"/>
              <a:pPr/>
              <a:t>193</a:t>
            </a:fld>
            <a:endParaRPr lang="en-US" dirty="0"/>
          </a:p>
        </p:txBody>
      </p:sp>
    </p:spTree>
    <p:extLst>
      <p:ext uri="{BB962C8B-B14F-4D97-AF65-F5344CB8AC3E}">
        <p14:creationId xmlns:p14="http://schemas.microsoft.com/office/powerpoint/2010/main" val="2037907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BEEC437D-9682-8345-9EAA-7E1D93A0C843}" type="slidenum">
              <a:rPr lang="en-US" smtClean="0"/>
              <a:t>33</a:t>
            </a:fld>
            <a:endParaRPr lang="en-US"/>
          </a:p>
        </p:txBody>
      </p:sp>
    </p:spTree>
    <p:extLst>
      <p:ext uri="{BB962C8B-B14F-4D97-AF65-F5344CB8AC3E}">
        <p14:creationId xmlns:p14="http://schemas.microsoft.com/office/powerpoint/2010/main" val="2807561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BEEC437D-9682-8345-9EAA-7E1D93A0C843}" type="slidenum">
              <a:rPr lang="en-US" smtClean="0"/>
              <a:t>42</a:t>
            </a:fld>
            <a:endParaRPr lang="en-US"/>
          </a:p>
        </p:txBody>
      </p:sp>
    </p:spTree>
    <p:extLst>
      <p:ext uri="{BB962C8B-B14F-4D97-AF65-F5344CB8AC3E}">
        <p14:creationId xmlns:p14="http://schemas.microsoft.com/office/powerpoint/2010/main" val="1080304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1: Collect all relevant data and bring it into a comparable format</a:t>
            </a:r>
          </a:p>
          <a:p>
            <a:r>
              <a:rPr lang="en-US" dirty="0"/>
              <a:t>Step 2: Compare entries of cash book and bank statement</a:t>
            </a:r>
          </a:p>
          <a:p>
            <a:r>
              <a:rPr lang="en-US" dirty="0"/>
              <a:t>Step 3: Calculate adjusted closing balance for cash book and bank statement</a:t>
            </a:r>
          </a:p>
          <a:p>
            <a:r>
              <a:rPr lang="en-US" dirty="0"/>
              <a:t>Step 4: Final check: compare adjusted closing balances</a:t>
            </a:r>
          </a:p>
        </p:txBody>
      </p:sp>
      <p:sp>
        <p:nvSpPr>
          <p:cNvPr id="4" name="Slide Number Placeholder 3"/>
          <p:cNvSpPr>
            <a:spLocks noGrp="1"/>
          </p:cNvSpPr>
          <p:nvPr>
            <p:ph type="sldNum" sz="quarter" idx="5"/>
          </p:nvPr>
        </p:nvSpPr>
        <p:spPr/>
        <p:txBody>
          <a:bodyPr/>
          <a:lstStyle/>
          <a:p>
            <a:fld id="{BEEC437D-9682-8345-9EAA-7E1D93A0C843}" type="slidenum">
              <a:rPr lang="en-US" smtClean="0"/>
              <a:t>44</a:t>
            </a:fld>
            <a:endParaRPr lang="en-US"/>
          </a:p>
        </p:txBody>
      </p:sp>
    </p:spTree>
    <p:extLst>
      <p:ext uri="{BB962C8B-B14F-4D97-AF65-F5344CB8AC3E}">
        <p14:creationId xmlns:p14="http://schemas.microsoft.com/office/powerpoint/2010/main" val="968098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C77D9-E712-C599-8B71-D1EE9BA813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C95C56-1240-76E9-8833-50986A876B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729DBA-7AF9-4AD7-77FC-4D5B0443A6B6}"/>
              </a:ext>
            </a:extLst>
          </p:cNvPr>
          <p:cNvSpPr>
            <a:spLocks noGrp="1"/>
          </p:cNvSpPr>
          <p:nvPr>
            <p:ph type="body" idx="1"/>
          </p:nvPr>
        </p:nvSpPr>
        <p:spPr/>
        <p:txBody>
          <a:bodyPr/>
          <a:lstStyle/>
          <a:p>
            <a:r>
              <a:rPr lang="en-US" dirty="0"/>
              <a:t>Step 1: Collect all relevant data and bring it into a comparable format</a:t>
            </a:r>
          </a:p>
          <a:p>
            <a:r>
              <a:rPr lang="en-US" dirty="0"/>
              <a:t>Step 2: Compare entries of cash book and bank statement</a:t>
            </a:r>
          </a:p>
          <a:p>
            <a:r>
              <a:rPr lang="en-US" dirty="0"/>
              <a:t>Step 3: Calculate adjusted closing balance for cash book and bank statement</a:t>
            </a:r>
          </a:p>
          <a:p>
            <a:r>
              <a:rPr lang="en-US" dirty="0"/>
              <a:t>Step 4: Final check: compare adjusted closing balances</a:t>
            </a:r>
          </a:p>
        </p:txBody>
      </p:sp>
      <p:sp>
        <p:nvSpPr>
          <p:cNvPr id="4" name="Slide Number Placeholder 3">
            <a:extLst>
              <a:ext uri="{FF2B5EF4-FFF2-40B4-BE49-F238E27FC236}">
                <a16:creationId xmlns:a16="http://schemas.microsoft.com/office/drawing/2014/main" id="{58A780CD-A434-6256-0F60-2ED87207BFBA}"/>
              </a:ext>
            </a:extLst>
          </p:cNvPr>
          <p:cNvSpPr>
            <a:spLocks noGrp="1"/>
          </p:cNvSpPr>
          <p:nvPr>
            <p:ph type="sldNum" sz="quarter" idx="5"/>
          </p:nvPr>
        </p:nvSpPr>
        <p:spPr/>
        <p:txBody>
          <a:bodyPr/>
          <a:lstStyle/>
          <a:p>
            <a:fld id="{BEEC437D-9682-8345-9EAA-7E1D93A0C843}" type="slidenum">
              <a:rPr lang="en-US" smtClean="0"/>
              <a:t>45</a:t>
            </a:fld>
            <a:endParaRPr lang="en-US"/>
          </a:p>
        </p:txBody>
      </p:sp>
    </p:spTree>
    <p:extLst>
      <p:ext uri="{BB962C8B-B14F-4D97-AF65-F5344CB8AC3E}">
        <p14:creationId xmlns:p14="http://schemas.microsoft.com/office/powerpoint/2010/main" val="826839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image" Target="../media/image2.svg"/><Relationship Id="rId7" Type="http://schemas.openxmlformats.org/officeDocument/2006/relationships/hyperlink" Target="https://www.knime.com/"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www.knime.com/"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3926" y="2015288"/>
            <a:ext cx="4812632" cy="767871"/>
          </a:xfrm>
        </p:spPr>
        <p:txBody>
          <a:bodyPr lIns="91440" tIns="0" rIns="0" anchor="ctr" anchorCtr="0">
            <a:noAutofit/>
          </a:bodyPr>
          <a:lstStyle>
            <a:lvl1pPr algn="l">
              <a:defRPr sz="2400">
                <a:latin typeface="+mj-lt"/>
              </a:defRPr>
            </a:lvl1pPr>
          </a:lstStyle>
          <a:p>
            <a:r>
              <a:rPr lang="en-GB" dirty="0"/>
              <a:t>Click to edit title</a:t>
            </a:r>
            <a:br>
              <a:rPr lang="en-GB" dirty="0"/>
            </a:br>
            <a:r>
              <a:rPr lang="en-GB" dirty="0"/>
              <a:t>max 2 Lines</a:t>
            </a:r>
            <a:endParaRPr lang="en-US" dirty="0"/>
          </a:p>
        </p:txBody>
      </p:sp>
      <p:sp>
        <p:nvSpPr>
          <p:cNvPr id="3" name="Subtitle 2"/>
          <p:cNvSpPr>
            <a:spLocks noGrp="1"/>
          </p:cNvSpPr>
          <p:nvPr>
            <p:ph type="subTitle" idx="1" hasCustomPrompt="1"/>
          </p:nvPr>
        </p:nvSpPr>
        <p:spPr>
          <a:xfrm>
            <a:off x="733926" y="2913680"/>
            <a:ext cx="3946074" cy="226799"/>
          </a:xfrm>
        </p:spPr>
        <p:txBody>
          <a:bodyPr lIns="91440" anchor="ctr" anchorCtr="0">
            <a:noAutofit/>
          </a:bodyPr>
          <a:lstStyle>
            <a:lvl1pPr marL="0" indent="0" algn="l">
              <a:spcBef>
                <a:spcPts val="0"/>
              </a:spcBef>
              <a:buNone/>
              <a:defRPr sz="1400">
                <a:latin typeface="+mn-lt"/>
              </a:defRPr>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en-GB" dirty="0"/>
              <a:t>Presenter Name and Title</a:t>
            </a:r>
            <a:endParaRPr lang="en-US" dirty="0"/>
          </a:p>
        </p:txBody>
      </p:sp>
      <p:sp>
        <p:nvSpPr>
          <p:cNvPr id="6" name="Slide Number Placeholder 5" hidden="1">
            <a:extLst>
              <a:ext uri="{FF2B5EF4-FFF2-40B4-BE49-F238E27FC236}">
                <a16:creationId xmlns:a16="http://schemas.microsoft.com/office/drawing/2014/main" id="{0B01FEE6-F0A8-B441-9C55-EBE6F3D0E13A}"/>
              </a:ext>
            </a:extLst>
          </p:cNvPr>
          <p:cNvSpPr>
            <a:spLocks noGrp="1"/>
          </p:cNvSpPr>
          <p:nvPr>
            <p:ph type="sldNum" sz="quarter" idx="14"/>
          </p:nvPr>
        </p:nvSpPr>
        <p:spPr/>
        <p:txBody>
          <a:bodyPr/>
          <a:lstStyle/>
          <a:p>
            <a:fld id="{220B6647-BD7A-7942-B66E-0DFF9B72D92D}" type="slidenum">
              <a:rPr lang="en-US" smtClean="0"/>
              <a:pPr/>
              <a:t>‹#›</a:t>
            </a:fld>
            <a:endParaRPr lang="en-US"/>
          </a:p>
        </p:txBody>
      </p:sp>
      <p:cxnSp>
        <p:nvCxnSpPr>
          <p:cNvPr id="12" name="Straight Connector 11">
            <a:extLst>
              <a:ext uri="{FF2B5EF4-FFF2-40B4-BE49-F238E27FC236}">
                <a16:creationId xmlns:a16="http://schemas.microsoft.com/office/drawing/2014/main" id="{D64267AA-8E58-B72C-82FC-FD41309A9117}"/>
              </a:ext>
            </a:extLst>
          </p:cNvPr>
          <p:cNvCxnSpPr>
            <a:cxnSpLocks/>
          </p:cNvCxnSpPr>
          <p:nvPr userDrawn="1"/>
        </p:nvCxnSpPr>
        <p:spPr>
          <a:xfrm>
            <a:off x="659006" y="2015288"/>
            <a:ext cx="0" cy="1472818"/>
          </a:xfrm>
          <a:prstGeom prst="line">
            <a:avLst/>
          </a:prstGeom>
          <a:ln w="12700">
            <a:solidFill>
              <a:srgbClr val="201E1E"/>
            </a:solidFill>
            <a:miter lim="800000"/>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1587F054-1D96-EEC4-FA17-6801B69E9118}"/>
              </a:ext>
            </a:extLst>
          </p:cNvPr>
          <p:cNvSpPr>
            <a:spLocks noGrp="1"/>
          </p:cNvSpPr>
          <p:nvPr>
            <p:ph type="body" sz="quarter" idx="15" hasCustomPrompt="1"/>
          </p:nvPr>
        </p:nvSpPr>
        <p:spPr>
          <a:xfrm>
            <a:off x="733425" y="3227885"/>
            <a:ext cx="3946069" cy="236157"/>
          </a:xfrm>
        </p:spPr>
        <p:txBody>
          <a:bodyPr lIns="90000" anchor="ctr"/>
          <a:lstStyle>
            <a:lvl1pPr marL="0" indent="0">
              <a:buNone/>
              <a:defRPr sz="1200"/>
            </a:lvl1pPr>
          </a:lstStyle>
          <a:p>
            <a:pPr lvl="0"/>
            <a:r>
              <a:rPr lang="en-GB" dirty="0"/>
              <a:t>Date</a:t>
            </a:r>
            <a:endParaRPr lang="en-DE" dirty="0"/>
          </a:p>
        </p:txBody>
      </p:sp>
      <p:sp>
        <p:nvSpPr>
          <p:cNvPr id="4" name="TextBox 3">
            <a:extLst>
              <a:ext uri="{FF2B5EF4-FFF2-40B4-BE49-F238E27FC236}">
                <a16:creationId xmlns:a16="http://schemas.microsoft.com/office/drawing/2014/main" id="{0E212C73-6681-46BD-347B-BEB64EB179AE}"/>
              </a:ext>
            </a:extLst>
          </p:cNvPr>
          <p:cNvSpPr txBox="1"/>
          <p:nvPr userDrawn="1"/>
        </p:nvSpPr>
        <p:spPr>
          <a:xfrm>
            <a:off x="5999433" y="157866"/>
            <a:ext cx="2999490" cy="2934534"/>
          </a:xfrm>
          <a:prstGeom prst="rect">
            <a:avLst/>
          </a:prstGeom>
          <a:solidFill>
            <a:schemeClr val="bg1">
              <a:lumMod val="95000"/>
            </a:schemeClr>
          </a:solidFill>
          <a:ln w="15875">
            <a:solidFill>
              <a:schemeClr val="bg1">
                <a:lumMod val="50000"/>
              </a:schemeClr>
            </a:solidFill>
          </a:ln>
        </p:spPr>
        <p:txBody>
          <a:bodyPr wrap="square" lIns="108000" tIns="108000" rIns="108000" bIns="108000" rtlCol="0">
            <a:noAutofit/>
          </a:bodyPr>
          <a:lstStyle/>
          <a:p>
            <a:pPr algn="l"/>
            <a:r>
              <a:rPr lang="en-US" sz="1200" dirty="0"/>
              <a:t>You are free to:</a:t>
            </a:r>
          </a:p>
          <a:p>
            <a:pPr algn="l"/>
            <a:r>
              <a:rPr lang="en-US" sz="1200" b="1" dirty="0"/>
              <a:t>Share</a:t>
            </a:r>
          </a:p>
          <a:p>
            <a:pPr algn="l"/>
            <a:r>
              <a:rPr lang="en-US" sz="1200" b="1" dirty="0"/>
              <a:t>	</a:t>
            </a:r>
            <a:r>
              <a:rPr lang="en-US" sz="1200" dirty="0"/>
              <a:t>copy and redistribute the 	material in any medium or format</a:t>
            </a:r>
          </a:p>
          <a:p>
            <a:pPr algn="l"/>
            <a:r>
              <a:rPr lang="en-US" sz="1200" b="1" dirty="0"/>
              <a:t>Adapt</a:t>
            </a:r>
          </a:p>
          <a:p>
            <a:pPr algn="l"/>
            <a:r>
              <a:rPr lang="en-US" sz="1200" b="1" dirty="0"/>
              <a:t>	</a:t>
            </a:r>
            <a:r>
              <a:rPr lang="en-US" sz="1200" dirty="0"/>
              <a:t>remix, transform, and build upon 	the material for any purpose, 	even commercially.</a:t>
            </a:r>
          </a:p>
          <a:p>
            <a:pPr algn="l"/>
            <a:endParaRPr lang="en-US" sz="1200" dirty="0"/>
          </a:p>
          <a:p>
            <a:pPr algn="l"/>
            <a:r>
              <a:rPr lang="en-US" sz="1200" dirty="0"/>
              <a:t>You must give </a:t>
            </a:r>
            <a:r>
              <a:rPr lang="en-US" sz="1200" b="1" dirty="0"/>
              <a:t>appropriate credit</a:t>
            </a:r>
            <a:r>
              <a:rPr lang="en-US" sz="1200" dirty="0"/>
              <a:t>, provide a link to the license, and indicate if changes were made. You may do so in any reasonable manner, but not in any way that suggests the licensor endorses you or your use.</a:t>
            </a:r>
          </a:p>
        </p:txBody>
      </p:sp>
    </p:spTree>
    <p:extLst>
      <p:ext uri="{BB962C8B-B14F-4D97-AF65-F5344CB8AC3E}">
        <p14:creationId xmlns:p14="http://schemas.microsoft.com/office/powerpoint/2010/main" val="5380060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y in Touc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425600"/>
            <a:ext cx="5400000" cy="648000"/>
          </a:xfrm>
        </p:spPr>
        <p:txBody>
          <a:bodyPr tIns="0" rIns="0" anchor="ctr">
            <a:normAutofit/>
          </a:bodyPr>
          <a:lstStyle>
            <a:lvl1pPr algn="l">
              <a:defRPr sz="2400"/>
            </a:lvl1pPr>
          </a:lstStyle>
          <a:p>
            <a:r>
              <a:rPr lang="en-US" dirty="0"/>
              <a:t>Let's Stay in touch!</a:t>
            </a:r>
          </a:p>
        </p:txBody>
      </p:sp>
      <p:sp>
        <p:nvSpPr>
          <p:cNvPr id="7" name="Slide Number Placeholder 6">
            <a:extLst>
              <a:ext uri="{FF2B5EF4-FFF2-40B4-BE49-F238E27FC236}">
                <a16:creationId xmlns:a16="http://schemas.microsoft.com/office/drawing/2014/main" id="{8386C1EC-AB07-F94A-9F69-EA2C58DD858B}"/>
              </a:ext>
            </a:extLst>
          </p:cNvPr>
          <p:cNvSpPr>
            <a:spLocks noGrp="1"/>
          </p:cNvSpPr>
          <p:nvPr>
            <p:ph type="sldNum" sz="quarter" idx="12"/>
          </p:nvPr>
        </p:nvSpPr>
        <p:spPr/>
        <p:txBody>
          <a:bodyPr/>
          <a:lstStyle/>
          <a:p>
            <a:fld id="{220B6647-BD7A-7942-B66E-0DFF9B72D92D}" type="slidenum">
              <a:rPr lang="en-US" smtClean="0"/>
              <a:pPr/>
              <a:t>‹#›</a:t>
            </a:fld>
            <a:endParaRPr lang="en-US"/>
          </a:p>
        </p:txBody>
      </p:sp>
      <p:pic>
        <p:nvPicPr>
          <p:cNvPr id="11" name="Graphic 10">
            <a:extLst>
              <a:ext uri="{FF2B5EF4-FFF2-40B4-BE49-F238E27FC236}">
                <a16:creationId xmlns:a16="http://schemas.microsoft.com/office/drawing/2014/main" id="{D126442A-B2A7-42DF-B149-2E44143143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53454" y="3453002"/>
            <a:ext cx="304800" cy="274320"/>
          </a:xfrm>
          <a:prstGeom prst="rect">
            <a:avLst/>
          </a:prstGeom>
        </p:spPr>
      </p:pic>
      <p:pic>
        <p:nvPicPr>
          <p:cNvPr id="15" name="Picture 14">
            <a:extLst>
              <a:ext uri="{FF2B5EF4-FFF2-40B4-BE49-F238E27FC236}">
                <a16:creationId xmlns:a16="http://schemas.microsoft.com/office/drawing/2014/main" id="{3D224257-2FB5-4259-BD0E-7E754DD93A1E}"/>
              </a:ext>
            </a:extLst>
          </p:cNvPr>
          <p:cNvPicPr>
            <a:picLocks noChangeAspect="1"/>
          </p:cNvPicPr>
          <p:nvPr userDrawn="1"/>
        </p:nvPicPr>
        <p:blipFill>
          <a:blip r:embed="rId4"/>
          <a:stretch>
            <a:fillRect/>
          </a:stretch>
        </p:blipFill>
        <p:spPr>
          <a:xfrm>
            <a:off x="1035155" y="2581225"/>
            <a:ext cx="741401" cy="199411"/>
          </a:xfrm>
          <a:prstGeom prst="rect">
            <a:avLst/>
          </a:prstGeom>
        </p:spPr>
      </p:pic>
      <p:pic>
        <p:nvPicPr>
          <p:cNvPr id="9" name="Graphic 8">
            <a:extLst>
              <a:ext uri="{FF2B5EF4-FFF2-40B4-BE49-F238E27FC236}">
                <a16:creationId xmlns:a16="http://schemas.microsoft.com/office/drawing/2014/main" id="{2F00EA32-EFF0-48A0-9916-33080861F892}"/>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253454" y="3000790"/>
            <a:ext cx="304800" cy="274320"/>
          </a:xfrm>
          <a:prstGeom prst="rect">
            <a:avLst/>
          </a:prstGeom>
        </p:spPr>
      </p:pic>
      <p:sp>
        <p:nvSpPr>
          <p:cNvPr id="27" name="Text Placeholder 7">
            <a:extLst>
              <a:ext uri="{FF2B5EF4-FFF2-40B4-BE49-F238E27FC236}">
                <a16:creationId xmlns:a16="http://schemas.microsoft.com/office/drawing/2014/main" id="{85F266D7-F232-4CAE-8862-CB17F8FE7F01}"/>
              </a:ext>
            </a:extLst>
          </p:cNvPr>
          <p:cNvSpPr>
            <a:spLocks noGrp="1"/>
          </p:cNvSpPr>
          <p:nvPr>
            <p:ph type="body" sz="quarter" idx="17" hasCustomPrompt="1"/>
          </p:nvPr>
        </p:nvSpPr>
        <p:spPr>
          <a:xfrm>
            <a:off x="1966025" y="2988759"/>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Your E-Mail Address</a:t>
            </a:r>
          </a:p>
        </p:txBody>
      </p:sp>
      <p:sp>
        <p:nvSpPr>
          <p:cNvPr id="13" name="Text Placeholder 12">
            <a:extLst>
              <a:ext uri="{FF2B5EF4-FFF2-40B4-BE49-F238E27FC236}">
                <a16:creationId xmlns:a16="http://schemas.microsoft.com/office/drawing/2014/main" id="{7BEA622E-3344-40E0-A98D-23AFB914490E}"/>
              </a:ext>
            </a:extLst>
          </p:cNvPr>
          <p:cNvSpPr>
            <a:spLocks noGrp="1"/>
          </p:cNvSpPr>
          <p:nvPr>
            <p:ph type="body" sz="quarter" idx="18" hasCustomPrompt="1"/>
          </p:nvPr>
        </p:nvSpPr>
        <p:spPr>
          <a:xfrm>
            <a:off x="1966025" y="3440970"/>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Link to your LinkedIn Profile</a:t>
            </a:r>
          </a:p>
        </p:txBody>
      </p:sp>
      <p:sp>
        <p:nvSpPr>
          <p:cNvPr id="28" name="Text Placeholder 27">
            <a:extLst>
              <a:ext uri="{FF2B5EF4-FFF2-40B4-BE49-F238E27FC236}">
                <a16:creationId xmlns:a16="http://schemas.microsoft.com/office/drawing/2014/main" id="{3ED0C215-C366-4B59-943B-9B6EF6FA8670}"/>
              </a:ext>
            </a:extLst>
          </p:cNvPr>
          <p:cNvSpPr>
            <a:spLocks noGrp="1"/>
          </p:cNvSpPr>
          <p:nvPr>
            <p:ph type="body" sz="quarter" idx="19" hasCustomPrompt="1"/>
          </p:nvPr>
        </p:nvSpPr>
        <p:spPr>
          <a:xfrm>
            <a:off x="1966025" y="2536547"/>
            <a:ext cx="4572000" cy="329184"/>
          </a:xfrm>
        </p:spPr>
        <p:txBody>
          <a:bodyPr anchor="ctr" anchorCtr="0"/>
          <a:lstStyle>
            <a:lvl1pPr marL="0" indent="0">
              <a:buNone/>
              <a:defRPr sz="1400">
                <a:latin typeface="Avenir Next LT Pro" panose="020B0504020202020204" pitchFamily="34" charset="0"/>
              </a:defRPr>
            </a:lvl1pPr>
          </a:lstStyle>
          <a:p>
            <a:pPr lvl="0"/>
            <a:r>
              <a:rPr lang="en-US" dirty="0"/>
              <a:t>Link to your KNIME Hub Profile</a:t>
            </a:r>
          </a:p>
        </p:txBody>
      </p:sp>
      <p:sp>
        <p:nvSpPr>
          <p:cNvPr id="35" name="Picture Placeholder 34">
            <a:extLst>
              <a:ext uri="{FF2B5EF4-FFF2-40B4-BE49-F238E27FC236}">
                <a16:creationId xmlns:a16="http://schemas.microsoft.com/office/drawing/2014/main" id="{F4640EEF-C454-44D1-AA48-27DDA09035FC}"/>
              </a:ext>
            </a:extLst>
          </p:cNvPr>
          <p:cNvSpPr>
            <a:spLocks noGrp="1"/>
          </p:cNvSpPr>
          <p:nvPr>
            <p:ph type="pic" sz="quarter" idx="21" hasCustomPrompt="1"/>
          </p:nvPr>
        </p:nvSpPr>
        <p:spPr>
          <a:xfrm>
            <a:off x="831338" y="181723"/>
            <a:ext cx="1080655" cy="1069848"/>
          </a:xfrm>
          <a:prstGeom prst="ellipse">
            <a:avLst/>
          </a:prstGeom>
        </p:spPr>
        <p:txBody>
          <a:bodyPr/>
          <a:lstStyle>
            <a:lvl1pPr marL="0" indent="0">
              <a:buNone/>
              <a:defRPr/>
            </a:lvl1pPr>
          </a:lstStyle>
          <a:p>
            <a:r>
              <a:rPr lang="en-US" dirty="0"/>
              <a:t>Picture</a:t>
            </a:r>
          </a:p>
        </p:txBody>
      </p:sp>
      <p:sp>
        <p:nvSpPr>
          <p:cNvPr id="4" name="Freihandform 10">
            <a:extLst>
              <a:ext uri="{FF2B5EF4-FFF2-40B4-BE49-F238E27FC236}">
                <a16:creationId xmlns:a16="http://schemas.microsoft.com/office/drawing/2014/main" id="{8B3D073D-A32A-B56B-F954-91CDCEE1730E}"/>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7"/>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8"/>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
        <p:nvSpPr>
          <p:cNvPr id="5" name="Date Placeholder 4">
            <a:extLst>
              <a:ext uri="{FF2B5EF4-FFF2-40B4-BE49-F238E27FC236}">
                <a16:creationId xmlns:a16="http://schemas.microsoft.com/office/drawing/2014/main" id="{8ECDD9E5-4342-4A12-1839-304736CD0459}"/>
              </a:ext>
            </a:extLst>
          </p:cNvPr>
          <p:cNvSpPr>
            <a:spLocks noGrp="1"/>
          </p:cNvSpPr>
          <p:nvPr>
            <p:ph type="dt" sz="half" idx="22"/>
          </p:nvPr>
        </p:nvSpPr>
        <p:spPr/>
        <p:txBody>
          <a:bodyPr/>
          <a:lstStyle/>
          <a:p>
            <a:fld id="{F403B3B2-F978-8F48-840A-7A6ADAA46E5E}" type="datetime1">
              <a:rPr lang="de-DE" smtClean="0"/>
              <a:t>17.09.24</a:t>
            </a:fld>
            <a:endParaRPr lang="en-DE"/>
          </a:p>
        </p:txBody>
      </p:sp>
      <p:sp>
        <p:nvSpPr>
          <p:cNvPr id="6" name="Footer Placeholder 5">
            <a:extLst>
              <a:ext uri="{FF2B5EF4-FFF2-40B4-BE49-F238E27FC236}">
                <a16:creationId xmlns:a16="http://schemas.microsoft.com/office/drawing/2014/main" id="{FEBC0E12-2F25-560F-88BF-68BE57EFE854}"/>
              </a:ext>
            </a:extLst>
          </p:cNvPr>
          <p:cNvSpPr>
            <a:spLocks noGrp="1"/>
          </p:cNvSpPr>
          <p:nvPr>
            <p:ph type="ftr" sz="quarter" idx="23"/>
          </p:nvPr>
        </p:nvSpPr>
        <p:spPr/>
        <p:txBody>
          <a:bodyPr/>
          <a:lstStyle/>
          <a:p>
            <a:r>
              <a:rPr lang="en-GB"/>
              <a:t>This is the footer</a:t>
            </a:r>
            <a:endParaRPr lang="en-DE"/>
          </a:p>
        </p:txBody>
      </p:sp>
    </p:spTree>
    <p:extLst>
      <p:ext uri="{BB962C8B-B14F-4D97-AF65-F5344CB8AC3E}">
        <p14:creationId xmlns:p14="http://schemas.microsoft.com/office/powerpoint/2010/main" val="80496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60000" y="3923640"/>
            <a:ext cx="5774469" cy="648000"/>
          </a:xfrm>
        </p:spPr>
        <p:txBody>
          <a:bodyPr>
            <a:noAutofit/>
          </a:bodyPr>
          <a:lstStyle>
            <a:lvl1pPr marL="0" indent="0" algn="l">
              <a:buClr>
                <a:schemeClr val="tx1"/>
              </a:buClr>
              <a:buFont typeface="+mj-lt"/>
              <a:buNone/>
              <a:defRPr sz="2000" b="0"/>
            </a:lvl1pPr>
            <a:lvl2pPr marL="617220" indent="-308610" algn="ctr">
              <a:buClr>
                <a:schemeClr val="tx1"/>
              </a:buClr>
              <a:buFont typeface="+mj-lt"/>
              <a:buAutoNum type="arabicPeriod"/>
              <a:defRPr sz="162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pPr lvl="0"/>
            <a:r>
              <a:rPr lang="en-US" dirty="0"/>
              <a:t>Short summarizing or engaging text</a:t>
            </a:r>
          </a:p>
        </p:txBody>
      </p:sp>
      <p:sp>
        <p:nvSpPr>
          <p:cNvPr id="5" name="Picture Placeholder 4">
            <a:extLst>
              <a:ext uri="{FF2B5EF4-FFF2-40B4-BE49-F238E27FC236}">
                <a16:creationId xmlns:a16="http://schemas.microsoft.com/office/drawing/2014/main" id="{7A50A599-BBE0-7141-B5B5-23DA5ED35F4A}"/>
              </a:ext>
            </a:extLst>
          </p:cNvPr>
          <p:cNvSpPr>
            <a:spLocks noGrp="1"/>
          </p:cNvSpPr>
          <p:nvPr>
            <p:ph type="pic" sz="quarter" idx="16" hasCustomPrompt="1"/>
          </p:nvPr>
        </p:nvSpPr>
        <p:spPr>
          <a:xfrm>
            <a:off x="360000" y="907200"/>
            <a:ext cx="5774470" cy="2916000"/>
          </a:xfrm>
          <a:noFill/>
          <a:effectLst/>
        </p:spPr>
        <p:txBody>
          <a:bodyPr lIns="108000" tIns="108000" rIns="108000" bIns="108000"/>
          <a:lstStyle>
            <a:lvl1pPr marL="0" indent="0">
              <a:buNone/>
              <a:defRPr sz="1600"/>
            </a:lvl1pPr>
          </a:lstStyle>
          <a:p>
            <a:r>
              <a:rPr lang="en-US" dirty="0"/>
              <a:t>Image with key message or point to discuss</a:t>
            </a:r>
          </a:p>
        </p:txBody>
      </p:sp>
      <p:sp>
        <p:nvSpPr>
          <p:cNvPr id="8" name="Freihandform 10">
            <a:extLst>
              <a:ext uri="{FF2B5EF4-FFF2-40B4-BE49-F238E27FC236}">
                <a16:creationId xmlns:a16="http://schemas.microsoft.com/office/drawing/2014/main" id="{0B43D1B4-7C8B-76CF-CE27-C60F8C88879A}"/>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
        <p:nvSpPr>
          <p:cNvPr id="9" name="Date Placeholder 8">
            <a:extLst>
              <a:ext uri="{FF2B5EF4-FFF2-40B4-BE49-F238E27FC236}">
                <a16:creationId xmlns:a16="http://schemas.microsoft.com/office/drawing/2014/main" id="{46006457-08A9-A3FC-7486-AD6D000FA573}"/>
              </a:ext>
            </a:extLst>
          </p:cNvPr>
          <p:cNvSpPr>
            <a:spLocks noGrp="1"/>
          </p:cNvSpPr>
          <p:nvPr>
            <p:ph type="dt" sz="half" idx="17"/>
          </p:nvPr>
        </p:nvSpPr>
        <p:spPr/>
        <p:txBody>
          <a:bodyPr/>
          <a:lstStyle/>
          <a:p>
            <a:fld id="{E3F730F8-9638-BC4D-94DB-2FFDE01F85F5}" type="datetime1">
              <a:rPr lang="de-DE" smtClean="0"/>
              <a:t>17.09.24</a:t>
            </a:fld>
            <a:endParaRPr lang="en-DE" dirty="0"/>
          </a:p>
        </p:txBody>
      </p:sp>
      <p:sp>
        <p:nvSpPr>
          <p:cNvPr id="10" name="Footer Placeholder 9">
            <a:extLst>
              <a:ext uri="{FF2B5EF4-FFF2-40B4-BE49-F238E27FC236}">
                <a16:creationId xmlns:a16="http://schemas.microsoft.com/office/drawing/2014/main" id="{A90FE301-0528-7876-0C74-21179121B68F}"/>
              </a:ext>
            </a:extLst>
          </p:cNvPr>
          <p:cNvSpPr>
            <a:spLocks noGrp="1"/>
          </p:cNvSpPr>
          <p:nvPr>
            <p:ph type="ftr" sz="quarter" idx="18"/>
          </p:nvPr>
        </p:nvSpPr>
        <p:spPr/>
        <p:txBody>
          <a:bodyPr/>
          <a:lstStyle/>
          <a:p>
            <a:r>
              <a:rPr lang="en-GB"/>
              <a:t>This is the footer</a:t>
            </a:r>
            <a:endParaRPr lang="en-DE" dirty="0"/>
          </a:p>
        </p:txBody>
      </p:sp>
      <p:sp>
        <p:nvSpPr>
          <p:cNvPr id="11" name="Slide Number Placeholder 10">
            <a:extLst>
              <a:ext uri="{FF2B5EF4-FFF2-40B4-BE49-F238E27FC236}">
                <a16:creationId xmlns:a16="http://schemas.microsoft.com/office/drawing/2014/main" id="{EB8A7B7C-7844-7F24-F7DE-BD8F9E8E16DB}"/>
              </a:ext>
            </a:extLst>
          </p:cNvPr>
          <p:cNvSpPr>
            <a:spLocks noGrp="1"/>
          </p:cNvSpPr>
          <p:nvPr>
            <p:ph type="sldNum" sz="quarter" idx="19"/>
          </p:nvPr>
        </p:nvSpPr>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1335061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 Results">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D11C764-3E3B-6C8B-1764-F3C00EFC4F9C}"/>
              </a:ext>
            </a:extLst>
          </p:cNvPr>
          <p:cNvSpPr/>
          <p:nvPr userDrawn="1"/>
        </p:nvSpPr>
        <p:spPr>
          <a:xfrm>
            <a:off x="-11469" y="3079501"/>
            <a:ext cx="9155470" cy="2063999"/>
          </a:xfrm>
          <a:prstGeom prst="rect">
            <a:avLst/>
          </a:prstGeom>
          <a:solidFill>
            <a:schemeClr val="bg1">
              <a:lumMod val="95000"/>
            </a:schemeClr>
          </a:solid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bg1"/>
              </a:solidFill>
            </a:endParaRPr>
          </a:p>
        </p:txBody>
      </p:sp>
      <p:cxnSp>
        <p:nvCxnSpPr>
          <p:cNvPr id="6" name="Straight Connector 5">
            <a:extLst>
              <a:ext uri="{FF2B5EF4-FFF2-40B4-BE49-F238E27FC236}">
                <a16:creationId xmlns:a16="http://schemas.microsoft.com/office/drawing/2014/main" id="{5FD07C36-9934-CA48-A1E1-8B81A9AFBC79}"/>
              </a:ext>
            </a:extLst>
          </p:cNvPr>
          <p:cNvCxnSpPr>
            <a:cxnSpLocks/>
          </p:cNvCxnSpPr>
          <p:nvPr userDrawn="1"/>
        </p:nvCxnSpPr>
        <p:spPr>
          <a:xfrm>
            <a:off x="4188744" y="676642"/>
            <a:ext cx="765313" cy="0"/>
          </a:xfrm>
          <a:prstGeom prst="line">
            <a:avLst/>
          </a:prstGeom>
          <a:ln w="952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25">
            <a:extLst>
              <a:ext uri="{FF2B5EF4-FFF2-40B4-BE49-F238E27FC236}">
                <a16:creationId xmlns:a16="http://schemas.microsoft.com/office/drawing/2014/main" id="{F888119C-FA1E-6E1D-A15B-770DC6BE1545}"/>
              </a:ext>
            </a:extLst>
          </p:cNvPr>
          <p:cNvSpPr>
            <a:spLocks noGrp="1"/>
          </p:cNvSpPr>
          <p:nvPr>
            <p:ph type="body" sz="quarter" idx="20" hasCustomPrompt="1"/>
          </p:nvPr>
        </p:nvSpPr>
        <p:spPr>
          <a:xfrm>
            <a:off x="592151" y="3811186"/>
            <a:ext cx="2338152" cy="905987"/>
          </a:xfrm>
          <a:prstGeom prst="rect">
            <a:avLst/>
          </a:prstGeom>
        </p:spPr>
        <p:txBody>
          <a:bodyPr anchor="t">
            <a:noAutofit/>
          </a:bodyPr>
          <a:lstStyle>
            <a:lvl1pPr marL="0" indent="0">
              <a:buNone/>
              <a:defRPr sz="1100" b="0" i="0" baseline="0">
                <a:latin typeface="Avenir Next LT Pro" panose="020B0504020202020204" pitchFamily="34" charset="77"/>
                <a:ea typeface="Inter" panose="02000503000000020004" pitchFamily="2" charset="0"/>
              </a:defRPr>
            </a:lvl1pPr>
            <a:lvl5pPr marL="1231200"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17" name="Text Placeholder 2">
            <a:extLst>
              <a:ext uri="{FF2B5EF4-FFF2-40B4-BE49-F238E27FC236}">
                <a16:creationId xmlns:a16="http://schemas.microsoft.com/office/drawing/2014/main" id="{F6734759-4C5C-AD27-C052-AE05246728B1}"/>
              </a:ext>
            </a:extLst>
          </p:cNvPr>
          <p:cNvSpPr>
            <a:spLocks noGrp="1"/>
          </p:cNvSpPr>
          <p:nvPr>
            <p:ph type="body" sz="quarter" idx="21" hasCustomPrompt="1"/>
          </p:nvPr>
        </p:nvSpPr>
        <p:spPr>
          <a:xfrm>
            <a:off x="592152" y="3563703"/>
            <a:ext cx="1278399" cy="229705"/>
          </a:xfrm>
          <a:prstGeom prst="rect">
            <a:avLst/>
          </a:prstGeom>
        </p:spPr>
        <p:txBody>
          <a:bodyPr>
            <a:noAutofit/>
          </a:bodyPr>
          <a:lstStyle>
            <a:lvl1pPr marL="0" indent="0">
              <a:buNone/>
              <a:defRPr sz="1440" b="1" i="0">
                <a:solidFill>
                  <a:schemeClr val="tx1"/>
                </a:solidFill>
                <a:latin typeface="Avenir Next LT Pro Demi" panose="020B0504020202020204" pitchFamily="34" charset="77"/>
              </a:defRPr>
            </a:lvl1pPr>
            <a:lvl2pPr marL="259200" indent="0">
              <a:buNone/>
              <a:defRPr/>
            </a:lvl2pPr>
            <a:lvl3pPr marL="583200" indent="0">
              <a:buNone/>
              <a:defRPr/>
            </a:lvl3pPr>
          </a:lstStyle>
          <a:p>
            <a:pPr lvl="0"/>
            <a:r>
              <a:rPr lang="en-US" dirty="0"/>
              <a:t>Header</a:t>
            </a:r>
          </a:p>
        </p:txBody>
      </p:sp>
      <p:sp>
        <p:nvSpPr>
          <p:cNvPr id="18" name="Text Placeholder 36">
            <a:extLst>
              <a:ext uri="{FF2B5EF4-FFF2-40B4-BE49-F238E27FC236}">
                <a16:creationId xmlns:a16="http://schemas.microsoft.com/office/drawing/2014/main" id="{1736C124-BFF5-9E01-97B4-FB2DD631B165}"/>
              </a:ext>
            </a:extLst>
          </p:cNvPr>
          <p:cNvSpPr>
            <a:spLocks noGrp="1"/>
          </p:cNvSpPr>
          <p:nvPr>
            <p:ph type="body" sz="quarter" idx="28" hasCustomPrompt="1"/>
          </p:nvPr>
        </p:nvSpPr>
        <p:spPr>
          <a:xfrm>
            <a:off x="601879" y="3312232"/>
            <a:ext cx="1364782" cy="229817"/>
          </a:xfrm>
          <a:prstGeom prst="rect">
            <a:avLst/>
          </a:prstGeom>
        </p:spPr>
        <p:txBody>
          <a:bodyPr>
            <a:normAutofit/>
          </a:bodyPr>
          <a:lstStyle>
            <a:lvl1pPr marL="0" indent="0">
              <a:buNone/>
              <a:defRPr sz="900" b="0" i="0" spc="90" baseline="0">
                <a:solidFill>
                  <a:srgbClr val="75471C"/>
                </a:solidFill>
                <a:latin typeface="Avenir Next LT Pro" panose="020B0504020202020204" pitchFamily="34" charset="77"/>
              </a:defRPr>
            </a:lvl1pPr>
            <a:lvl5pPr marL="1231200" indent="0">
              <a:buNone/>
              <a:defRPr/>
            </a:lvl5pPr>
          </a:lstStyle>
          <a:p>
            <a:pPr lvl="0"/>
            <a:r>
              <a:rPr lang="en-US" dirty="0"/>
              <a:t>RESULTS</a:t>
            </a:r>
          </a:p>
        </p:txBody>
      </p:sp>
      <p:sp>
        <p:nvSpPr>
          <p:cNvPr id="19" name="Text Placeholder 25">
            <a:extLst>
              <a:ext uri="{FF2B5EF4-FFF2-40B4-BE49-F238E27FC236}">
                <a16:creationId xmlns:a16="http://schemas.microsoft.com/office/drawing/2014/main" id="{D98B92D5-1CA6-0AB4-14C8-39B3115E1E87}"/>
              </a:ext>
            </a:extLst>
          </p:cNvPr>
          <p:cNvSpPr>
            <a:spLocks noGrp="1"/>
          </p:cNvSpPr>
          <p:nvPr>
            <p:ph type="body" sz="quarter" idx="29" hasCustomPrompt="1"/>
          </p:nvPr>
        </p:nvSpPr>
        <p:spPr>
          <a:xfrm>
            <a:off x="3579546" y="3815063"/>
            <a:ext cx="2338152" cy="817852"/>
          </a:xfrm>
          <a:prstGeom prst="rect">
            <a:avLst/>
          </a:prstGeom>
        </p:spPr>
        <p:txBody>
          <a:bodyPr anchor="t">
            <a:noAutofit/>
          </a:bodyPr>
          <a:lstStyle>
            <a:lvl1pPr marL="0" indent="0">
              <a:buNone/>
              <a:defRPr sz="1100" b="0" i="0" baseline="0">
                <a:latin typeface="Avenir Next LT Pro" panose="020B0504020202020204" pitchFamily="34" charset="77"/>
                <a:ea typeface="Inter" panose="02000503000000020004" pitchFamily="2" charset="0"/>
              </a:defRPr>
            </a:lvl1pPr>
            <a:lvl5pPr marL="1231200"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20" name="Text Placeholder 2">
            <a:extLst>
              <a:ext uri="{FF2B5EF4-FFF2-40B4-BE49-F238E27FC236}">
                <a16:creationId xmlns:a16="http://schemas.microsoft.com/office/drawing/2014/main" id="{E96CA241-CF27-8094-D339-237DDCF557EA}"/>
              </a:ext>
            </a:extLst>
          </p:cNvPr>
          <p:cNvSpPr>
            <a:spLocks noGrp="1"/>
          </p:cNvSpPr>
          <p:nvPr>
            <p:ph type="body" sz="quarter" idx="30" hasCustomPrompt="1"/>
          </p:nvPr>
        </p:nvSpPr>
        <p:spPr>
          <a:xfrm>
            <a:off x="3579547" y="3563703"/>
            <a:ext cx="1278399" cy="229705"/>
          </a:xfrm>
          <a:prstGeom prst="rect">
            <a:avLst/>
          </a:prstGeom>
        </p:spPr>
        <p:txBody>
          <a:bodyPr>
            <a:noAutofit/>
          </a:bodyPr>
          <a:lstStyle>
            <a:lvl1pPr marL="0" indent="0">
              <a:buNone/>
              <a:defRPr sz="1440" b="1" i="0">
                <a:solidFill>
                  <a:schemeClr val="tx1"/>
                </a:solidFill>
                <a:latin typeface="Avenir Next LT Pro Demi" panose="020B0504020202020204" pitchFamily="34" charset="77"/>
              </a:defRPr>
            </a:lvl1pPr>
            <a:lvl2pPr marL="259200" indent="0">
              <a:buNone/>
              <a:defRPr/>
            </a:lvl2pPr>
            <a:lvl3pPr marL="583200" indent="0">
              <a:buNone/>
              <a:defRPr/>
            </a:lvl3pPr>
          </a:lstStyle>
          <a:p>
            <a:pPr lvl="0"/>
            <a:r>
              <a:rPr lang="en-US" dirty="0"/>
              <a:t>Header</a:t>
            </a:r>
          </a:p>
        </p:txBody>
      </p:sp>
      <p:sp>
        <p:nvSpPr>
          <p:cNvPr id="21" name="Text Placeholder 36">
            <a:extLst>
              <a:ext uri="{FF2B5EF4-FFF2-40B4-BE49-F238E27FC236}">
                <a16:creationId xmlns:a16="http://schemas.microsoft.com/office/drawing/2014/main" id="{D39EC5D3-6AD1-AD51-B019-E6ECB4FE1FD4}"/>
              </a:ext>
            </a:extLst>
          </p:cNvPr>
          <p:cNvSpPr>
            <a:spLocks noGrp="1"/>
          </p:cNvSpPr>
          <p:nvPr>
            <p:ph type="body" sz="quarter" idx="31" hasCustomPrompt="1"/>
          </p:nvPr>
        </p:nvSpPr>
        <p:spPr>
          <a:xfrm>
            <a:off x="3589274" y="3312232"/>
            <a:ext cx="1364782" cy="229817"/>
          </a:xfrm>
          <a:prstGeom prst="rect">
            <a:avLst/>
          </a:prstGeom>
        </p:spPr>
        <p:txBody>
          <a:bodyPr>
            <a:normAutofit/>
          </a:bodyPr>
          <a:lstStyle>
            <a:lvl1pPr marL="0" indent="0">
              <a:buNone/>
              <a:defRPr sz="900" b="0" i="0" spc="90" baseline="0">
                <a:solidFill>
                  <a:srgbClr val="75471C"/>
                </a:solidFill>
                <a:latin typeface="Avenir Next LT Pro" panose="020B0504020202020204" pitchFamily="34" charset="77"/>
              </a:defRPr>
            </a:lvl1pPr>
            <a:lvl5pPr marL="1231200" indent="0">
              <a:buNone/>
              <a:defRPr/>
            </a:lvl5pPr>
          </a:lstStyle>
          <a:p>
            <a:pPr lvl="0"/>
            <a:r>
              <a:rPr lang="en-US" dirty="0"/>
              <a:t>RESULTS</a:t>
            </a:r>
          </a:p>
        </p:txBody>
      </p:sp>
      <p:sp>
        <p:nvSpPr>
          <p:cNvPr id="22" name="Text Placeholder 25">
            <a:extLst>
              <a:ext uri="{FF2B5EF4-FFF2-40B4-BE49-F238E27FC236}">
                <a16:creationId xmlns:a16="http://schemas.microsoft.com/office/drawing/2014/main" id="{BAA373EE-CBAD-3CD5-FEB6-DE0101892636}"/>
              </a:ext>
            </a:extLst>
          </p:cNvPr>
          <p:cNvSpPr>
            <a:spLocks noGrp="1"/>
          </p:cNvSpPr>
          <p:nvPr>
            <p:ph type="body" sz="quarter" idx="32" hasCustomPrompt="1"/>
          </p:nvPr>
        </p:nvSpPr>
        <p:spPr>
          <a:xfrm>
            <a:off x="6481364" y="3815063"/>
            <a:ext cx="2338152" cy="817852"/>
          </a:xfrm>
          <a:prstGeom prst="rect">
            <a:avLst/>
          </a:prstGeom>
        </p:spPr>
        <p:txBody>
          <a:bodyPr anchor="t">
            <a:noAutofit/>
          </a:bodyPr>
          <a:lstStyle>
            <a:lvl1pPr marL="0" indent="0">
              <a:buNone/>
              <a:defRPr sz="1100" b="0" i="0" baseline="0">
                <a:latin typeface="Avenir Next LT Pro" panose="020B0504020202020204" pitchFamily="34" charset="77"/>
                <a:ea typeface="Inter" panose="02000503000000020004" pitchFamily="2" charset="0"/>
              </a:defRPr>
            </a:lvl1pPr>
            <a:lvl5pPr marL="1231200"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23" name="Text Placeholder 2">
            <a:extLst>
              <a:ext uri="{FF2B5EF4-FFF2-40B4-BE49-F238E27FC236}">
                <a16:creationId xmlns:a16="http://schemas.microsoft.com/office/drawing/2014/main" id="{5056BB30-97CC-2E46-4B68-302FD2A9623B}"/>
              </a:ext>
            </a:extLst>
          </p:cNvPr>
          <p:cNvSpPr>
            <a:spLocks noGrp="1"/>
          </p:cNvSpPr>
          <p:nvPr>
            <p:ph type="body" sz="quarter" idx="33" hasCustomPrompt="1"/>
          </p:nvPr>
        </p:nvSpPr>
        <p:spPr>
          <a:xfrm>
            <a:off x="6481365" y="3563703"/>
            <a:ext cx="1278399" cy="229705"/>
          </a:xfrm>
          <a:prstGeom prst="rect">
            <a:avLst/>
          </a:prstGeom>
        </p:spPr>
        <p:txBody>
          <a:bodyPr>
            <a:noAutofit/>
          </a:bodyPr>
          <a:lstStyle>
            <a:lvl1pPr marL="0" indent="0">
              <a:buNone/>
              <a:defRPr sz="1440" b="1" i="0">
                <a:solidFill>
                  <a:schemeClr val="tx1"/>
                </a:solidFill>
                <a:latin typeface="Avenir Next LT Pro Demi" panose="020B0504020202020204" pitchFamily="34" charset="77"/>
              </a:defRPr>
            </a:lvl1pPr>
            <a:lvl2pPr marL="259200" indent="0">
              <a:buNone/>
              <a:defRPr/>
            </a:lvl2pPr>
            <a:lvl3pPr marL="583200" indent="0">
              <a:buNone/>
              <a:defRPr/>
            </a:lvl3pPr>
          </a:lstStyle>
          <a:p>
            <a:pPr lvl="0"/>
            <a:r>
              <a:rPr lang="en-US" dirty="0"/>
              <a:t>Header</a:t>
            </a:r>
          </a:p>
        </p:txBody>
      </p:sp>
      <p:sp>
        <p:nvSpPr>
          <p:cNvPr id="24" name="Text Placeholder 36">
            <a:extLst>
              <a:ext uri="{FF2B5EF4-FFF2-40B4-BE49-F238E27FC236}">
                <a16:creationId xmlns:a16="http://schemas.microsoft.com/office/drawing/2014/main" id="{B7A2BC1F-AAB2-36F7-EB31-48645E0B961D}"/>
              </a:ext>
            </a:extLst>
          </p:cNvPr>
          <p:cNvSpPr>
            <a:spLocks noGrp="1"/>
          </p:cNvSpPr>
          <p:nvPr>
            <p:ph type="body" sz="quarter" idx="34" hasCustomPrompt="1"/>
          </p:nvPr>
        </p:nvSpPr>
        <p:spPr>
          <a:xfrm>
            <a:off x="6491092" y="3312232"/>
            <a:ext cx="1364782" cy="229817"/>
          </a:xfrm>
          <a:prstGeom prst="rect">
            <a:avLst/>
          </a:prstGeom>
        </p:spPr>
        <p:txBody>
          <a:bodyPr>
            <a:normAutofit/>
          </a:bodyPr>
          <a:lstStyle>
            <a:lvl1pPr marL="0" indent="0">
              <a:buNone/>
              <a:defRPr sz="900" b="0" i="0" spc="90" baseline="0">
                <a:solidFill>
                  <a:srgbClr val="75471C"/>
                </a:solidFill>
                <a:latin typeface="Avenir Next LT Pro" panose="020B0504020202020204" pitchFamily="34" charset="77"/>
              </a:defRPr>
            </a:lvl1pPr>
            <a:lvl5pPr marL="1231200" indent="0">
              <a:buNone/>
              <a:defRPr/>
            </a:lvl5pPr>
          </a:lstStyle>
          <a:p>
            <a:pPr lvl="0"/>
            <a:r>
              <a:rPr lang="en-US" dirty="0"/>
              <a:t>RESULTS</a:t>
            </a:r>
          </a:p>
        </p:txBody>
      </p:sp>
      <p:sp>
        <p:nvSpPr>
          <p:cNvPr id="2" name="Text Placeholder 16">
            <a:extLst>
              <a:ext uri="{FF2B5EF4-FFF2-40B4-BE49-F238E27FC236}">
                <a16:creationId xmlns:a16="http://schemas.microsoft.com/office/drawing/2014/main" id="{69874F0A-B602-ECFB-7B61-C78A1577F0AD}"/>
              </a:ext>
            </a:extLst>
          </p:cNvPr>
          <p:cNvSpPr>
            <a:spLocks noGrp="1"/>
          </p:cNvSpPr>
          <p:nvPr>
            <p:ph type="body" sz="quarter" idx="14" hasCustomPrompt="1"/>
          </p:nvPr>
        </p:nvSpPr>
        <p:spPr>
          <a:xfrm>
            <a:off x="2262188" y="1936065"/>
            <a:ext cx="4619627" cy="368885"/>
          </a:xfrm>
          <a:prstGeom prst="rect">
            <a:avLst/>
          </a:prstGeom>
        </p:spPr>
        <p:txBody>
          <a:bodyPr anchor="ctr">
            <a:noAutofit/>
          </a:bodyPr>
          <a:lstStyle>
            <a:lvl1pPr marL="0" indent="0" algn="ctr">
              <a:buNone/>
              <a:defRPr sz="1440" b="0" i="0">
                <a:solidFill>
                  <a:schemeClr val="tx1"/>
                </a:solidFill>
                <a:latin typeface="Avenir Next LT Pro" panose="020B0504020202020204" pitchFamily="34" charset="77"/>
              </a:defRPr>
            </a:lvl1pPr>
            <a:lvl3pPr marL="583200" indent="0" algn="ctr">
              <a:buNone/>
              <a:defRPr/>
            </a:lvl3pPr>
          </a:lstStyle>
          <a:p>
            <a:pPr lvl="0"/>
            <a:r>
              <a:rPr lang="en-US" dirty="0" err="1"/>
              <a:t>Firstname</a:t>
            </a:r>
            <a:r>
              <a:rPr lang="en-US" dirty="0"/>
              <a:t> </a:t>
            </a:r>
            <a:r>
              <a:rPr lang="en-US" dirty="0" err="1"/>
              <a:t>Lastname</a:t>
            </a:r>
            <a:r>
              <a:rPr lang="en-US" dirty="0"/>
              <a:t> | Job Title, Good Company </a:t>
            </a:r>
          </a:p>
        </p:txBody>
      </p:sp>
      <p:sp>
        <p:nvSpPr>
          <p:cNvPr id="5" name="Title 8">
            <a:extLst>
              <a:ext uri="{FF2B5EF4-FFF2-40B4-BE49-F238E27FC236}">
                <a16:creationId xmlns:a16="http://schemas.microsoft.com/office/drawing/2014/main" id="{C63D6A6D-F503-CC07-953F-375E1E771381}"/>
              </a:ext>
            </a:extLst>
          </p:cNvPr>
          <p:cNvSpPr>
            <a:spLocks noGrp="1"/>
          </p:cNvSpPr>
          <p:nvPr>
            <p:ph type="title" hasCustomPrompt="1"/>
          </p:nvPr>
        </p:nvSpPr>
        <p:spPr>
          <a:xfrm>
            <a:off x="628650" y="915576"/>
            <a:ext cx="7886700" cy="880370"/>
          </a:xfrm>
        </p:spPr>
        <p:txBody>
          <a:bodyPr anchor="ctr"/>
          <a:lstStyle>
            <a:lvl1pPr algn="ctr">
              <a:defRPr sz="2880"/>
            </a:lvl1pPr>
          </a:lstStyle>
          <a:p>
            <a:r>
              <a:rPr lang="en-GB" dirty="0"/>
              <a:t>Sample quote font 32pt to provide a robust overview</a:t>
            </a:r>
            <a:endParaRPr lang="en-DE" dirty="0"/>
          </a:p>
        </p:txBody>
      </p:sp>
      <p:sp>
        <p:nvSpPr>
          <p:cNvPr id="3" name="Date Placeholder 2">
            <a:extLst>
              <a:ext uri="{FF2B5EF4-FFF2-40B4-BE49-F238E27FC236}">
                <a16:creationId xmlns:a16="http://schemas.microsoft.com/office/drawing/2014/main" id="{C2871111-AC85-54E9-78EB-D40FDB734E0F}"/>
              </a:ext>
            </a:extLst>
          </p:cNvPr>
          <p:cNvSpPr>
            <a:spLocks noGrp="1"/>
          </p:cNvSpPr>
          <p:nvPr>
            <p:ph type="dt" sz="half" idx="35"/>
          </p:nvPr>
        </p:nvSpPr>
        <p:spPr/>
        <p:txBody>
          <a:bodyPr/>
          <a:lstStyle/>
          <a:p>
            <a:fld id="{49B14001-6042-9948-B650-4FD35DF86D21}" type="datetime1">
              <a:rPr lang="de-DE" smtClean="0"/>
              <a:t>17.09.24</a:t>
            </a:fld>
            <a:endParaRPr lang="en-DE"/>
          </a:p>
        </p:txBody>
      </p:sp>
      <p:sp>
        <p:nvSpPr>
          <p:cNvPr id="7" name="Footer Placeholder 6">
            <a:extLst>
              <a:ext uri="{FF2B5EF4-FFF2-40B4-BE49-F238E27FC236}">
                <a16:creationId xmlns:a16="http://schemas.microsoft.com/office/drawing/2014/main" id="{797575EE-32DC-837E-6010-7A456EB72335}"/>
              </a:ext>
            </a:extLst>
          </p:cNvPr>
          <p:cNvSpPr>
            <a:spLocks noGrp="1"/>
          </p:cNvSpPr>
          <p:nvPr>
            <p:ph type="ftr" sz="quarter" idx="36"/>
          </p:nvPr>
        </p:nvSpPr>
        <p:spPr/>
        <p:txBody>
          <a:bodyPr/>
          <a:lstStyle/>
          <a:p>
            <a:r>
              <a:rPr lang="en-GB"/>
              <a:t>This is the footer</a:t>
            </a:r>
            <a:endParaRPr lang="en-DE"/>
          </a:p>
        </p:txBody>
      </p:sp>
      <p:sp>
        <p:nvSpPr>
          <p:cNvPr id="8" name="Slide Number Placeholder 7">
            <a:extLst>
              <a:ext uri="{FF2B5EF4-FFF2-40B4-BE49-F238E27FC236}">
                <a16:creationId xmlns:a16="http://schemas.microsoft.com/office/drawing/2014/main" id="{05EEA16D-A1BC-D4B9-CA63-92DE26DB5011}"/>
              </a:ext>
            </a:extLst>
          </p:cNvPr>
          <p:cNvSpPr>
            <a:spLocks noGrp="1"/>
          </p:cNvSpPr>
          <p:nvPr>
            <p:ph type="sldNum" sz="quarter" idx="37"/>
          </p:nvPr>
        </p:nvSpPr>
        <p:spPr/>
        <p:txBody>
          <a:bodyPr/>
          <a:lstStyle/>
          <a:p>
            <a:fld id="{220B6647-BD7A-7942-B66E-0DFF9B72D92D}" type="slidenum">
              <a:rPr lang="en-US" smtClean="0"/>
              <a:pPr/>
              <a:t>‹#›</a:t>
            </a:fld>
            <a:endParaRPr lang="en-US"/>
          </a:p>
        </p:txBody>
      </p:sp>
      <p:sp>
        <p:nvSpPr>
          <p:cNvPr id="9" name="Freihandform 10">
            <a:extLst>
              <a:ext uri="{FF2B5EF4-FFF2-40B4-BE49-F238E27FC236}">
                <a16:creationId xmlns:a16="http://schemas.microsoft.com/office/drawing/2014/main" id="{A8E024FC-C272-74E8-5793-40FA531521BB}"/>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Tree>
    <p:extLst>
      <p:ext uri="{BB962C8B-B14F-4D97-AF65-F5344CB8AC3E}">
        <p14:creationId xmlns:p14="http://schemas.microsoft.com/office/powerpoint/2010/main" val="63476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163160"/>
            <a:ext cx="5400000" cy="1620000"/>
          </a:xfrm>
        </p:spPr>
        <p:txBody>
          <a:bodyPr tIns="0" rIns="0" anchor="b">
            <a:noAutofit/>
          </a:bodyPr>
          <a:lstStyle>
            <a:lvl1pPr algn="l">
              <a:defRPr sz="2340"/>
            </a:lvl1pPr>
          </a:lstStyle>
          <a:p>
            <a:r>
              <a:rPr lang="en-GB" dirty="0"/>
              <a:t>Click to edit Master </a:t>
            </a:r>
            <a:br>
              <a:rPr lang="en-GB" dirty="0"/>
            </a:br>
            <a:r>
              <a:rPr lang="en-GB" dirty="0"/>
              <a:t>Presentation title 2022 </a:t>
            </a:r>
            <a:br>
              <a:rPr lang="en-GB" dirty="0"/>
            </a:br>
            <a:r>
              <a:rPr lang="en-GB" dirty="0"/>
              <a:t>max 3 lines</a:t>
            </a:r>
            <a:endParaRPr lang="en-US" dirty="0"/>
          </a:p>
        </p:txBody>
      </p:sp>
      <p:sp>
        <p:nvSpPr>
          <p:cNvPr id="3" name="Subtitle 2"/>
          <p:cNvSpPr>
            <a:spLocks noGrp="1"/>
          </p:cNvSpPr>
          <p:nvPr>
            <p:ph type="subTitle" idx="1" hasCustomPrompt="1"/>
          </p:nvPr>
        </p:nvSpPr>
        <p:spPr>
          <a:xfrm>
            <a:off x="360000" y="2883600"/>
            <a:ext cx="4320000" cy="916920"/>
          </a:xfrm>
        </p:spPr>
        <p:txBody>
          <a:bodyPr>
            <a:noAutofit/>
          </a:bodyPr>
          <a:lstStyle>
            <a:lvl1pPr marL="0" indent="0" algn="l">
              <a:spcBef>
                <a:spcPts val="0"/>
              </a:spcBef>
              <a:buNone/>
              <a:defRPr sz="1620"/>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en-GB" dirty="0"/>
              <a:t>Click to edit Master short subtitle style</a:t>
            </a:r>
          </a:p>
          <a:p>
            <a:r>
              <a:rPr lang="en-GB" dirty="0"/>
              <a:t>max 2 lines</a:t>
            </a:r>
            <a:endParaRPr lang="en-US" dirty="0"/>
          </a:p>
        </p:txBody>
      </p:sp>
      <p:pic>
        <p:nvPicPr>
          <p:cNvPr id="7" name="KNIME Logo">
            <a:extLst>
              <a:ext uri="{FF2B5EF4-FFF2-40B4-BE49-F238E27FC236}">
                <a16:creationId xmlns:a16="http://schemas.microsoft.com/office/drawing/2014/main" id="{1957C5BF-4ED0-D242-B3CC-D17794FEBB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0000" y="346871"/>
            <a:ext cx="2376000" cy="567707"/>
          </a:xfrm>
          <a:prstGeom prst="rect">
            <a:avLst/>
          </a:prstGeom>
        </p:spPr>
      </p:pic>
      <p:pic>
        <p:nvPicPr>
          <p:cNvPr id="8" name="Grafik 4">
            <a:extLst>
              <a:ext uri="{FF2B5EF4-FFF2-40B4-BE49-F238E27FC236}">
                <a16:creationId xmlns:a16="http://schemas.microsoft.com/office/drawing/2014/main" id="{32AFFAAB-E97C-224A-8337-2826F17833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13314" y="645795"/>
            <a:ext cx="4230687" cy="449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a:extLst>
              <a:ext uri="{FF2B5EF4-FFF2-40B4-BE49-F238E27FC236}">
                <a16:creationId xmlns:a16="http://schemas.microsoft.com/office/drawing/2014/main" id="{6A9621BE-C140-AB4E-A517-9B605C03C9E5}"/>
              </a:ext>
            </a:extLst>
          </p:cNvPr>
          <p:cNvSpPr>
            <a:spLocks noGrp="1"/>
          </p:cNvSpPr>
          <p:nvPr>
            <p:ph type="dt" sz="half" idx="12"/>
          </p:nvPr>
        </p:nvSpPr>
        <p:spPr/>
        <p:txBody>
          <a:bodyPr/>
          <a:lstStyle>
            <a:lvl1pPr>
              <a:defRPr sz="1620"/>
            </a:lvl1pPr>
          </a:lstStyle>
          <a:p>
            <a:r>
              <a:rPr lang="de-DE" dirty="0" err="1"/>
              <a:t>January</a:t>
            </a:r>
            <a:r>
              <a:rPr lang="de-DE" dirty="0"/>
              <a:t> 1, 2023</a:t>
            </a:r>
            <a:endParaRPr lang="en-US" dirty="0"/>
          </a:p>
        </p:txBody>
      </p:sp>
      <p:sp>
        <p:nvSpPr>
          <p:cNvPr id="5" name="Footer Placeholder 4">
            <a:extLst>
              <a:ext uri="{FF2B5EF4-FFF2-40B4-BE49-F238E27FC236}">
                <a16:creationId xmlns:a16="http://schemas.microsoft.com/office/drawing/2014/main" id="{D4A00769-D071-F44A-A760-6D7985125629}"/>
              </a:ext>
            </a:extLst>
          </p:cNvPr>
          <p:cNvSpPr>
            <a:spLocks noGrp="1"/>
          </p:cNvSpPr>
          <p:nvPr>
            <p:ph type="ftr" sz="quarter" idx="13"/>
          </p:nvPr>
        </p:nvSpPr>
        <p:spPr/>
        <p:txBody>
          <a:bodyPr/>
          <a:lstStyle>
            <a:lvl1pPr>
              <a:defRPr sz="1620"/>
            </a:lvl1pPr>
          </a:lstStyle>
          <a:p>
            <a:endParaRPr lang="en-US" dirty="0"/>
          </a:p>
        </p:txBody>
      </p:sp>
      <p:sp>
        <p:nvSpPr>
          <p:cNvPr id="6" name="Slide Number Placeholder 5" hidden="1">
            <a:extLst>
              <a:ext uri="{FF2B5EF4-FFF2-40B4-BE49-F238E27FC236}">
                <a16:creationId xmlns:a16="http://schemas.microsoft.com/office/drawing/2014/main" id="{0B01FEE6-F0A8-B441-9C55-EBE6F3D0E13A}"/>
              </a:ext>
            </a:extLst>
          </p:cNvPr>
          <p:cNvSpPr>
            <a:spLocks noGrp="1"/>
          </p:cNvSpPr>
          <p:nvPr>
            <p:ph type="sldNum" sz="quarter" idx="14"/>
          </p:nvPr>
        </p:nvSpPr>
        <p:spPr/>
        <p:txBody>
          <a:bodyPr/>
          <a:lstStyle/>
          <a:p>
            <a:fld id="{220B6647-BD7A-7942-B66E-0DFF9B72D92D}" type="slidenum">
              <a:rPr lang="en-US" smtClean="0"/>
              <a:pPr/>
              <a:t>‹#›</a:t>
            </a:fld>
            <a:endParaRPr lang="en-US"/>
          </a:p>
        </p:txBody>
      </p:sp>
    </p:spTree>
    <p:extLst>
      <p:ext uri="{BB962C8B-B14F-4D97-AF65-F5344CB8AC3E}">
        <p14:creationId xmlns:p14="http://schemas.microsoft.com/office/powerpoint/2010/main" val="2339041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84942" y="2246644"/>
            <a:ext cx="4975058" cy="648000"/>
          </a:xfrm>
        </p:spPr>
        <p:txBody>
          <a:bodyPr tIns="0" rIns="0" anchor="ctr" anchorCtr="0">
            <a:normAutofit/>
          </a:bodyPr>
          <a:lstStyle>
            <a:lvl1pPr algn="l">
              <a:defRPr sz="2400">
                <a:solidFill>
                  <a:schemeClr val="tx1"/>
                </a:solidFill>
              </a:defRPr>
            </a:lvl1pPr>
          </a:lstStyle>
          <a:p>
            <a:r>
              <a:rPr lang="en-GB" dirty="0"/>
              <a:t>Divider headline</a:t>
            </a:r>
            <a:endParaRPr lang="en-US" dirty="0"/>
          </a:p>
        </p:txBody>
      </p:sp>
      <p:cxnSp>
        <p:nvCxnSpPr>
          <p:cNvPr id="5" name="Straight Connector 4">
            <a:extLst>
              <a:ext uri="{FF2B5EF4-FFF2-40B4-BE49-F238E27FC236}">
                <a16:creationId xmlns:a16="http://schemas.microsoft.com/office/drawing/2014/main" id="{89FAE86F-4B93-F91D-3A44-7C5E2C68EE23}"/>
              </a:ext>
            </a:extLst>
          </p:cNvPr>
          <p:cNvCxnSpPr/>
          <p:nvPr userDrawn="1"/>
        </p:nvCxnSpPr>
        <p:spPr>
          <a:xfrm>
            <a:off x="556087" y="1968703"/>
            <a:ext cx="0" cy="1261631"/>
          </a:xfrm>
          <a:prstGeom prst="line">
            <a:avLst/>
          </a:prstGeom>
          <a:ln w="6350">
            <a:solidFill>
              <a:srgbClr val="201E1E"/>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064424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4AE3E3AD-1296-8D48-AFA8-764EA91DEF29}"/>
              </a:ext>
            </a:extLst>
          </p:cNvPr>
          <p:cNvSpPr>
            <a:spLocks noGrp="1"/>
          </p:cNvSpPr>
          <p:nvPr>
            <p:ph type="sldNum" sz="quarter" idx="12"/>
          </p:nvPr>
        </p:nvSpPr>
        <p:spPr>
          <a:xfrm>
            <a:off x="1864894" y="4897353"/>
            <a:ext cx="576000" cy="241773"/>
          </a:xfrm>
        </p:spPr>
        <p:txBody>
          <a:bodyPr/>
          <a:lstStyle/>
          <a:p>
            <a:fld id="{220B6647-BD7A-7942-B66E-0DFF9B72D92D}" type="slidenum">
              <a:rPr lang="en-US" smtClean="0"/>
              <a:pPr/>
              <a:t>‹#›</a:t>
            </a:fld>
            <a:endParaRPr lang="en-US"/>
          </a:p>
        </p:txBody>
      </p:sp>
      <p:sp>
        <p:nvSpPr>
          <p:cNvPr id="3" name="Freihandform 10">
            <a:extLst>
              <a:ext uri="{FF2B5EF4-FFF2-40B4-BE49-F238E27FC236}">
                <a16:creationId xmlns:a16="http://schemas.microsoft.com/office/drawing/2014/main" id="{0F3257C4-869B-C2A0-F84A-899F089A68D6}"/>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2"/>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3"/>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
        <p:nvSpPr>
          <p:cNvPr id="9" name="TextBox 8">
            <a:extLst>
              <a:ext uri="{FF2B5EF4-FFF2-40B4-BE49-F238E27FC236}">
                <a16:creationId xmlns:a16="http://schemas.microsoft.com/office/drawing/2014/main" id="{AB5EF2CF-6C6A-14BF-75D3-634CC96E394A}"/>
              </a:ext>
            </a:extLst>
          </p:cNvPr>
          <p:cNvSpPr txBox="1"/>
          <p:nvPr userDrawn="1"/>
        </p:nvSpPr>
        <p:spPr>
          <a:xfrm>
            <a:off x="322264" y="224512"/>
            <a:ext cx="4739957" cy="442035"/>
          </a:xfrm>
          <a:prstGeom prst="rect">
            <a:avLst/>
          </a:prstGeom>
          <a:noFill/>
          <a:ln w="15875">
            <a:noFill/>
          </a:ln>
        </p:spPr>
        <p:txBody>
          <a:bodyPr wrap="square" lIns="36000" tIns="36000" rIns="36000" bIns="36000" rtlCol="0" anchor="b" anchorCtr="0">
            <a:spAutoFit/>
          </a:bodyPr>
          <a:lstStyle/>
          <a:p>
            <a:pPr algn="l"/>
            <a:r>
              <a:rPr lang="en-DE" sz="2400" dirty="0">
                <a:latin typeface="+mj-lt"/>
              </a:rPr>
              <a:t>Agenda</a:t>
            </a:r>
          </a:p>
        </p:txBody>
      </p:sp>
      <p:sp>
        <p:nvSpPr>
          <p:cNvPr id="11" name="Date Placeholder 10">
            <a:extLst>
              <a:ext uri="{FF2B5EF4-FFF2-40B4-BE49-F238E27FC236}">
                <a16:creationId xmlns:a16="http://schemas.microsoft.com/office/drawing/2014/main" id="{8395D398-6C1B-7AD3-F6A0-612D90F7B8D6}"/>
              </a:ext>
            </a:extLst>
          </p:cNvPr>
          <p:cNvSpPr>
            <a:spLocks noGrp="1"/>
          </p:cNvSpPr>
          <p:nvPr>
            <p:ph type="dt" sz="half" idx="13"/>
          </p:nvPr>
        </p:nvSpPr>
        <p:spPr/>
        <p:txBody>
          <a:bodyPr/>
          <a:lstStyle/>
          <a:p>
            <a:fld id="{BE94A972-1786-C645-998A-E227C298B3AA}" type="datetime1">
              <a:rPr lang="de-DE" smtClean="0"/>
              <a:t>17.09.24</a:t>
            </a:fld>
            <a:endParaRPr lang="en-DE" dirty="0"/>
          </a:p>
        </p:txBody>
      </p:sp>
      <p:sp>
        <p:nvSpPr>
          <p:cNvPr id="12" name="Footer Placeholder 11">
            <a:extLst>
              <a:ext uri="{FF2B5EF4-FFF2-40B4-BE49-F238E27FC236}">
                <a16:creationId xmlns:a16="http://schemas.microsoft.com/office/drawing/2014/main" id="{86C098C8-4399-2A4F-6ADA-686FB773E484}"/>
              </a:ext>
            </a:extLst>
          </p:cNvPr>
          <p:cNvSpPr>
            <a:spLocks noGrp="1"/>
          </p:cNvSpPr>
          <p:nvPr>
            <p:ph type="ftr" sz="quarter" idx="14"/>
          </p:nvPr>
        </p:nvSpPr>
        <p:spPr/>
        <p:txBody>
          <a:bodyPr/>
          <a:lstStyle/>
          <a:p>
            <a:r>
              <a:rPr lang="en-GB"/>
              <a:t>This is the footer</a:t>
            </a:r>
            <a:endParaRPr lang="en-DE" dirty="0"/>
          </a:p>
        </p:txBody>
      </p:sp>
    </p:spTree>
    <p:extLst>
      <p:ext uri="{BB962C8B-B14F-4D97-AF65-F5344CB8AC3E}">
        <p14:creationId xmlns:p14="http://schemas.microsoft.com/office/powerpoint/2010/main" val="2243313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sz="2400"/>
            </a:lvl1pPr>
          </a:lstStyle>
          <a:p>
            <a:r>
              <a:rPr lang="en-US" dirty="0"/>
              <a:t>Click to edit title</a:t>
            </a:r>
          </a:p>
        </p:txBody>
      </p:sp>
      <p:sp>
        <p:nvSpPr>
          <p:cNvPr id="3" name="Content Placeholder 2"/>
          <p:cNvSpPr>
            <a:spLocks noGrp="1"/>
          </p:cNvSpPr>
          <p:nvPr>
            <p:ph idx="1" hasCustomPrompt="1"/>
          </p:nvPr>
        </p:nvSpPr>
        <p:spPr>
          <a:xfrm>
            <a:off x="360000" y="907200"/>
            <a:ext cx="8427600" cy="366444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a:xfrm>
            <a:off x="1864894" y="4901727"/>
            <a:ext cx="576000" cy="236856"/>
          </a:xfrm>
        </p:spPr>
        <p:txBody>
          <a:bodyPr/>
          <a:lstStyle/>
          <a:p>
            <a:fld id="{220B6647-BD7A-7942-B66E-0DFF9B72D92D}" type="slidenum">
              <a:rPr lang="en-US" smtClean="0"/>
              <a:pPr/>
              <a:t>‹#›</a:t>
            </a:fld>
            <a:endParaRPr lang="en-US"/>
          </a:p>
        </p:txBody>
      </p:sp>
      <p:sp>
        <p:nvSpPr>
          <p:cNvPr id="5" name="Date Placeholder 4">
            <a:extLst>
              <a:ext uri="{FF2B5EF4-FFF2-40B4-BE49-F238E27FC236}">
                <a16:creationId xmlns:a16="http://schemas.microsoft.com/office/drawing/2014/main" id="{A6BBE835-68B4-1957-ECEC-82A89178A1FF}"/>
              </a:ext>
            </a:extLst>
          </p:cNvPr>
          <p:cNvSpPr>
            <a:spLocks noGrp="1"/>
          </p:cNvSpPr>
          <p:nvPr>
            <p:ph type="dt" sz="half" idx="13"/>
          </p:nvPr>
        </p:nvSpPr>
        <p:spPr/>
        <p:txBody>
          <a:bodyPr/>
          <a:lstStyle/>
          <a:p>
            <a:fld id="{6D9EE7F8-CB8D-864A-8166-632D4EE401A6}" type="datetime1">
              <a:rPr lang="de-DE" smtClean="0"/>
              <a:t>17.09.24</a:t>
            </a:fld>
            <a:endParaRPr lang="en-DE"/>
          </a:p>
        </p:txBody>
      </p:sp>
      <p:sp>
        <p:nvSpPr>
          <p:cNvPr id="7" name="Footer Placeholder 6">
            <a:extLst>
              <a:ext uri="{FF2B5EF4-FFF2-40B4-BE49-F238E27FC236}">
                <a16:creationId xmlns:a16="http://schemas.microsoft.com/office/drawing/2014/main" id="{4B5E6110-4A0A-C3E8-3718-46CBDA826539}"/>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108341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60000" y="1166400"/>
            <a:ext cx="8427600" cy="340200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7" name="Text Placeholder 6">
            <a:extLst>
              <a:ext uri="{FF2B5EF4-FFF2-40B4-BE49-F238E27FC236}">
                <a16:creationId xmlns:a16="http://schemas.microsoft.com/office/drawing/2014/main" id="{46DB905E-E99C-3641-BF4C-1FCE98B4950F}"/>
              </a:ext>
            </a:extLst>
          </p:cNvPr>
          <p:cNvSpPr>
            <a:spLocks noGrp="1"/>
          </p:cNvSpPr>
          <p:nvPr>
            <p:ph type="body" sz="quarter" idx="13" hasCustomPrompt="1"/>
          </p:nvPr>
        </p:nvSpPr>
        <p:spPr>
          <a:xfrm>
            <a:off x="360363" y="680401"/>
            <a:ext cx="8427600" cy="285118"/>
          </a:xfrm>
        </p:spPr>
        <p:txBody>
          <a:bodyPr anchor="ctr" anchorCtr="0">
            <a:noAutofit/>
          </a:bodyPr>
          <a:lstStyle>
            <a:lvl1pPr marL="0" indent="0">
              <a:buNone/>
              <a:defRPr sz="1600" b="1" i="0">
                <a:latin typeface="+mj-lt"/>
              </a:defRPr>
            </a:lvl1pPr>
            <a:lvl2pPr marL="259200" indent="0">
              <a:buNone/>
              <a:defRPr/>
            </a:lvl2pPr>
            <a:lvl3pPr marL="583200" indent="0">
              <a:buNone/>
              <a:defRPr/>
            </a:lvl3pPr>
            <a:lvl4pPr marL="907200" indent="0">
              <a:buNone/>
              <a:defRPr/>
            </a:lvl4pPr>
            <a:lvl5pPr marL="1231200" indent="0">
              <a:buNone/>
              <a:defRPr/>
            </a:lvl5pPr>
          </a:lstStyle>
          <a:p>
            <a:pPr lvl="0"/>
            <a:r>
              <a:rPr lang="en-US" dirty="0"/>
              <a:t>Click to edit subtitle</a:t>
            </a:r>
          </a:p>
        </p:txBody>
      </p:sp>
      <p:sp>
        <p:nvSpPr>
          <p:cNvPr id="5" name="Title 4">
            <a:extLst>
              <a:ext uri="{FF2B5EF4-FFF2-40B4-BE49-F238E27FC236}">
                <a16:creationId xmlns:a16="http://schemas.microsoft.com/office/drawing/2014/main" id="{E9F50E69-DAF1-0E58-6025-2F6E6A1BD104}"/>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2BA66AE3-999F-0AC0-B48A-D4169C4F7F2E}"/>
              </a:ext>
            </a:extLst>
          </p:cNvPr>
          <p:cNvSpPr>
            <a:spLocks noGrp="1"/>
          </p:cNvSpPr>
          <p:nvPr>
            <p:ph type="dt" sz="half" idx="14"/>
          </p:nvPr>
        </p:nvSpPr>
        <p:spPr/>
        <p:txBody>
          <a:bodyPr/>
          <a:lstStyle/>
          <a:p>
            <a:fld id="{D62332C7-386D-1447-8FC1-3CBA8D9FB842}" type="datetime1">
              <a:rPr lang="de-DE" smtClean="0"/>
              <a:t>17.09.24</a:t>
            </a:fld>
            <a:endParaRPr lang="en-DE"/>
          </a:p>
        </p:txBody>
      </p:sp>
      <p:sp>
        <p:nvSpPr>
          <p:cNvPr id="8" name="Footer Placeholder 7">
            <a:extLst>
              <a:ext uri="{FF2B5EF4-FFF2-40B4-BE49-F238E27FC236}">
                <a16:creationId xmlns:a16="http://schemas.microsoft.com/office/drawing/2014/main" id="{807A24F2-2050-AA6A-CCD1-4F6B9CA0E6A9}"/>
              </a:ext>
            </a:extLst>
          </p:cNvPr>
          <p:cNvSpPr>
            <a:spLocks noGrp="1"/>
          </p:cNvSpPr>
          <p:nvPr>
            <p:ph type="ftr" sz="quarter" idx="15"/>
          </p:nvPr>
        </p:nvSpPr>
        <p:spPr/>
        <p:txBody>
          <a:bodyPr/>
          <a:lstStyle/>
          <a:p>
            <a:r>
              <a:rPr lang="en-GB"/>
              <a:t>This is the footer</a:t>
            </a:r>
            <a:endParaRPr lang="en-DE"/>
          </a:p>
        </p:txBody>
      </p:sp>
    </p:spTree>
    <p:extLst>
      <p:ext uri="{BB962C8B-B14F-4D97-AF65-F5344CB8AC3E}">
        <p14:creationId xmlns:p14="http://schemas.microsoft.com/office/powerpoint/2010/main" val="143504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small">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60000" y="907200"/>
            <a:ext cx="5727600" cy="3664440"/>
          </a:xfrm>
        </p:spPr>
        <p:txBody>
          <a:bodyPr>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5" name="Title 4">
            <a:extLst>
              <a:ext uri="{FF2B5EF4-FFF2-40B4-BE49-F238E27FC236}">
                <a16:creationId xmlns:a16="http://schemas.microsoft.com/office/drawing/2014/main" id="{FF6BB43A-8A53-F372-989B-B8AAB0A584E2}"/>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93A79589-DFBF-550D-AEF3-7D621846BDA4}"/>
              </a:ext>
            </a:extLst>
          </p:cNvPr>
          <p:cNvSpPr>
            <a:spLocks noGrp="1"/>
          </p:cNvSpPr>
          <p:nvPr>
            <p:ph type="dt" sz="half" idx="13"/>
          </p:nvPr>
        </p:nvSpPr>
        <p:spPr/>
        <p:txBody>
          <a:bodyPr/>
          <a:lstStyle/>
          <a:p>
            <a:fld id="{9F2FCDD3-D8F1-0A41-80EA-36A468AE2E62}" type="datetime1">
              <a:rPr lang="de-DE" smtClean="0"/>
              <a:t>17.09.24</a:t>
            </a:fld>
            <a:endParaRPr lang="en-DE"/>
          </a:p>
        </p:txBody>
      </p:sp>
      <p:sp>
        <p:nvSpPr>
          <p:cNvPr id="7" name="Footer Placeholder 6">
            <a:extLst>
              <a:ext uri="{FF2B5EF4-FFF2-40B4-BE49-F238E27FC236}">
                <a16:creationId xmlns:a16="http://schemas.microsoft.com/office/drawing/2014/main" id="{E07A711B-4293-77EE-A4BE-AE56E43C2199}"/>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2224821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679998" y="907200"/>
            <a:ext cx="4104000" cy="3664440"/>
          </a:xfrm>
          <a:noFill/>
          <a:ln w="15875">
            <a:noFill/>
            <a:miter lim="800000"/>
          </a:ln>
        </p:spPr>
        <p:txBody>
          <a:bodyPr lIns="108000" tIns="108000" rIns="108000" bIns="108000">
            <a:noAutofit/>
          </a:bodyPr>
          <a:lstStyle>
            <a:lvl1pPr>
              <a:defRPr sz="1600"/>
            </a:lvl1pPr>
            <a:lvl2pPr>
              <a:defRPr sz="1400"/>
            </a:lvl2pPr>
            <a:lvl3pPr>
              <a:defRPr sz="1200"/>
            </a:lvl3pPr>
            <a:lvl4pPr>
              <a:defRPr sz="1200"/>
            </a:lvl4pPr>
            <a:lvl5pPr>
              <a:defRPr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20B6647-BD7A-7942-B66E-0DFF9B72D92D}" type="slidenum">
              <a:rPr lang="en-US" smtClean="0"/>
              <a:t>‹#›</a:t>
            </a:fld>
            <a:endParaRPr lang="en-US"/>
          </a:p>
        </p:txBody>
      </p:sp>
      <p:sp>
        <p:nvSpPr>
          <p:cNvPr id="9" name="Text Placeholder 5">
            <a:extLst>
              <a:ext uri="{FF2B5EF4-FFF2-40B4-BE49-F238E27FC236}">
                <a16:creationId xmlns:a16="http://schemas.microsoft.com/office/drawing/2014/main" id="{9603632F-4CD5-4F12-B58B-285C1B2C72A1}"/>
              </a:ext>
            </a:extLst>
          </p:cNvPr>
          <p:cNvSpPr>
            <a:spLocks noGrp="1"/>
          </p:cNvSpPr>
          <p:nvPr>
            <p:ph type="body" sz="quarter" idx="13" hasCustomPrompt="1"/>
          </p:nvPr>
        </p:nvSpPr>
        <p:spPr>
          <a:xfrm>
            <a:off x="362442" y="902905"/>
            <a:ext cx="4103998" cy="3668736"/>
          </a:xfrm>
          <a:noFill/>
          <a:ln w="15875">
            <a:noFill/>
            <a:miter lim="800000"/>
          </a:ln>
        </p:spPr>
        <p:txBody>
          <a:bodyPr vert="horz" lIns="108000" tIns="108000" rIns="108000" bIns="108000" rtlCol="0">
            <a:noAutofit/>
          </a:bodyPr>
          <a:lstStyle>
            <a:lvl1pPr>
              <a:defRPr lang="en-US" sz="1600" smtClean="0"/>
            </a:lvl1pPr>
            <a:lvl2pPr>
              <a:defRPr lang="en-US" sz="1400" smtClean="0"/>
            </a:lvl2pPr>
            <a:lvl3pPr>
              <a:defRPr lang="en-US" sz="1200" smtClean="0"/>
            </a:lvl3pPr>
            <a:lvl4pPr>
              <a:defRPr lang="en-US" sz="1200" smtClean="0"/>
            </a:lvl4pPr>
            <a:lvl5pPr>
              <a:defRPr lang="en-DE" sz="1200"/>
            </a:lvl5p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endParaRPr lang="en-DE" dirty="0"/>
          </a:p>
        </p:txBody>
      </p:sp>
      <p:sp>
        <p:nvSpPr>
          <p:cNvPr id="5" name="Title 4">
            <a:extLst>
              <a:ext uri="{FF2B5EF4-FFF2-40B4-BE49-F238E27FC236}">
                <a16:creationId xmlns:a16="http://schemas.microsoft.com/office/drawing/2014/main" id="{AA911F0B-4171-E6F2-16F9-0102EB503DE9}"/>
              </a:ext>
            </a:extLst>
          </p:cNvPr>
          <p:cNvSpPr>
            <a:spLocks noGrp="1"/>
          </p:cNvSpPr>
          <p:nvPr>
            <p:ph type="title" hasCustomPrompt="1"/>
          </p:nvPr>
        </p:nvSpPr>
        <p:spPr/>
        <p:txBody>
          <a:bodyPr/>
          <a:lstStyle/>
          <a:p>
            <a:r>
              <a:rPr lang="en-US" dirty="0"/>
              <a:t>Click to edit title</a:t>
            </a:r>
            <a:endParaRPr lang="en-DE" dirty="0"/>
          </a:p>
        </p:txBody>
      </p:sp>
      <p:sp>
        <p:nvSpPr>
          <p:cNvPr id="2" name="Date Placeholder 1">
            <a:extLst>
              <a:ext uri="{FF2B5EF4-FFF2-40B4-BE49-F238E27FC236}">
                <a16:creationId xmlns:a16="http://schemas.microsoft.com/office/drawing/2014/main" id="{A00FF65C-21E1-A957-1A9F-664E9F845336}"/>
              </a:ext>
            </a:extLst>
          </p:cNvPr>
          <p:cNvSpPr>
            <a:spLocks noGrp="1"/>
          </p:cNvSpPr>
          <p:nvPr>
            <p:ph type="dt" sz="half" idx="14"/>
          </p:nvPr>
        </p:nvSpPr>
        <p:spPr/>
        <p:txBody>
          <a:bodyPr/>
          <a:lstStyle/>
          <a:p>
            <a:fld id="{83AAECEF-DCD3-9C40-BBEB-712A34DD1F96}" type="datetime1">
              <a:rPr lang="de-DE" smtClean="0"/>
              <a:t>17.09.24</a:t>
            </a:fld>
            <a:endParaRPr lang="en-DE"/>
          </a:p>
        </p:txBody>
      </p:sp>
      <p:sp>
        <p:nvSpPr>
          <p:cNvPr id="6" name="Footer Placeholder 5">
            <a:extLst>
              <a:ext uri="{FF2B5EF4-FFF2-40B4-BE49-F238E27FC236}">
                <a16:creationId xmlns:a16="http://schemas.microsoft.com/office/drawing/2014/main" id="{FAEBFDBB-AADF-653B-F1DF-9CFF3421EE1B}"/>
              </a:ext>
            </a:extLst>
          </p:cNvPr>
          <p:cNvSpPr>
            <a:spLocks noGrp="1"/>
          </p:cNvSpPr>
          <p:nvPr>
            <p:ph type="ftr" sz="quarter" idx="15"/>
          </p:nvPr>
        </p:nvSpPr>
        <p:spPr/>
        <p:txBody>
          <a:bodyPr/>
          <a:lstStyle/>
          <a:p>
            <a:r>
              <a:rPr lang="en-GB"/>
              <a:t>This is the footer</a:t>
            </a:r>
            <a:endParaRPr lang="en-DE"/>
          </a:p>
        </p:txBody>
      </p:sp>
    </p:spTree>
    <p:extLst>
      <p:ext uri="{BB962C8B-B14F-4D97-AF65-F5344CB8AC3E}">
        <p14:creationId xmlns:p14="http://schemas.microsoft.com/office/powerpoint/2010/main" val="2280047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2700E8-084B-5C4A-9D21-FB806A7FBF80}"/>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3" name="Title 2">
            <a:extLst>
              <a:ext uri="{FF2B5EF4-FFF2-40B4-BE49-F238E27FC236}">
                <a16:creationId xmlns:a16="http://schemas.microsoft.com/office/drawing/2014/main" id="{38F7D926-E37B-FADF-0A5A-1CDA9E0562CE}"/>
              </a:ext>
            </a:extLst>
          </p:cNvPr>
          <p:cNvSpPr>
            <a:spLocks noGrp="1"/>
          </p:cNvSpPr>
          <p:nvPr>
            <p:ph type="title" hasCustomPrompt="1"/>
          </p:nvPr>
        </p:nvSpPr>
        <p:spPr/>
        <p:txBody>
          <a:bodyPr/>
          <a:lstStyle/>
          <a:p>
            <a:r>
              <a:rPr lang="en-US" dirty="0"/>
              <a:t>Click to edit title</a:t>
            </a:r>
            <a:endParaRPr lang="en-DE" dirty="0"/>
          </a:p>
        </p:txBody>
      </p:sp>
      <p:sp>
        <p:nvSpPr>
          <p:cNvPr id="4" name="Date Placeholder 3">
            <a:extLst>
              <a:ext uri="{FF2B5EF4-FFF2-40B4-BE49-F238E27FC236}">
                <a16:creationId xmlns:a16="http://schemas.microsoft.com/office/drawing/2014/main" id="{BFE3BC75-E348-3E6E-FE5C-85B125AAE7C2}"/>
              </a:ext>
            </a:extLst>
          </p:cNvPr>
          <p:cNvSpPr>
            <a:spLocks noGrp="1"/>
          </p:cNvSpPr>
          <p:nvPr>
            <p:ph type="dt" sz="half" idx="13"/>
          </p:nvPr>
        </p:nvSpPr>
        <p:spPr/>
        <p:txBody>
          <a:bodyPr/>
          <a:lstStyle/>
          <a:p>
            <a:fld id="{1BF20CF2-686C-2648-96E4-28A48950B34D}" type="datetime1">
              <a:rPr lang="de-DE" smtClean="0"/>
              <a:t>17.09.24</a:t>
            </a:fld>
            <a:endParaRPr lang="en-DE"/>
          </a:p>
        </p:txBody>
      </p:sp>
      <p:sp>
        <p:nvSpPr>
          <p:cNvPr id="5" name="Footer Placeholder 4">
            <a:extLst>
              <a:ext uri="{FF2B5EF4-FFF2-40B4-BE49-F238E27FC236}">
                <a16:creationId xmlns:a16="http://schemas.microsoft.com/office/drawing/2014/main" id="{AC78A690-BDAD-D304-AD7A-62E9EEA3543F}"/>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668448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3B35208-EA6F-8B4A-A07B-820525C98C32}"/>
              </a:ext>
            </a:extLst>
          </p:cNvPr>
          <p:cNvSpPr>
            <a:spLocks noGrp="1"/>
          </p:cNvSpPr>
          <p:nvPr>
            <p:ph type="sldNum" sz="quarter" idx="12"/>
          </p:nvPr>
        </p:nvSpPr>
        <p:spPr/>
        <p:txBody>
          <a:bodyPr/>
          <a:lstStyle/>
          <a:p>
            <a:fld id="{220B6647-BD7A-7942-B66E-0DFF9B72D92D}" type="slidenum">
              <a:rPr lang="en-US" smtClean="0"/>
              <a:pPr/>
              <a:t>‹#›</a:t>
            </a:fld>
            <a:endParaRPr lang="en-US"/>
          </a:p>
        </p:txBody>
      </p:sp>
      <p:sp>
        <p:nvSpPr>
          <p:cNvPr id="2" name="Date Placeholder 1">
            <a:extLst>
              <a:ext uri="{FF2B5EF4-FFF2-40B4-BE49-F238E27FC236}">
                <a16:creationId xmlns:a16="http://schemas.microsoft.com/office/drawing/2014/main" id="{D481B99C-A5F7-C92F-252E-BBDC38E068A4}"/>
              </a:ext>
            </a:extLst>
          </p:cNvPr>
          <p:cNvSpPr>
            <a:spLocks noGrp="1"/>
          </p:cNvSpPr>
          <p:nvPr>
            <p:ph type="dt" sz="half" idx="13"/>
          </p:nvPr>
        </p:nvSpPr>
        <p:spPr/>
        <p:txBody>
          <a:bodyPr/>
          <a:lstStyle/>
          <a:p>
            <a:fld id="{D13E1BDA-B430-A949-ACB6-B37BBD05FACA}" type="datetime1">
              <a:rPr lang="de-DE" smtClean="0"/>
              <a:t>17.09.24</a:t>
            </a:fld>
            <a:endParaRPr lang="en-DE"/>
          </a:p>
        </p:txBody>
      </p:sp>
      <p:sp>
        <p:nvSpPr>
          <p:cNvPr id="3" name="Footer Placeholder 2">
            <a:extLst>
              <a:ext uri="{FF2B5EF4-FFF2-40B4-BE49-F238E27FC236}">
                <a16:creationId xmlns:a16="http://schemas.microsoft.com/office/drawing/2014/main" id="{4CE07C7F-C7C7-F1FE-531C-32F692D630D4}"/>
              </a:ext>
            </a:extLst>
          </p:cNvPr>
          <p:cNvSpPr>
            <a:spLocks noGrp="1"/>
          </p:cNvSpPr>
          <p:nvPr>
            <p:ph type="ftr" sz="quarter" idx="14"/>
          </p:nvPr>
        </p:nvSpPr>
        <p:spPr/>
        <p:txBody>
          <a:bodyPr/>
          <a:lstStyle/>
          <a:p>
            <a:r>
              <a:rPr lang="en-GB"/>
              <a:t>This is the footer</a:t>
            </a:r>
            <a:endParaRPr lang="en-DE"/>
          </a:p>
        </p:txBody>
      </p:sp>
    </p:spTree>
    <p:extLst>
      <p:ext uri="{BB962C8B-B14F-4D97-AF65-F5344CB8AC3E}">
        <p14:creationId xmlns:p14="http://schemas.microsoft.com/office/powerpoint/2010/main" val="3156315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hyperlink" Target="https://creativecommons.org/licenses/by/4.0"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knime.com/"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reihandform 10">
            <a:extLst>
              <a:ext uri="{FF2B5EF4-FFF2-40B4-BE49-F238E27FC236}">
                <a16:creationId xmlns:a16="http://schemas.microsoft.com/office/drawing/2014/main" id="{8BC812D6-AB02-7F49-A0C9-C4590F5FFC63}"/>
              </a:ext>
            </a:extLst>
          </p:cNvPr>
          <p:cNvSpPr/>
          <p:nvPr userDrawn="1"/>
        </p:nvSpPr>
        <p:spPr>
          <a:xfrm>
            <a:off x="0" y="4885920"/>
            <a:ext cx="1786689" cy="259200"/>
          </a:xfrm>
          <a:custGeom>
            <a:avLst/>
            <a:gdLst>
              <a:gd name="connsiteX0" fmla="*/ 0 w 7776000"/>
              <a:gd name="connsiteY0" fmla="*/ 0 h 288000"/>
              <a:gd name="connsiteX1" fmla="*/ 7610839 w 7776000"/>
              <a:gd name="connsiteY1" fmla="*/ 0 h 288000"/>
              <a:gd name="connsiteX2" fmla="*/ 7776000 w 7776000"/>
              <a:gd name="connsiteY2" fmla="*/ 287664 h 288000"/>
              <a:gd name="connsiteX3" fmla="*/ 7776000 w 7776000"/>
              <a:gd name="connsiteY3" fmla="*/ 288000 h 288000"/>
              <a:gd name="connsiteX4" fmla="*/ 0 w 7776000"/>
              <a:gd name="connsiteY4" fmla="*/ 28800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6000" h="288000">
                <a:moveTo>
                  <a:pt x="0" y="0"/>
                </a:moveTo>
                <a:lnTo>
                  <a:pt x="7610839" y="0"/>
                </a:lnTo>
                <a:lnTo>
                  <a:pt x="7776000" y="287664"/>
                </a:lnTo>
                <a:lnTo>
                  <a:pt x="7776000" y="288000"/>
                </a:lnTo>
                <a:lnTo>
                  <a:pt x="0" y="288000"/>
                </a:lnTo>
                <a:close/>
              </a:path>
            </a:pathLst>
          </a:custGeom>
          <a:no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lIns="324000" tIns="0" rIns="0" bIns="0" rtlCol="0" anchor="ctr"/>
          <a:lstStyle/>
          <a:p>
            <a:pPr marL="0" marR="0" lvl="0" indent="0" algn="l" defTabSz="822960" rtl="0" eaLnBrk="1" fontAlgn="auto" latinLnBrk="0" hangingPunct="1">
              <a:lnSpc>
                <a:spcPct val="100000"/>
              </a:lnSpc>
              <a:spcBef>
                <a:spcPts val="0"/>
              </a:spcBef>
              <a:spcAft>
                <a:spcPts val="0"/>
              </a:spcAft>
              <a:buClrTx/>
              <a:buSzTx/>
              <a:buFontTx/>
              <a:buNone/>
              <a:tabLst/>
              <a:defRPr/>
            </a:pPr>
            <a:r>
              <a:rPr lang="en-GB" altLang="de-DE" sz="540" noProof="0" dirty="0">
                <a:solidFill>
                  <a:schemeClr val="tx1"/>
                </a:solidFill>
                <a:latin typeface="Avenir Next LT Pro" panose="020B0504020202020204" pitchFamily="34" charset="0"/>
                <a:ea typeface="Arial" charset="0"/>
                <a:cs typeface="Arial" charset="0"/>
              </a:rPr>
              <a:t>These slides are a derivative of </a:t>
            </a:r>
            <a:r>
              <a:rPr lang="en-GB" altLang="de-DE" sz="540" i="1" noProof="0" dirty="0">
                <a:solidFill>
                  <a:schemeClr val="tx1"/>
                </a:solidFill>
                <a:latin typeface="Avenir Next LT Pro" panose="020B0504020202020204" pitchFamily="34" charset="0"/>
                <a:ea typeface="Arial" charset="0"/>
                <a:cs typeface="Arial" charset="0"/>
              </a:rPr>
              <a:t>KNIME Course Material</a:t>
            </a:r>
            <a:r>
              <a:rPr lang="en-GB" altLang="de-DE" sz="540" noProof="0" dirty="0">
                <a:solidFill>
                  <a:schemeClr val="tx1"/>
                </a:solidFill>
                <a:latin typeface="Avenir Next LT Pro" panose="020B0504020202020204" pitchFamily="34" charset="0"/>
                <a:ea typeface="Arial" charset="0"/>
                <a:cs typeface="Arial" charset="0"/>
              </a:rPr>
              <a:t> of </a:t>
            </a:r>
            <a:r>
              <a:rPr lang="en-GB" altLang="de-DE" sz="540" noProof="0" dirty="0">
                <a:solidFill>
                  <a:schemeClr val="tx1"/>
                </a:solidFill>
                <a:latin typeface="Avenir Next LT Pro" panose="020B0504020202020204" pitchFamily="34" charset="0"/>
                <a:ea typeface="Arial" charset="0"/>
                <a:cs typeface="Arial" charset="0"/>
                <a:hlinkClick r:id="rId15"/>
              </a:rPr>
              <a:t>KNIME AG</a:t>
            </a:r>
            <a:r>
              <a:rPr lang="en-GB" altLang="de-DE" sz="540" noProof="0" dirty="0">
                <a:solidFill>
                  <a:schemeClr val="tx1"/>
                </a:solidFill>
                <a:latin typeface="Avenir Next LT Pro" panose="020B0504020202020204" pitchFamily="34" charset="0"/>
                <a:ea typeface="Arial" charset="0"/>
                <a:cs typeface="Arial" charset="0"/>
              </a:rPr>
              <a:t> used under </a:t>
            </a:r>
            <a:r>
              <a:rPr lang="en-GB" altLang="de-DE" sz="540" noProof="0" dirty="0">
                <a:solidFill>
                  <a:schemeClr val="tx1"/>
                </a:solidFill>
                <a:latin typeface="Avenir Next LT Pro" panose="020B0504020202020204" pitchFamily="34" charset="0"/>
                <a:ea typeface="Arial" charset="0"/>
                <a:cs typeface="Arial" charset="0"/>
                <a:hlinkClick r:id="rId16"/>
              </a:rPr>
              <a:t>CC BY 4.0</a:t>
            </a:r>
            <a:endParaRPr lang="en-GB" altLang="de-DE" sz="540" noProof="0" dirty="0">
              <a:solidFill>
                <a:schemeClr val="tx1"/>
              </a:solidFill>
              <a:latin typeface="Avenir Next LT Pro" panose="020B0504020202020204" pitchFamily="34" charset="0"/>
              <a:ea typeface="Arial" charset="0"/>
              <a:cs typeface="Arial" charset="0"/>
            </a:endParaRPr>
          </a:p>
        </p:txBody>
      </p:sp>
      <p:sp>
        <p:nvSpPr>
          <p:cNvPr id="2" name="Title Placeholder 1"/>
          <p:cNvSpPr>
            <a:spLocks noGrp="1"/>
          </p:cNvSpPr>
          <p:nvPr>
            <p:ph type="title"/>
          </p:nvPr>
        </p:nvSpPr>
        <p:spPr>
          <a:xfrm>
            <a:off x="360000" y="258645"/>
            <a:ext cx="8427600" cy="362104"/>
          </a:xfrm>
          <a:prstGeom prst="rect">
            <a:avLst/>
          </a:prstGeom>
        </p:spPr>
        <p:txBody>
          <a:bodyPr vert="horz" lIns="0" tIns="0" rIns="0" bIns="0" rtlCol="0" anchor="ctr" anchorCtr="0">
            <a:noAutofit/>
          </a:bodyPr>
          <a:lstStyle/>
          <a:p>
            <a:r>
              <a:rPr lang="en-US" dirty="0"/>
              <a:t>Click to edit title</a:t>
            </a:r>
          </a:p>
        </p:txBody>
      </p:sp>
      <p:sp>
        <p:nvSpPr>
          <p:cNvPr id="3" name="Text Placeholder 2"/>
          <p:cNvSpPr>
            <a:spLocks noGrp="1"/>
          </p:cNvSpPr>
          <p:nvPr>
            <p:ph type="body" idx="1"/>
          </p:nvPr>
        </p:nvSpPr>
        <p:spPr>
          <a:xfrm>
            <a:off x="360000" y="907200"/>
            <a:ext cx="8427600" cy="3661200"/>
          </a:xfrm>
          <a:prstGeom prst="rect">
            <a:avLst/>
          </a:prstGeom>
        </p:spPr>
        <p:txBody>
          <a:bodyPr vert="horz" lIns="0" tIns="0" rIns="0" bIns="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864894" y="4901727"/>
            <a:ext cx="576000" cy="236856"/>
          </a:xfrm>
          <a:prstGeom prst="rect">
            <a:avLst/>
          </a:prstGeom>
        </p:spPr>
        <p:txBody>
          <a:bodyPr vert="horz" lIns="0" tIns="0" rIns="0" bIns="0" rtlCol="0" anchor="ctr"/>
          <a:lstStyle>
            <a:lvl1pPr algn="l">
              <a:defRPr sz="800">
                <a:solidFill>
                  <a:schemeClr val="tx1"/>
                </a:solidFill>
                <a:latin typeface="Avenir Next LT Pro" panose="020B0504020202020204" pitchFamily="34" charset="0"/>
              </a:defRPr>
            </a:lvl1pPr>
          </a:lstStyle>
          <a:p>
            <a:fld id="{220B6647-BD7A-7942-B66E-0DFF9B72D92D}" type="slidenum">
              <a:rPr lang="en-US" smtClean="0"/>
              <a:pPr/>
              <a:t>‹#›</a:t>
            </a:fld>
            <a:endParaRPr lang="en-US"/>
          </a:p>
        </p:txBody>
      </p:sp>
      <p:sp>
        <p:nvSpPr>
          <p:cNvPr id="4" name="Footer Placeholder 3">
            <a:extLst>
              <a:ext uri="{FF2B5EF4-FFF2-40B4-BE49-F238E27FC236}">
                <a16:creationId xmlns:a16="http://schemas.microsoft.com/office/drawing/2014/main" id="{A8639687-8D17-E166-82DF-01BC9C5021E6}"/>
              </a:ext>
            </a:extLst>
          </p:cNvPr>
          <p:cNvSpPr>
            <a:spLocks noGrp="1"/>
          </p:cNvSpPr>
          <p:nvPr>
            <p:ph type="ftr" sz="quarter" idx="3"/>
          </p:nvPr>
        </p:nvSpPr>
        <p:spPr>
          <a:xfrm>
            <a:off x="2518201" y="4901229"/>
            <a:ext cx="4107599" cy="244632"/>
          </a:xfrm>
          <a:prstGeom prst="rect">
            <a:avLst/>
          </a:prstGeom>
        </p:spPr>
        <p:txBody>
          <a:bodyPr vert="horz" lIns="91440" tIns="45720" rIns="91440" bIns="45720" rtlCol="0" anchor="ctr"/>
          <a:lstStyle>
            <a:lvl1pPr algn="ctr">
              <a:defRPr sz="800">
                <a:solidFill>
                  <a:schemeClr val="tx1"/>
                </a:solidFill>
              </a:defRPr>
            </a:lvl1pPr>
          </a:lstStyle>
          <a:p>
            <a:r>
              <a:rPr lang="en-GB"/>
              <a:t>This is the footer</a:t>
            </a:r>
            <a:endParaRPr lang="en-DE" dirty="0"/>
          </a:p>
        </p:txBody>
      </p:sp>
      <p:sp>
        <p:nvSpPr>
          <p:cNvPr id="7" name="Date Placeholder 6">
            <a:extLst>
              <a:ext uri="{FF2B5EF4-FFF2-40B4-BE49-F238E27FC236}">
                <a16:creationId xmlns:a16="http://schemas.microsoft.com/office/drawing/2014/main" id="{2A9A3500-5CF8-A539-E940-A702FE134979}"/>
              </a:ext>
            </a:extLst>
          </p:cNvPr>
          <p:cNvSpPr>
            <a:spLocks noGrp="1"/>
          </p:cNvSpPr>
          <p:nvPr>
            <p:ph type="dt" sz="half" idx="2"/>
          </p:nvPr>
        </p:nvSpPr>
        <p:spPr>
          <a:xfrm>
            <a:off x="6703106" y="4901229"/>
            <a:ext cx="1518974" cy="244632"/>
          </a:xfrm>
          <a:prstGeom prst="rect">
            <a:avLst/>
          </a:prstGeom>
        </p:spPr>
        <p:txBody>
          <a:bodyPr vert="horz" lIns="91440" tIns="45720" rIns="91440" bIns="45720" rtlCol="0" anchor="ctr"/>
          <a:lstStyle>
            <a:lvl1pPr algn="l">
              <a:defRPr sz="800">
                <a:solidFill>
                  <a:schemeClr val="tx1"/>
                </a:solidFill>
              </a:defRPr>
            </a:lvl1pPr>
          </a:lstStyle>
          <a:p>
            <a:fld id="{DF0C4849-7E46-AB48-A178-7DC4C5BBA83E}" type="datetime1">
              <a:rPr lang="de-DE" smtClean="0"/>
              <a:t>17.09.24</a:t>
            </a:fld>
            <a:endParaRPr lang="en-DE" dirty="0"/>
          </a:p>
        </p:txBody>
      </p:sp>
    </p:spTree>
    <p:extLst>
      <p:ext uri="{BB962C8B-B14F-4D97-AF65-F5344CB8AC3E}">
        <p14:creationId xmlns:p14="http://schemas.microsoft.com/office/powerpoint/2010/main" val="1019771784"/>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9" r:id="rId3"/>
    <p:sldLayoutId id="2147483673" r:id="rId4"/>
    <p:sldLayoutId id="2147483675" r:id="rId5"/>
    <p:sldLayoutId id="2147483674" r:id="rId6"/>
    <p:sldLayoutId id="2147483664" r:id="rId7"/>
    <p:sldLayoutId id="2147483676" r:id="rId8"/>
    <p:sldLayoutId id="2147483667" r:id="rId9"/>
    <p:sldLayoutId id="2147483680" r:id="rId10"/>
    <p:sldLayoutId id="2147483677" r:id="rId11"/>
    <p:sldLayoutId id="2147483681" r:id="rId12"/>
    <p:sldLayoutId id="2147483682" r:id="rId13"/>
  </p:sldLayoutIdLst>
  <p:hf hdr="0" ftr="0" dt="0"/>
  <p:txStyles>
    <p:titleStyle>
      <a:lvl1pPr algn="l" defTabSz="617220" rtl="0" eaLnBrk="1" latinLnBrk="0" hangingPunct="1">
        <a:lnSpc>
          <a:spcPct val="100000"/>
        </a:lnSpc>
        <a:spcBef>
          <a:spcPct val="0"/>
        </a:spcBef>
        <a:buNone/>
        <a:defRPr sz="2400" b="1" kern="1200">
          <a:solidFill>
            <a:schemeClr val="tx1"/>
          </a:solidFill>
          <a:latin typeface="+mj-lt"/>
          <a:ea typeface="+mj-ea"/>
          <a:cs typeface="+mj-cs"/>
        </a:defRPr>
      </a:lvl1pPr>
    </p:titleStyle>
    <p:bodyStyle>
      <a:lvl1pPr marL="259200" indent="-259200" algn="l" defTabSz="617220" rtl="0" eaLnBrk="1" latinLnBrk="0" hangingPunct="1">
        <a:lnSpc>
          <a:spcPct val="100000"/>
        </a:lnSpc>
        <a:spcBef>
          <a:spcPts val="540"/>
        </a:spcBef>
        <a:buClr>
          <a:schemeClr val="bg1">
            <a:lumMod val="50000"/>
          </a:schemeClr>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p:bodyStyle>
    <p:otherStyle>
      <a:defPPr>
        <a:defRPr lang="en-US"/>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userDrawn="1">
          <p15:clr>
            <a:srgbClr val="2B94B1"/>
          </p15:clr>
        </p15:guide>
        <p15:guide id="2" pos="158" userDrawn="1">
          <p15:clr>
            <a:srgbClr val="2B94B1"/>
          </p15:clr>
        </p15:guide>
        <p15:guide id="3" orient="horz" pos="571" userDrawn="1">
          <p15:clr>
            <a:srgbClr val="2B94B1"/>
          </p15:clr>
        </p15:guide>
        <p15:guide id="4" pos="5602" userDrawn="1">
          <p15:clr>
            <a:srgbClr val="2B94B1"/>
          </p15:clr>
        </p15:guide>
        <p15:guide id="5" pos="5534" userDrawn="1">
          <p15:clr>
            <a:srgbClr val="2B94B1"/>
          </p15:clr>
        </p15:guide>
        <p15:guide id="8" orient="horz" pos="3140" userDrawn="1">
          <p15:clr>
            <a:srgbClr val="2B94B1"/>
          </p15:clr>
        </p15:guide>
        <p15:guide id="9" orient="horz" pos="3094" userDrawn="1">
          <p15:clr>
            <a:srgbClr val="2B94B1"/>
          </p15:clr>
        </p15:guide>
        <p15:guide id="10" pos="3833" userDrawn="1">
          <p15:clr>
            <a:srgbClr val="2B94B1"/>
          </p15:clr>
        </p15:guide>
        <p15:guide id="11" pos="2812" userDrawn="1">
          <p15:clr>
            <a:srgbClr val="2B94B1"/>
          </p15:clr>
        </p15:guide>
        <p15:guide id="12" pos="4721" userDrawn="1">
          <p15:clr>
            <a:srgbClr val="2B94B1"/>
          </p15:clr>
        </p15:guide>
        <p15:guide id="13" pos="2948" userDrawn="1">
          <p15:clr>
            <a:srgbClr val="2B94B1"/>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image" Target="../media/image360.png"/><Relationship Id="rId1" Type="http://schemas.openxmlformats.org/officeDocument/2006/relationships/slideLayout" Target="../slideLayouts/slideLayout9.xml"/><Relationship Id="rId5" Type="http://schemas.openxmlformats.org/officeDocument/2006/relationships/image" Target="../media/image390.png"/><Relationship Id="rId4" Type="http://schemas.openxmlformats.org/officeDocument/2006/relationships/image" Target="../media/image380.png"/></Relationships>
</file>

<file path=ppt/slides/_rels/slide101.xml.rels><?xml version="1.0" encoding="UTF-8" standalone="yes"?>
<Relationships xmlns="http://schemas.openxmlformats.org/package/2006/relationships"><Relationship Id="rId3" Type="http://schemas.openxmlformats.org/officeDocument/2006/relationships/image" Target="../media/image141.gif"/><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8" Type="http://schemas.openxmlformats.org/officeDocument/2006/relationships/image" Target="../media/image148.svg"/><Relationship Id="rId3" Type="http://schemas.openxmlformats.org/officeDocument/2006/relationships/image" Target="../media/image143.png"/><Relationship Id="rId7" Type="http://schemas.openxmlformats.org/officeDocument/2006/relationships/image" Target="../media/image147.png"/><Relationship Id="rId12" Type="http://schemas.openxmlformats.org/officeDocument/2006/relationships/image" Target="../media/image152.svg"/><Relationship Id="rId2" Type="http://schemas.openxmlformats.org/officeDocument/2006/relationships/image" Target="../media/image142.png"/><Relationship Id="rId1" Type="http://schemas.openxmlformats.org/officeDocument/2006/relationships/slideLayout" Target="../slideLayouts/slideLayout7.xml"/><Relationship Id="rId6" Type="http://schemas.openxmlformats.org/officeDocument/2006/relationships/image" Target="../media/image146.svg"/><Relationship Id="rId11" Type="http://schemas.openxmlformats.org/officeDocument/2006/relationships/image" Target="../media/image151.png"/><Relationship Id="rId5" Type="http://schemas.openxmlformats.org/officeDocument/2006/relationships/image" Target="../media/image145.png"/><Relationship Id="rId10" Type="http://schemas.openxmlformats.org/officeDocument/2006/relationships/image" Target="../media/image150.svg"/><Relationship Id="rId4" Type="http://schemas.openxmlformats.org/officeDocument/2006/relationships/image" Target="../media/image144.svg"/><Relationship Id="rId9" Type="http://schemas.openxmlformats.org/officeDocument/2006/relationships/image" Target="../media/image149.png"/></Relationships>
</file>

<file path=ppt/slides/_rels/slide104.xml.rels><?xml version="1.0" encoding="UTF-8" standalone="yes"?>
<Relationships xmlns="http://schemas.openxmlformats.org/package/2006/relationships"><Relationship Id="rId8" Type="http://schemas.openxmlformats.org/officeDocument/2006/relationships/image" Target="../media/image148.svg"/><Relationship Id="rId3" Type="http://schemas.openxmlformats.org/officeDocument/2006/relationships/image" Target="../media/image143.png"/><Relationship Id="rId7" Type="http://schemas.openxmlformats.org/officeDocument/2006/relationships/image" Target="../media/image147.png"/><Relationship Id="rId12" Type="http://schemas.openxmlformats.org/officeDocument/2006/relationships/image" Target="../media/image152.svg"/><Relationship Id="rId2" Type="http://schemas.openxmlformats.org/officeDocument/2006/relationships/image" Target="../media/image153.png"/><Relationship Id="rId1" Type="http://schemas.openxmlformats.org/officeDocument/2006/relationships/slideLayout" Target="../slideLayouts/slideLayout7.xml"/><Relationship Id="rId6" Type="http://schemas.openxmlformats.org/officeDocument/2006/relationships/image" Target="../media/image146.svg"/><Relationship Id="rId11" Type="http://schemas.openxmlformats.org/officeDocument/2006/relationships/image" Target="../media/image151.png"/><Relationship Id="rId5" Type="http://schemas.openxmlformats.org/officeDocument/2006/relationships/image" Target="../media/image145.png"/><Relationship Id="rId10" Type="http://schemas.openxmlformats.org/officeDocument/2006/relationships/image" Target="../media/image150.svg"/><Relationship Id="rId4" Type="http://schemas.openxmlformats.org/officeDocument/2006/relationships/image" Target="../media/image144.svg"/><Relationship Id="rId9" Type="http://schemas.openxmlformats.org/officeDocument/2006/relationships/image" Target="../media/image149.png"/></Relationships>
</file>

<file path=ppt/slides/_rels/slide10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9.pn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59.png"/><Relationship Id="rId1" Type="http://schemas.openxmlformats.org/officeDocument/2006/relationships/slideLayout" Target="../slideLayouts/slideLayout4.xml"/><Relationship Id="rId4" Type="http://schemas.openxmlformats.org/officeDocument/2006/relationships/image" Target="../media/image162.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4.xml"/><Relationship Id="rId4" Type="http://schemas.openxmlformats.org/officeDocument/2006/relationships/image" Target="../media/image166.svg"/></Relationships>
</file>

<file path=ppt/slides/_rels/slide124.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image" Target="../media/image170.gif"/><Relationship Id="rId2" Type="http://schemas.openxmlformats.org/officeDocument/2006/relationships/image" Target="../media/image169.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71.png"/><Relationship Id="rId1" Type="http://schemas.openxmlformats.org/officeDocument/2006/relationships/slideLayout" Target="../slideLayouts/slideLayout4.xml"/><Relationship Id="rId4" Type="http://schemas.openxmlformats.org/officeDocument/2006/relationships/image" Target="../media/image166.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hyperlink" Target="https://www.knime.com/blog/calculate-revenue-growth-kpi&#8203;" TargetMode="Externa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hyperlink" Target="https://hub.knime.com/s/lIJIavbN_wsJ2Ro9"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176.png"/></Relationships>
</file>

<file path=ppt/slides/_rels/slide136.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179.png"/><Relationship Id="rId4" Type="http://schemas.openxmlformats.org/officeDocument/2006/relationships/image" Target="../media/image178.png"/></Relationships>
</file>

<file path=ppt/slides/_rels/slide137.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hyperlink" Target="https://www.knime.com/sites/default/files/2022-11/CheatSheet_Connectors_A3_Web.pdf" TargetMode="Externa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18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image" Target="../media/image187.png"/><Relationship Id="rId4" Type="http://schemas.openxmlformats.org/officeDocument/2006/relationships/image" Target="../media/image186.png"/></Relationships>
</file>

<file path=ppt/slides/_rels/slide141.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187.png"/></Relationships>
</file>

<file path=ppt/slides/_rels/slide142.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189.png"/></Relationships>
</file>

<file path=ppt/slides/_rels/slide143.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92.png"/><Relationship Id="rId4" Type="http://schemas.openxmlformats.org/officeDocument/2006/relationships/image" Target="../media/image191.png"/></Relationships>
</file>

<file path=ppt/slides/_rels/slide14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32.xml"/><Relationship Id="rId1" Type="http://schemas.openxmlformats.org/officeDocument/2006/relationships/slideLayout" Target="../slideLayouts/slideLayout8.xml"/><Relationship Id="rId5" Type="http://schemas.openxmlformats.org/officeDocument/2006/relationships/image" Target="../media/image195.png"/><Relationship Id="rId4" Type="http://schemas.openxmlformats.org/officeDocument/2006/relationships/image" Target="../media/image194.png"/></Relationships>
</file>

<file path=ppt/slides/_rels/slide145.xml.rels><?xml version="1.0" encoding="UTF-8" standalone="yes"?>
<Relationships xmlns="http://schemas.openxmlformats.org/package/2006/relationships"><Relationship Id="rId3" Type="http://schemas.openxmlformats.org/officeDocument/2006/relationships/image" Target="../media/image196.gi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198.png"/></Relationships>
</file>

<file path=ppt/slides/_rels/slide147.xml.rels><?xml version="1.0" encoding="UTF-8" standalone="yes"?>
<Relationships xmlns="http://schemas.openxmlformats.org/package/2006/relationships"><Relationship Id="rId3" Type="http://schemas.openxmlformats.org/officeDocument/2006/relationships/image" Target="../media/image199.gi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0.png"/><Relationship Id="rId1" Type="http://schemas.openxmlformats.org/officeDocument/2006/relationships/slideLayout" Target="../slideLayouts/slideLayout5.xml"/><Relationship Id="rId4" Type="http://schemas.openxmlformats.org/officeDocument/2006/relationships/image" Target="../media/image203.png"/></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06.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212.png"/><Relationship Id="rId5" Type="http://schemas.openxmlformats.org/officeDocument/2006/relationships/image" Target="../media/image211.png"/><Relationship Id="rId4" Type="http://schemas.openxmlformats.org/officeDocument/2006/relationships/image" Target="../media/image210.png"/></Relationships>
</file>

<file path=ppt/slides/_rels/slide165.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214.png"/></Relationships>
</file>

<file path=ppt/slides/_rels/slide166.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920.png"/></Relationships>
</file>

<file path=ppt/slides/_rels/slide167.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png"/></Relationships>
</file>

<file path=ppt/slides/_rels/slide168.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221.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46.xml"/><Relationship Id="rId1" Type="http://schemas.openxmlformats.org/officeDocument/2006/relationships/slideLayout" Target="../slideLayouts/slideLayout4.xml"/><Relationship Id="rId5" Type="http://schemas.openxmlformats.org/officeDocument/2006/relationships/image" Target="../media/image224.png"/><Relationship Id="rId4" Type="http://schemas.openxmlformats.org/officeDocument/2006/relationships/image" Target="../media/image223.png"/></Relationships>
</file>

<file path=ppt/slides/_rels/slide173.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228.png"/><Relationship Id="rId4" Type="http://schemas.openxmlformats.org/officeDocument/2006/relationships/image" Target="../media/image227.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50.xml"/><Relationship Id="rId1" Type="http://schemas.openxmlformats.org/officeDocument/2006/relationships/slideLayout" Target="../slideLayouts/slideLayout4.xml"/><Relationship Id="rId5" Type="http://schemas.openxmlformats.org/officeDocument/2006/relationships/image" Target="../media/image231.png"/><Relationship Id="rId4" Type="http://schemas.openxmlformats.org/officeDocument/2006/relationships/image" Target="../media/image230.png"/></Relationships>
</file>

<file path=ppt/slides/_rels/slide179.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51.xml"/><Relationship Id="rId1" Type="http://schemas.openxmlformats.org/officeDocument/2006/relationships/slideLayout" Target="../slideLayouts/slideLayout4.xml"/><Relationship Id="rId5" Type="http://schemas.openxmlformats.org/officeDocument/2006/relationships/image" Target="../media/image234.png"/><Relationship Id="rId4" Type="http://schemas.openxmlformats.org/officeDocument/2006/relationships/image" Target="../media/image233.png"/></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png"/><Relationship Id="rId1" Type="http://schemas.openxmlformats.org/officeDocument/2006/relationships/slideLayout" Target="../slideLayouts/slideLayout4.xml"/><Relationship Id="rId5" Type="http://schemas.openxmlformats.org/officeDocument/2006/relationships/image" Target="../media/image238.png"/><Relationship Id="rId4" Type="http://schemas.openxmlformats.org/officeDocument/2006/relationships/image" Target="../media/image237.png"/></Relationships>
</file>

<file path=ppt/slides/_rels/slide183.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hyperlink" Target="https://www.knime.com/blog/four-techniques-for-outlier-detection" TargetMode="External"/><Relationship Id="rId2" Type="http://schemas.openxmlformats.org/officeDocument/2006/relationships/hyperlink" Target="https://kni.me/w/wVW7pAJqz9-R5SKh" TargetMode="External"/><Relationship Id="rId1" Type="http://schemas.openxmlformats.org/officeDocument/2006/relationships/slideLayout" Target="../slideLayouts/slideLayout4.xml"/><Relationship Id="rId5" Type="http://schemas.openxmlformats.org/officeDocument/2006/relationships/image" Target="../media/image240.png"/><Relationship Id="rId4" Type="http://schemas.openxmlformats.org/officeDocument/2006/relationships/hyperlink" Target="mailto:rosaria.silipo@knime.com" TargetMode="External"/></Relationships>
</file>

<file path=ppt/slides/_rels/slide18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252.jpg"/><Relationship Id="rId2" Type="http://schemas.openxmlformats.org/officeDocument/2006/relationships/image" Target="../media/image25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hub.knime.com/-/spaces/-/latest/~XQsXG7-u5a0RDlNX/" TargetMode="Externa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image" Target="../media/image255.jpg"/><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image" Target="../media/image200.png"/><Relationship Id="rId1" Type="http://schemas.openxmlformats.org/officeDocument/2006/relationships/slideLayout" Target="../slideLayouts/slideLayout5.xml"/><Relationship Id="rId4" Type="http://schemas.openxmlformats.org/officeDocument/2006/relationships/image" Target="../media/image203.png"/></Relationships>
</file>

<file path=ppt/slides/_rels/slide195.xml.rels><?xml version="1.0" encoding="UTF-8" standalone="yes"?>
<Relationships xmlns="http://schemas.openxmlformats.org/package/2006/relationships"><Relationship Id="rId8" Type="http://schemas.openxmlformats.org/officeDocument/2006/relationships/image" Target="../media/image262.png"/><Relationship Id="rId3" Type="http://schemas.openxmlformats.org/officeDocument/2006/relationships/image" Target="../media/image257.svg"/><Relationship Id="rId7" Type="http://schemas.openxmlformats.org/officeDocument/2006/relationships/image" Target="../media/image261.svg"/><Relationship Id="rId2" Type="http://schemas.openxmlformats.org/officeDocument/2006/relationships/image" Target="../media/image256.png"/><Relationship Id="rId1" Type="http://schemas.openxmlformats.org/officeDocument/2006/relationships/slideLayout" Target="../slideLayouts/slideLayout4.xml"/><Relationship Id="rId6" Type="http://schemas.openxmlformats.org/officeDocument/2006/relationships/image" Target="../media/image260.png"/><Relationship Id="rId11" Type="http://schemas.openxmlformats.org/officeDocument/2006/relationships/image" Target="../media/image265.svg"/><Relationship Id="rId5" Type="http://schemas.openxmlformats.org/officeDocument/2006/relationships/image" Target="../media/image259.svg"/><Relationship Id="rId10" Type="http://schemas.openxmlformats.org/officeDocument/2006/relationships/image" Target="../media/image264.png"/><Relationship Id="rId4" Type="http://schemas.openxmlformats.org/officeDocument/2006/relationships/image" Target="../media/image258.png"/><Relationship Id="rId9" Type="http://schemas.openxmlformats.org/officeDocument/2006/relationships/image" Target="../media/image263.svg"/></Relationships>
</file>

<file path=ppt/slides/_rels/slide196.xml.rels><?xml version="1.0" encoding="UTF-8" standalone="yes"?>
<Relationships xmlns="http://schemas.openxmlformats.org/package/2006/relationships"><Relationship Id="rId8" Type="http://schemas.openxmlformats.org/officeDocument/2006/relationships/image" Target="../media/image256.png"/><Relationship Id="rId13" Type="http://schemas.openxmlformats.org/officeDocument/2006/relationships/image" Target="../media/image272.png"/><Relationship Id="rId3" Type="http://schemas.openxmlformats.org/officeDocument/2006/relationships/image" Target="../media/image267.svg"/><Relationship Id="rId7" Type="http://schemas.openxmlformats.org/officeDocument/2006/relationships/image" Target="../media/image270.png"/><Relationship Id="rId12" Type="http://schemas.openxmlformats.org/officeDocument/2006/relationships/image" Target="../media/image271.png"/><Relationship Id="rId2" Type="http://schemas.openxmlformats.org/officeDocument/2006/relationships/image" Target="../media/image266.png"/><Relationship Id="rId1" Type="http://schemas.openxmlformats.org/officeDocument/2006/relationships/slideLayout" Target="../slideLayouts/slideLayout4.xml"/><Relationship Id="rId6" Type="http://schemas.openxmlformats.org/officeDocument/2006/relationships/image" Target="../media/image269.png"/><Relationship Id="rId11" Type="http://schemas.openxmlformats.org/officeDocument/2006/relationships/image" Target="../media/image259.svg"/><Relationship Id="rId5" Type="http://schemas.openxmlformats.org/officeDocument/2006/relationships/image" Target="../media/image201.png"/><Relationship Id="rId10" Type="http://schemas.openxmlformats.org/officeDocument/2006/relationships/image" Target="../media/image258.png"/><Relationship Id="rId4" Type="http://schemas.openxmlformats.org/officeDocument/2006/relationships/image" Target="../media/image268.png"/><Relationship Id="rId9" Type="http://schemas.openxmlformats.org/officeDocument/2006/relationships/image" Target="../media/image257.svg"/></Relationships>
</file>

<file path=ppt/slides/_rels/slide197.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73.png"/><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275.png"/><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27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hyperlink" Target="https://www.knime.com/blog/seeing-the-forest-for-the-trees-cohort-analysis" TargetMode="External"/><Relationship Id="rId2" Type="http://schemas.openxmlformats.org/officeDocument/2006/relationships/hyperlink" Target="https://www.knime.com/blog/cohort-analysis-tutorial" TargetMode="External"/><Relationship Id="rId1" Type="http://schemas.openxmlformats.org/officeDocument/2006/relationships/slideLayout" Target="../slideLayouts/slideLayout4.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2.png"/><Relationship Id="rId1" Type="http://schemas.openxmlformats.org/officeDocument/2006/relationships/slideLayout" Target="../slideLayouts/slideLayout4.xml"/><Relationship Id="rId5" Type="http://schemas.openxmlformats.org/officeDocument/2006/relationships/image" Target="../media/image56.png"/><Relationship Id="rId4" Type="http://schemas.openxmlformats.org/officeDocument/2006/relationships/image" Target="../media/image53.png"/></Relationships>
</file>

<file path=ppt/slides/_rels/slide3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s://www.journalofaccountancy.com/issues/2021/jun/economic-nexus-sales-and-use-tax.html"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73.gi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svg"/><Relationship Id="rId7" Type="http://schemas.openxmlformats.org/officeDocument/2006/relationships/image" Target="../media/image79.svg"/><Relationship Id="rId2" Type="http://schemas.openxmlformats.org/officeDocument/2006/relationships/image" Target="../media/image74.png"/><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77.svg"/><Relationship Id="rId4" Type="http://schemas.openxmlformats.org/officeDocument/2006/relationships/image" Target="../media/image76.png"/><Relationship Id="rId9" Type="http://schemas.openxmlformats.org/officeDocument/2006/relationships/image" Target="../media/image81.sv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90.png"/><Relationship Id="rId5" Type="http://schemas.openxmlformats.org/officeDocument/2006/relationships/image" Target="../media/image89.svg"/><Relationship Id="rId4" Type="http://schemas.openxmlformats.org/officeDocument/2006/relationships/image" Target="../media/image88.png"/></Relationships>
</file>

<file path=ppt/slides/_rels/slide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4.xml"/><Relationship Id="rId4" Type="http://schemas.openxmlformats.org/officeDocument/2006/relationships/image" Target="../media/image9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80.png"/><Relationship Id="rId2" Type="http://schemas.openxmlformats.org/officeDocument/2006/relationships/image" Target="../media/image96.png"/><Relationship Id="rId1" Type="http://schemas.openxmlformats.org/officeDocument/2006/relationships/slideLayout" Target="../slideLayouts/slideLayout6.xml"/><Relationship Id="rId6" Type="http://schemas.openxmlformats.org/officeDocument/2006/relationships/image" Target="../media/image170.png"/><Relationship Id="rId5" Type="http://schemas.openxmlformats.org/officeDocument/2006/relationships/image" Target="../media/image160.png"/><Relationship Id="rId4" Type="http://schemas.openxmlformats.org/officeDocument/2006/relationships/image" Target="../media/image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 Id="rId4" Type="http://schemas.openxmlformats.org/officeDocument/2006/relationships/image" Target="../media/image10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8.xml"/><Relationship Id="rId5" Type="http://schemas.openxmlformats.org/officeDocument/2006/relationships/image" Target="../media/image109.png"/><Relationship Id="rId4" Type="http://schemas.openxmlformats.org/officeDocument/2006/relationships/image" Target="../media/image10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4.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4.xml"/><Relationship Id="rId4" Type="http://schemas.openxmlformats.org/officeDocument/2006/relationships/image" Target="../media/image119.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31.svg"/><Relationship Id="rId3" Type="http://schemas.openxmlformats.org/officeDocument/2006/relationships/image" Target="../media/image121.svg"/><Relationship Id="rId7" Type="http://schemas.openxmlformats.org/officeDocument/2006/relationships/image" Target="../media/image125.svg"/><Relationship Id="rId12" Type="http://schemas.openxmlformats.org/officeDocument/2006/relationships/image" Target="../media/image130.png"/><Relationship Id="rId2" Type="http://schemas.openxmlformats.org/officeDocument/2006/relationships/image" Target="../media/image120.png"/><Relationship Id="rId1" Type="http://schemas.openxmlformats.org/officeDocument/2006/relationships/slideLayout" Target="../slideLayouts/slideLayout4.xml"/><Relationship Id="rId6" Type="http://schemas.openxmlformats.org/officeDocument/2006/relationships/image" Target="../media/image124.png"/><Relationship Id="rId11" Type="http://schemas.openxmlformats.org/officeDocument/2006/relationships/image" Target="../media/image129.svg"/><Relationship Id="rId5" Type="http://schemas.openxmlformats.org/officeDocument/2006/relationships/image" Target="../media/image123.svg"/><Relationship Id="rId10" Type="http://schemas.openxmlformats.org/officeDocument/2006/relationships/image" Target="../media/image128.png"/><Relationship Id="rId4" Type="http://schemas.openxmlformats.org/officeDocument/2006/relationships/image" Target="../media/image122.png"/><Relationship Id="rId9" Type="http://schemas.openxmlformats.org/officeDocument/2006/relationships/image" Target="../media/image127.svg"/></Relationships>
</file>

<file path=ppt/slides/_rels/slide93.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svg"/><Relationship Id="rId7" Type="http://schemas.openxmlformats.org/officeDocument/2006/relationships/image" Target="../media/image127.svg"/><Relationship Id="rId2" Type="http://schemas.openxmlformats.org/officeDocument/2006/relationships/image" Target="../media/image122.png"/><Relationship Id="rId1" Type="http://schemas.openxmlformats.org/officeDocument/2006/relationships/slideLayout" Target="../slideLayouts/slideLayout4.xml"/><Relationship Id="rId6" Type="http://schemas.openxmlformats.org/officeDocument/2006/relationships/image" Target="../media/image126.png"/><Relationship Id="rId11" Type="http://schemas.openxmlformats.org/officeDocument/2006/relationships/image" Target="../media/image131.svg"/><Relationship Id="rId5" Type="http://schemas.openxmlformats.org/officeDocument/2006/relationships/image" Target="../media/image125.sv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svg"/></Relationships>
</file>

<file path=ppt/slides/_rels/slide94.xml.rels><?xml version="1.0" encoding="UTF-8" standalone="yes"?>
<Relationships xmlns="http://schemas.openxmlformats.org/package/2006/relationships"><Relationship Id="rId3" Type="http://schemas.openxmlformats.org/officeDocument/2006/relationships/image" Target="../media/image133.svg"/><Relationship Id="rId2" Type="http://schemas.openxmlformats.org/officeDocument/2006/relationships/image" Target="../media/image132.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35.svg"/><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66FD153-E1AB-77BD-3872-80ACF43F2FDD}"/>
              </a:ext>
            </a:extLst>
          </p:cNvPr>
          <p:cNvSpPr>
            <a:spLocks noGrp="1"/>
          </p:cNvSpPr>
          <p:nvPr>
            <p:ph type="ctrTitle"/>
          </p:nvPr>
        </p:nvSpPr>
        <p:spPr/>
        <p:txBody>
          <a:bodyPr/>
          <a:lstStyle/>
          <a:p>
            <a:r>
              <a:rPr lang="en-US" dirty="0"/>
              <a:t>KNIME for Finance</a:t>
            </a:r>
            <a:br>
              <a:rPr lang="en-US" dirty="0"/>
            </a:br>
            <a:r>
              <a:rPr lang="en-US" sz="1800" dirty="0"/>
              <a:t>Collection of Use Cases </a:t>
            </a:r>
          </a:p>
        </p:txBody>
      </p:sp>
      <p:sp>
        <p:nvSpPr>
          <p:cNvPr id="6" name="Subtitle 5">
            <a:extLst>
              <a:ext uri="{FF2B5EF4-FFF2-40B4-BE49-F238E27FC236}">
                <a16:creationId xmlns:a16="http://schemas.microsoft.com/office/drawing/2014/main" id="{3F13967C-0CBC-6BBD-5559-4F166D85E5B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770788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2E03D88-D530-2665-471C-E94EC6EAC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667" y="1006239"/>
            <a:ext cx="7156355" cy="3592704"/>
          </a:xfrm>
          <a:prstGeom prst="rect">
            <a:avLst/>
          </a:prstGeom>
        </p:spPr>
      </p:pic>
      <p:sp>
        <p:nvSpPr>
          <p:cNvPr id="2" name="Title 1">
            <a:extLst>
              <a:ext uri="{FF2B5EF4-FFF2-40B4-BE49-F238E27FC236}">
                <a16:creationId xmlns:a16="http://schemas.microsoft.com/office/drawing/2014/main" id="{00446AE9-362B-A333-79E0-F82D147CB8AD}"/>
              </a:ext>
            </a:extLst>
          </p:cNvPr>
          <p:cNvSpPr>
            <a:spLocks noGrp="1"/>
          </p:cNvSpPr>
          <p:nvPr>
            <p:ph type="title"/>
          </p:nvPr>
        </p:nvSpPr>
        <p:spPr/>
        <p:txBody>
          <a:bodyPr/>
          <a:lstStyle/>
          <a:p>
            <a:r>
              <a:rPr lang="en-US" dirty="0"/>
              <a:t>Adding a Pivot Node</a:t>
            </a:r>
          </a:p>
        </p:txBody>
      </p:sp>
      <p:sp>
        <p:nvSpPr>
          <p:cNvPr id="12" name="Oval 11">
            <a:extLst>
              <a:ext uri="{FF2B5EF4-FFF2-40B4-BE49-F238E27FC236}">
                <a16:creationId xmlns:a16="http://schemas.microsoft.com/office/drawing/2014/main" id="{0A7FB72C-1F88-7BA0-4645-6BE7CA58EB18}"/>
              </a:ext>
            </a:extLst>
          </p:cNvPr>
          <p:cNvSpPr/>
          <p:nvPr/>
        </p:nvSpPr>
        <p:spPr>
          <a:xfrm>
            <a:off x="4612312" y="1362945"/>
            <a:ext cx="600501" cy="80521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3" name="Oval 12">
            <a:extLst>
              <a:ext uri="{FF2B5EF4-FFF2-40B4-BE49-F238E27FC236}">
                <a16:creationId xmlns:a16="http://schemas.microsoft.com/office/drawing/2014/main" id="{424BE935-26EE-6397-8CB8-114C40E888FC}"/>
              </a:ext>
            </a:extLst>
          </p:cNvPr>
          <p:cNvSpPr/>
          <p:nvPr/>
        </p:nvSpPr>
        <p:spPr>
          <a:xfrm>
            <a:off x="4680045" y="2895252"/>
            <a:ext cx="600501" cy="80521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23334030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FC99FF-652A-9BA4-6FED-FAEEFA1DA5B6}"/>
              </a:ext>
            </a:extLst>
          </p:cNvPr>
          <p:cNvSpPr>
            <a:spLocks noGrp="1"/>
          </p:cNvSpPr>
          <p:nvPr>
            <p:ph type="sldNum" sz="quarter" idx="12"/>
          </p:nvPr>
        </p:nvSpPr>
        <p:spPr/>
        <p:txBody>
          <a:bodyPr/>
          <a:lstStyle/>
          <a:p>
            <a:fld id="{220B6647-BD7A-7942-B66E-0DFF9B72D92D}" type="slidenum">
              <a:rPr lang="en-US" smtClean="0"/>
              <a:pPr/>
              <a:t>100</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05DE744-C29E-1BA2-A900-B85FBFA90444}"/>
                  </a:ext>
                </a:extLst>
              </p:cNvPr>
              <p:cNvSpPr txBox="1"/>
              <p:nvPr/>
            </p:nvSpPr>
            <p:spPr>
              <a:xfrm>
                <a:off x="375793" y="340476"/>
                <a:ext cx="4829784" cy="738664"/>
              </a:xfrm>
              <a:prstGeom prst="rect">
                <a:avLst/>
              </a:prstGeom>
              <a:noFill/>
              <a:ln w="15875">
                <a:noFill/>
              </a:ln>
            </p:spPr>
            <p:txBody>
              <a:bodyPr wrap="none" lIns="0" tIns="0" rIns="0" bIns="0" rtlCol="0" anchor="ctr" anchorCtr="0">
                <a:spAutoFit/>
              </a:bodyPr>
              <a:lstStyle/>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𝑓𝑖𝑛𝑎𝑙</m:t>
                      </m:r>
                      <m:r>
                        <a:rPr lang="en-US" sz="2400" b="0" i="1" smtClean="0">
                          <a:latin typeface="Cambria Math" panose="02040503050406030204" pitchFamily="18" charset="0"/>
                        </a:rPr>
                        <m:t> </m:t>
                      </m:r>
                      <m:r>
                        <a:rPr lang="en-US" sz="2400" b="0" i="1" smtClean="0">
                          <a:latin typeface="Cambria Math" panose="02040503050406030204" pitchFamily="18" charset="0"/>
                        </a:rPr>
                        <m:t>𝑝𝑟𝑜𝑗𝑒𝑐𝑡</m:t>
                      </m:r>
                      <m:r>
                        <a:rPr lang="en-US" sz="2400" b="0" i="1" smtClean="0">
                          <a:latin typeface="Cambria Math" panose="02040503050406030204" pitchFamily="18" charset="0"/>
                        </a:rPr>
                        <m:t> </m:t>
                      </m:r>
                      <m:r>
                        <a:rPr lang="en-US" sz="2400" b="0" i="1" smtClean="0">
                          <a:latin typeface="Cambria Math" panose="02040503050406030204" pitchFamily="18" charset="0"/>
                        </a:rPr>
                        <m:t>𝑝𝑟𝑖𝑐𝑒</m:t>
                      </m:r>
                      <m:r>
                        <a:rPr lang="en-US" sz="2400" b="0" i="1" smtClean="0">
                          <a:latin typeface="Cambria Math" panose="02040503050406030204" pitchFamily="18" charset="0"/>
                        </a:rPr>
                        <m:t>=</m:t>
                      </m:r>
                    </m:oMath>
                  </m:oMathPara>
                </a14:m>
                <a:endParaRPr lang="en-US" sz="2400" b="0" i="1" dirty="0">
                  <a:latin typeface="Cambria Math" panose="02040503050406030204" pitchFamily="18" charset="0"/>
                </a:endParaRPr>
              </a:p>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𝑤𝑜𝑟𝑘</m:t>
                      </m:r>
                      <m:r>
                        <a:rPr lang="en-US" sz="2400" b="0" i="1" smtClean="0">
                          <a:latin typeface="Cambria Math" panose="02040503050406030204" pitchFamily="18" charset="0"/>
                        </a:rPr>
                        <m:t> </m:t>
                      </m:r>
                      <m:r>
                        <a:rPr lang="en-US" sz="2400" b="0" i="1" smtClean="0">
                          <a:latin typeface="Cambria Math" panose="02040503050406030204" pitchFamily="18" charset="0"/>
                        </a:rPr>
                        <m:t>𝑑𝑢𝑟𝑎𝑡𝑖𝑜𝑛</m:t>
                      </m:r>
                      <m:r>
                        <a:rPr lang="en-US" sz="2400" b="0" i="1" smtClean="0">
                          <a:latin typeface="Cambria Math" panose="02040503050406030204" pitchFamily="18" charset="0"/>
                        </a:rPr>
                        <m:t> ∗</m:t>
                      </m:r>
                      <m:r>
                        <a:rPr lang="en-US" sz="2400" b="0" i="1" smtClean="0">
                          <a:latin typeface="Cambria Math" panose="02040503050406030204" pitchFamily="18" charset="0"/>
                        </a:rPr>
                        <m:t>h𝑜𝑢𝑟𝑙𝑦</m:t>
                      </m:r>
                      <m:r>
                        <a:rPr lang="en-US" sz="2400" b="0" i="1" smtClean="0">
                          <a:latin typeface="Cambria Math" panose="02040503050406030204" pitchFamily="18" charset="0"/>
                        </a:rPr>
                        <m:t> </m:t>
                      </m:r>
                      <m:r>
                        <a:rPr lang="en-US" sz="2400" b="0" i="1" smtClean="0">
                          <a:latin typeface="Cambria Math" panose="02040503050406030204" pitchFamily="18" charset="0"/>
                        </a:rPr>
                        <m:t>𝑝𝑟𝑖𝑐𝑒</m:t>
                      </m:r>
                      <m:r>
                        <a:rPr lang="en-US" sz="2400" b="0" i="1" smtClean="0">
                          <a:latin typeface="Cambria Math" panose="02040503050406030204" pitchFamily="18" charset="0"/>
                        </a:rPr>
                        <m:t> </m:t>
                      </m:r>
                      <m:r>
                        <a:rPr lang="en-US" sz="2400" b="0" i="1" smtClean="0">
                          <a:latin typeface="Cambria Math" panose="02040503050406030204" pitchFamily="18" charset="0"/>
                        </a:rPr>
                        <m:t>𝑟𝑎𝑡𝑒</m:t>
                      </m:r>
                    </m:oMath>
                  </m:oMathPara>
                </a14:m>
                <a:endParaRPr lang="en-US" sz="2400" dirty="0" err="1"/>
              </a:p>
            </p:txBody>
          </p:sp>
        </mc:Choice>
        <mc:Fallback xmlns="">
          <p:sp>
            <p:nvSpPr>
              <p:cNvPr id="3" name="TextBox 2">
                <a:extLst>
                  <a:ext uri="{FF2B5EF4-FFF2-40B4-BE49-F238E27FC236}">
                    <a16:creationId xmlns:a16="http://schemas.microsoft.com/office/drawing/2014/main" id="{C05DE744-C29E-1BA2-A900-B85FBFA90444}"/>
                  </a:ext>
                </a:extLst>
              </p:cNvPr>
              <p:cNvSpPr txBox="1">
                <a:spLocks noRot="1" noChangeAspect="1" noMove="1" noResize="1" noEditPoints="1" noAdjustHandles="1" noChangeArrowheads="1" noChangeShapeType="1" noTextEdit="1"/>
              </p:cNvSpPr>
              <p:nvPr/>
            </p:nvSpPr>
            <p:spPr>
              <a:xfrm>
                <a:off x="375793" y="340476"/>
                <a:ext cx="4829784" cy="738664"/>
              </a:xfrm>
              <a:prstGeom prst="rect">
                <a:avLst/>
              </a:prstGeom>
              <a:blipFill>
                <a:blip r:embed="rId2"/>
                <a:stretch>
                  <a:fillRect l="-1010" r="-631" b="-18182"/>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42D0023-3765-ADE7-FC35-63A3223A6DFC}"/>
                  </a:ext>
                </a:extLst>
              </p:cNvPr>
              <p:cNvSpPr txBox="1"/>
              <p:nvPr/>
            </p:nvSpPr>
            <p:spPr>
              <a:xfrm>
                <a:off x="1451557" y="1251321"/>
                <a:ext cx="4355103" cy="738664"/>
              </a:xfrm>
              <a:prstGeom prst="rect">
                <a:avLst/>
              </a:prstGeom>
              <a:noFill/>
              <a:ln w="15875">
                <a:noFill/>
              </a:ln>
            </p:spPr>
            <p:txBody>
              <a:bodyPr wrap="none" lIns="0" tIns="0" rIns="0" bIns="0" rtlCol="0" anchor="ctr" anchorCtr="0">
                <a:spAutoFit/>
              </a:bodyPr>
              <a:lstStyle/>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𝑒𝑥𝑝𝑒𝑛𝑠𝑒𝑠</m:t>
                      </m:r>
                      <m:r>
                        <a:rPr lang="en-US" sz="2400" b="0" i="1" smtClean="0">
                          <a:latin typeface="Cambria Math" panose="02040503050406030204" pitchFamily="18" charset="0"/>
                        </a:rPr>
                        <m:t>=</m:t>
                      </m:r>
                    </m:oMath>
                  </m:oMathPara>
                </a14:m>
                <a:endParaRPr lang="en-US" sz="2400" b="0" i="1" dirty="0">
                  <a:latin typeface="Cambria Math" panose="02040503050406030204" pitchFamily="18" charset="0"/>
                </a:endParaRPr>
              </a:p>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𝑤𝑜𝑟𝑘</m:t>
                      </m:r>
                      <m:r>
                        <a:rPr lang="en-US" sz="2400" b="0" i="1" smtClean="0">
                          <a:latin typeface="Cambria Math" panose="02040503050406030204" pitchFamily="18" charset="0"/>
                        </a:rPr>
                        <m:t> </m:t>
                      </m:r>
                      <m:r>
                        <a:rPr lang="en-US" sz="2400" b="0" i="1" smtClean="0">
                          <a:latin typeface="Cambria Math" panose="02040503050406030204" pitchFamily="18" charset="0"/>
                        </a:rPr>
                        <m:t>𝑑𝑢𝑟𝑎𝑡𝑖𝑜𝑛</m:t>
                      </m:r>
                      <m:r>
                        <a:rPr lang="en-US" sz="2400" b="0" i="1" smtClean="0">
                          <a:latin typeface="Cambria Math" panose="02040503050406030204" pitchFamily="18" charset="0"/>
                        </a:rPr>
                        <m:t> ∗</m:t>
                      </m:r>
                      <m:r>
                        <a:rPr lang="en-US" sz="2400" b="0" i="1" smtClean="0">
                          <a:latin typeface="Cambria Math" panose="02040503050406030204" pitchFamily="18" charset="0"/>
                        </a:rPr>
                        <m:t>h𝑜𝑢𝑟𝑙𝑦</m:t>
                      </m:r>
                      <m:r>
                        <a:rPr lang="en-US" sz="2400" b="0" i="1" smtClean="0">
                          <a:latin typeface="Cambria Math" panose="02040503050406030204" pitchFamily="18" charset="0"/>
                        </a:rPr>
                        <m:t> </m:t>
                      </m:r>
                      <m:r>
                        <a:rPr lang="en-US" sz="2400" b="0" i="1" smtClean="0">
                          <a:latin typeface="Cambria Math" panose="02040503050406030204" pitchFamily="18" charset="0"/>
                        </a:rPr>
                        <m:t>𝑠𝑎𝑙𝑎𝑟𝑦</m:t>
                      </m:r>
                    </m:oMath>
                  </m:oMathPara>
                </a14:m>
                <a:endParaRPr lang="en-US" sz="2400" dirty="0" err="1"/>
              </a:p>
            </p:txBody>
          </p:sp>
        </mc:Choice>
        <mc:Fallback xmlns="">
          <p:sp>
            <p:nvSpPr>
              <p:cNvPr id="4" name="TextBox 3">
                <a:extLst>
                  <a:ext uri="{FF2B5EF4-FFF2-40B4-BE49-F238E27FC236}">
                    <a16:creationId xmlns:a16="http://schemas.microsoft.com/office/drawing/2014/main" id="{042D0023-3765-ADE7-FC35-63A3223A6DFC}"/>
                  </a:ext>
                </a:extLst>
              </p:cNvPr>
              <p:cNvSpPr txBox="1">
                <a:spLocks noRot="1" noChangeAspect="1" noMove="1" noResize="1" noEditPoints="1" noAdjustHandles="1" noChangeArrowheads="1" noChangeShapeType="1" noTextEdit="1"/>
              </p:cNvSpPr>
              <p:nvPr/>
            </p:nvSpPr>
            <p:spPr>
              <a:xfrm>
                <a:off x="1451557" y="1251321"/>
                <a:ext cx="4355103" cy="738664"/>
              </a:xfrm>
              <a:prstGeom prst="rect">
                <a:avLst/>
              </a:prstGeom>
              <a:blipFill>
                <a:blip r:embed="rId3"/>
                <a:stretch>
                  <a:fillRect l="-1119" r="-1958" b="-18182"/>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A61C8CA-B1C2-375E-AE9B-CE3EA2FB876C}"/>
                  </a:ext>
                </a:extLst>
              </p:cNvPr>
              <p:cNvSpPr txBox="1"/>
              <p:nvPr/>
            </p:nvSpPr>
            <p:spPr>
              <a:xfrm>
                <a:off x="1018088" y="2251508"/>
                <a:ext cx="3817584" cy="1263679"/>
              </a:xfrm>
              <a:prstGeom prst="rect">
                <a:avLst/>
              </a:prstGeom>
              <a:noFill/>
              <a:ln w="15875">
                <a:noFill/>
              </a:ln>
            </p:spPr>
            <p:txBody>
              <a:bodyPr wrap="none" lIns="0" tIns="0" rIns="0" bIns="0" rtlCol="0" anchor="ctr" anchorCtr="0">
                <a:spAutoFit/>
              </a:bodyPr>
              <a:lstStyle/>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𝑡𝑜𝑡𝑎𝑙</m:t>
                      </m:r>
                      <m:r>
                        <a:rPr lang="en-US" sz="2400" b="0" i="1" smtClean="0">
                          <a:latin typeface="Cambria Math" panose="02040503050406030204" pitchFamily="18" charset="0"/>
                        </a:rPr>
                        <m:t> </m:t>
                      </m:r>
                      <m:r>
                        <a:rPr lang="en-US" sz="2400" b="0" i="1" smtClean="0">
                          <a:latin typeface="Cambria Math" panose="02040503050406030204" pitchFamily="18" charset="0"/>
                        </a:rPr>
                        <m:t>𝑝𝑟𝑜𝑓𝑖𝑡</m:t>
                      </m:r>
                      <m:r>
                        <a:rPr lang="en-US" sz="2400" b="0" i="1" smtClean="0">
                          <a:latin typeface="Cambria Math" panose="02040503050406030204" pitchFamily="18" charset="0"/>
                        </a:rPr>
                        <m:t> =</m:t>
                      </m:r>
                    </m:oMath>
                  </m:oMathPara>
                </a14:m>
                <a:endParaRPr lang="en-US" sz="2400" b="0" i="1" dirty="0">
                  <a:latin typeface="Cambria Math" panose="02040503050406030204" pitchFamily="18" charset="0"/>
                </a:endParaRPr>
              </a:p>
              <a:p>
                <a:pPr algn="l"/>
                <a14:m>
                  <m:oMathPara xmlns:m="http://schemas.openxmlformats.org/officeDocument/2006/math">
                    <m:oMathParaPr>
                      <m:jc m:val="centerGroup"/>
                    </m:oMathParaPr>
                    <m:oMath xmlns:m="http://schemas.openxmlformats.org/officeDocument/2006/math">
                      <m:nary>
                        <m:naryPr>
                          <m:chr m:val="∑"/>
                          <m:subHide m:val="on"/>
                          <m:supHide m:val="on"/>
                          <m:ctrlPr>
                            <a:rPr lang="en-US" sz="2400" b="0" i="1" smtClean="0">
                              <a:latin typeface="Cambria Math" panose="02040503050406030204" pitchFamily="18" charset="0"/>
                            </a:rPr>
                          </m:ctrlPr>
                        </m:naryPr>
                        <m:sub/>
                        <m:sup/>
                        <m:e>
                          <m:r>
                            <a:rPr lang="en-US" sz="2400" b="0" i="1" smtClean="0">
                              <a:latin typeface="Cambria Math" panose="02040503050406030204" pitchFamily="18" charset="0"/>
                            </a:rPr>
                            <m:t>𝑟𝑒𝑣𝑒𝑛𝑢𝑒</m:t>
                          </m:r>
                        </m:e>
                      </m:nary>
                      <m:r>
                        <a:rPr lang="en-US" sz="2400" b="0" i="1" smtClean="0">
                          <a:latin typeface="Cambria Math" panose="02040503050406030204" pitchFamily="18" charset="0"/>
                        </a:rPr>
                        <m:t>−</m:t>
                      </m:r>
                      <m:nary>
                        <m:naryPr>
                          <m:chr m:val="∑"/>
                          <m:subHide m:val="on"/>
                          <m:supHide m:val="on"/>
                          <m:ctrlPr>
                            <a:rPr lang="en-US" sz="2400" b="0" i="1" smtClean="0">
                              <a:latin typeface="Cambria Math" panose="02040503050406030204" pitchFamily="18" charset="0"/>
                            </a:rPr>
                          </m:ctrlPr>
                        </m:naryPr>
                        <m:sub/>
                        <m:sup/>
                        <m:e>
                          <m:r>
                            <a:rPr lang="en-US" sz="2400" b="0" i="1" smtClean="0">
                              <a:latin typeface="Cambria Math" panose="02040503050406030204" pitchFamily="18" charset="0"/>
                            </a:rPr>
                            <m:t>𝑒𝑥𝑝𝑒𝑛𝑠𝑒𝑠</m:t>
                          </m:r>
                        </m:e>
                      </m:nary>
                      <m:r>
                        <a:rPr lang="en-US" sz="2400" b="0" i="1" smtClean="0">
                          <a:latin typeface="Cambria Math" panose="02040503050406030204" pitchFamily="18" charset="0"/>
                        </a:rPr>
                        <m:t> </m:t>
                      </m:r>
                    </m:oMath>
                  </m:oMathPara>
                </a14:m>
                <a:endParaRPr lang="en-US" sz="2400" dirty="0" err="1"/>
              </a:p>
            </p:txBody>
          </p:sp>
        </mc:Choice>
        <mc:Fallback xmlns="">
          <p:sp>
            <p:nvSpPr>
              <p:cNvPr id="5" name="TextBox 4">
                <a:extLst>
                  <a:ext uri="{FF2B5EF4-FFF2-40B4-BE49-F238E27FC236}">
                    <a16:creationId xmlns:a16="http://schemas.microsoft.com/office/drawing/2014/main" id="{5A61C8CA-B1C2-375E-AE9B-CE3EA2FB876C}"/>
                  </a:ext>
                </a:extLst>
              </p:cNvPr>
              <p:cNvSpPr txBox="1">
                <a:spLocks noRot="1" noChangeAspect="1" noMove="1" noResize="1" noEditPoints="1" noAdjustHandles="1" noChangeArrowheads="1" noChangeShapeType="1" noTextEdit="1"/>
              </p:cNvSpPr>
              <p:nvPr/>
            </p:nvSpPr>
            <p:spPr>
              <a:xfrm>
                <a:off x="1018088" y="2251508"/>
                <a:ext cx="3817584" cy="1263679"/>
              </a:xfrm>
              <a:prstGeom prst="rect">
                <a:avLst/>
              </a:prstGeom>
              <a:blipFill>
                <a:blip r:embed="rId4"/>
                <a:stretch>
                  <a:fillRect/>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928ABE7-AB48-772B-9775-8D1DF054AABC}"/>
                  </a:ext>
                </a:extLst>
              </p:cNvPr>
              <p:cNvSpPr txBox="1"/>
              <p:nvPr/>
            </p:nvSpPr>
            <p:spPr>
              <a:xfrm>
                <a:off x="2514667" y="3591389"/>
                <a:ext cx="3473900" cy="702308"/>
              </a:xfrm>
              <a:prstGeom prst="rect">
                <a:avLst/>
              </a:prstGeom>
              <a:noFill/>
              <a:ln w="15875">
                <a:noFill/>
              </a:ln>
            </p:spPr>
            <p:txBody>
              <a:bodyPr wrap="none" lIns="0" tIns="0" rIns="0" bIns="0" rtlCol="0" anchor="ctr" anchorCtr="0">
                <a:spAutoFit/>
              </a:bodyPr>
              <a:lstStyle/>
              <a:p>
                <a:pPr algn="l"/>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𝑝𝑟𝑜𝑓𝑖𝑡𝑎𝑏𝑖𝑙𝑖𝑡𝑦</m:t>
                      </m:r>
                      <m:r>
                        <a:rPr lang="en-US" sz="2400" b="0" i="1" smtClean="0">
                          <a:latin typeface="Cambria Math" panose="02040503050406030204" pitchFamily="18" charset="0"/>
                        </a:rPr>
                        <m:t>=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𝑝𝑟𝑜𝑓𝑖𝑡</m:t>
                          </m:r>
                        </m:num>
                        <m:den>
                          <m:r>
                            <a:rPr lang="en-US" sz="2400" b="0" i="1" smtClean="0">
                              <a:latin typeface="Cambria Math" panose="02040503050406030204" pitchFamily="18" charset="0"/>
                            </a:rPr>
                            <m:t>𝑟𝑒𝑣𝑒𝑛𝑢𝑒</m:t>
                          </m:r>
                        </m:den>
                      </m:f>
                    </m:oMath>
                  </m:oMathPara>
                </a14:m>
                <a:endParaRPr lang="en-US" sz="2400" dirty="0" err="1"/>
              </a:p>
            </p:txBody>
          </p:sp>
        </mc:Choice>
        <mc:Fallback xmlns="">
          <p:sp>
            <p:nvSpPr>
              <p:cNvPr id="6" name="TextBox 5">
                <a:extLst>
                  <a:ext uri="{FF2B5EF4-FFF2-40B4-BE49-F238E27FC236}">
                    <a16:creationId xmlns:a16="http://schemas.microsoft.com/office/drawing/2014/main" id="{F928ABE7-AB48-772B-9775-8D1DF054AABC}"/>
                  </a:ext>
                </a:extLst>
              </p:cNvPr>
              <p:cNvSpPr txBox="1">
                <a:spLocks noRot="1" noChangeAspect="1" noMove="1" noResize="1" noEditPoints="1" noAdjustHandles="1" noChangeArrowheads="1" noChangeShapeType="1" noTextEdit="1"/>
              </p:cNvSpPr>
              <p:nvPr/>
            </p:nvSpPr>
            <p:spPr>
              <a:xfrm>
                <a:off x="2514667" y="3591389"/>
                <a:ext cx="3473900" cy="702308"/>
              </a:xfrm>
              <a:prstGeom prst="rect">
                <a:avLst/>
              </a:prstGeom>
              <a:blipFill>
                <a:blip r:embed="rId5"/>
                <a:stretch>
                  <a:fillRect/>
                </a:stretch>
              </a:blipFill>
              <a:ln w="15875">
                <a:noFill/>
              </a:ln>
            </p:spPr>
            <p:txBody>
              <a:bodyPr/>
              <a:lstStyle/>
              <a:p>
                <a:r>
                  <a:rPr lang="en-US">
                    <a:noFill/>
                  </a:rPr>
                  <a:t> </a:t>
                </a:r>
              </a:p>
            </p:txBody>
          </p:sp>
        </mc:Fallback>
      </mc:AlternateContent>
    </p:spTree>
    <p:extLst>
      <p:ext uri="{BB962C8B-B14F-4D97-AF65-F5344CB8AC3E}">
        <p14:creationId xmlns:p14="http://schemas.microsoft.com/office/powerpoint/2010/main" val="13809625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B0DDA4-AB5D-4036-864E-ED1A8394314A}"/>
              </a:ext>
            </a:extLst>
          </p:cNvPr>
          <p:cNvSpPr>
            <a:spLocks noGrp="1"/>
          </p:cNvSpPr>
          <p:nvPr>
            <p:ph type="title"/>
          </p:nvPr>
        </p:nvSpPr>
        <p:spPr/>
        <p:txBody>
          <a:bodyPr/>
          <a:lstStyle/>
          <a:p>
            <a:r>
              <a:rPr lang="en-US" dirty="0"/>
              <a:t>The Workflow</a:t>
            </a:r>
          </a:p>
        </p:txBody>
      </p:sp>
      <p:pic>
        <p:nvPicPr>
          <p:cNvPr id="6" name="Content Placeholder 5">
            <a:extLst>
              <a:ext uri="{FF2B5EF4-FFF2-40B4-BE49-F238E27FC236}">
                <a16:creationId xmlns:a16="http://schemas.microsoft.com/office/drawing/2014/main" id="{CD5E8A88-F443-FA15-3D1E-AB6D0982F39D}"/>
              </a:ext>
            </a:extLst>
          </p:cNvPr>
          <p:cNvPicPr>
            <a:picLocks noGrp="1" noChangeAspect="1"/>
          </p:cNvPicPr>
          <p:nvPr>
            <p:ph idx="1"/>
          </p:nvPr>
        </p:nvPicPr>
        <p:blipFill>
          <a:blip r:embed="rId2"/>
          <a:stretch>
            <a:fillRect/>
          </a:stretch>
        </p:blipFill>
        <p:spPr>
          <a:xfrm>
            <a:off x="360000" y="744271"/>
            <a:ext cx="4644529" cy="4017851"/>
          </a:xfrm>
        </p:spPr>
      </p:pic>
      <p:sp>
        <p:nvSpPr>
          <p:cNvPr id="2" name="Slide Number Placeholder 1">
            <a:extLst>
              <a:ext uri="{FF2B5EF4-FFF2-40B4-BE49-F238E27FC236}">
                <a16:creationId xmlns:a16="http://schemas.microsoft.com/office/drawing/2014/main" id="{9F8911D1-CBD5-2C22-59FE-195E49E99695}"/>
              </a:ext>
            </a:extLst>
          </p:cNvPr>
          <p:cNvSpPr>
            <a:spLocks noGrp="1"/>
          </p:cNvSpPr>
          <p:nvPr>
            <p:ph type="sldNum" sz="quarter" idx="12"/>
          </p:nvPr>
        </p:nvSpPr>
        <p:spPr/>
        <p:txBody>
          <a:bodyPr/>
          <a:lstStyle/>
          <a:p>
            <a:fld id="{220B6647-BD7A-7942-B66E-0DFF9B72D92D}" type="slidenum">
              <a:rPr lang="en-US" smtClean="0"/>
              <a:pPr/>
              <a:t>101</a:t>
            </a:fld>
            <a:endParaRPr lang="en-US"/>
          </a:p>
        </p:txBody>
      </p:sp>
      <p:cxnSp>
        <p:nvCxnSpPr>
          <p:cNvPr id="10" name="Straight Connector 9">
            <a:extLst>
              <a:ext uri="{FF2B5EF4-FFF2-40B4-BE49-F238E27FC236}">
                <a16:creationId xmlns:a16="http://schemas.microsoft.com/office/drawing/2014/main" id="{7E4B418C-219F-7A65-B48D-00D1D3532656}"/>
              </a:ext>
            </a:extLst>
          </p:cNvPr>
          <p:cNvCxnSpPr>
            <a:cxnSpLocks/>
          </p:cNvCxnSpPr>
          <p:nvPr/>
        </p:nvCxnSpPr>
        <p:spPr>
          <a:xfrm flipV="1">
            <a:off x="4624086" y="1340572"/>
            <a:ext cx="547466" cy="1570461"/>
          </a:xfrm>
          <a:prstGeom prst="line">
            <a:avLst/>
          </a:prstGeom>
          <a:ln w="1270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DA1A3CA-25E5-BDBA-D108-E2B0B01A7067}"/>
              </a:ext>
            </a:extLst>
          </p:cNvPr>
          <p:cNvCxnSpPr>
            <a:cxnSpLocks/>
          </p:cNvCxnSpPr>
          <p:nvPr/>
        </p:nvCxnSpPr>
        <p:spPr>
          <a:xfrm>
            <a:off x="4624086" y="3391382"/>
            <a:ext cx="547466" cy="722502"/>
          </a:xfrm>
          <a:prstGeom prst="line">
            <a:avLst/>
          </a:prstGeom>
          <a:ln w="1270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AA4B6D0-ED1B-C262-6316-DF0F022FB932}"/>
              </a:ext>
            </a:extLst>
          </p:cNvPr>
          <p:cNvPicPr>
            <a:picLocks noChangeAspect="1"/>
          </p:cNvPicPr>
          <p:nvPr/>
        </p:nvPicPr>
        <p:blipFill>
          <a:blip r:embed="rId3"/>
          <a:stretch>
            <a:fillRect/>
          </a:stretch>
        </p:blipFill>
        <p:spPr>
          <a:xfrm>
            <a:off x="5171552" y="1340572"/>
            <a:ext cx="3612448" cy="2773312"/>
          </a:xfrm>
          <a:prstGeom prst="rect">
            <a:avLst/>
          </a:prstGeom>
          <a:ln>
            <a:solidFill>
              <a:schemeClr val="accent3"/>
            </a:solidFill>
          </a:ln>
        </p:spPr>
      </p:pic>
    </p:spTree>
    <p:extLst>
      <p:ext uri="{BB962C8B-B14F-4D97-AF65-F5344CB8AC3E}">
        <p14:creationId xmlns:p14="http://schemas.microsoft.com/office/powerpoint/2010/main" val="41088894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3CF26-200C-9731-17A1-D67F75C1C21D}"/>
              </a:ext>
            </a:extLst>
          </p:cNvPr>
          <p:cNvSpPr>
            <a:spLocks noGrp="1"/>
          </p:cNvSpPr>
          <p:nvPr>
            <p:ph type="ctrTitle"/>
          </p:nvPr>
        </p:nvSpPr>
        <p:spPr>
          <a:xfrm>
            <a:off x="733926" y="2399223"/>
            <a:ext cx="4812632" cy="767871"/>
          </a:xfrm>
        </p:spPr>
        <p:txBody>
          <a:bodyPr/>
          <a:lstStyle/>
          <a:p>
            <a:r>
              <a:rPr lang="en-US" dirty="0"/>
              <a:t>Credit Scoring:                             The Cost of Mistakes</a:t>
            </a:r>
          </a:p>
        </p:txBody>
      </p:sp>
    </p:spTree>
    <p:extLst>
      <p:ext uri="{BB962C8B-B14F-4D97-AF65-F5344CB8AC3E}">
        <p14:creationId xmlns:p14="http://schemas.microsoft.com/office/powerpoint/2010/main" val="36512988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Cartoon of birds and a long paper scroll&#10;&#10;Description automatically generated with medium confidence">
            <a:extLst>
              <a:ext uri="{FF2B5EF4-FFF2-40B4-BE49-F238E27FC236}">
                <a16:creationId xmlns:a16="http://schemas.microsoft.com/office/drawing/2014/main" id="{0D292689-F898-6540-92BD-158378F9B84F}"/>
              </a:ext>
            </a:extLst>
          </p:cNvPr>
          <p:cNvPicPr>
            <a:picLocks noChangeAspect="1"/>
          </p:cNvPicPr>
          <p:nvPr/>
        </p:nvPicPr>
        <p:blipFill>
          <a:blip r:embed="rId2"/>
          <a:stretch>
            <a:fillRect/>
          </a:stretch>
        </p:blipFill>
        <p:spPr>
          <a:xfrm>
            <a:off x="3059694" y="439697"/>
            <a:ext cx="3024611" cy="3024611"/>
          </a:xfrm>
          <a:prstGeom prst="rect">
            <a:avLst/>
          </a:prstGeom>
        </p:spPr>
      </p:pic>
      <p:sp>
        <p:nvSpPr>
          <p:cNvPr id="24" name="Title 23">
            <a:extLst>
              <a:ext uri="{FF2B5EF4-FFF2-40B4-BE49-F238E27FC236}">
                <a16:creationId xmlns:a16="http://schemas.microsoft.com/office/drawing/2014/main" id="{0FEFFEEB-49F7-4A08-BD4B-0A7396E5702D}"/>
              </a:ext>
            </a:extLst>
          </p:cNvPr>
          <p:cNvSpPr>
            <a:spLocks noGrp="1"/>
          </p:cNvSpPr>
          <p:nvPr>
            <p:ph type="title"/>
          </p:nvPr>
        </p:nvSpPr>
        <p:spPr/>
        <p:txBody>
          <a:bodyPr/>
          <a:lstStyle/>
          <a:p>
            <a:r>
              <a:rPr lang="en-US" dirty="0"/>
              <a:t>Loan Application Process</a:t>
            </a:r>
            <a:endParaRPr lang="en-DE" dirty="0"/>
          </a:p>
        </p:txBody>
      </p:sp>
      <p:pic>
        <p:nvPicPr>
          <p:cNvPr id="3" name="Graphic 2" descr="Bank with solid fill">
            <a:extLst>
              <a:ext uri="{FF2B5EF4-FFF2-40B4-BE49-F238E27FC236}">
                <a16:creationId xmlns:a16="http://schemas.microsoft.com/office/drawing/2014/main" id="{FCF11E4D-7B59-8BAB-B9CA-BDD743B77E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4329" y="2405699"/>
            <a:ext cx="1978932" cy="1978932"/>
          </a:xfrm>
          <a:prstGeom prst="rect">
            <a:avLst/>
          </a:prstGeom>
        </p:spPr>
      </p:pic>
      <p:pic>
        <p:nvPicPr>
          <p:cNvPr id="9" name="Content Placeholder 8" descr="Badge Tick1 with solid fill">
            <a:extLst>
              <a:ext uri="{FF2B5EF4-FFF2-40B4-BE49-F238E27FC236}">
                <a16:creationId xmlns:a16="http://schemas.microsoft.com/office/drawing/2014/main" id="{7099D740-B9D8-D076-5764-5E31DA41B2EE}"/>
              </a:ext>
            </a:extLst>
          </p:cNvPr>
          <p:cNvPicPr>
            <a:picLocks noGrp="1" noChangeAspect="1"/>
          </p:cNvPicPr>
          <p:nvPr>
            <p:ph sz="half" idx="1"/>
          </p:nvPr>
        </p:nvPicPr>
        <p:blipFill>
          <a:blip r:embed="rId5">
            <a:extLst>
              <a:ext uri="{96DAC541-7B7A-43D3-8B79-37D633B846F1}">
                <asvg:svgBlip xmlns:asvg="http://schemas.microsoft.com/office/drawing/2016/SVG/main" r:embed="rId6"/>
              </a:ext>
            </a:extLst>
          </a:blip>
          <a:stretch>
            <a:fillRect/>
          </a:stretch>
        </p:blipFill>
        <p:spPr>
          <a:xfrm>
            <a:off x="6391694" y="732784"/>
            <a:ext cx="846771" cy="846771"/>
          </a:xfrm>
        </p:spPr>
      </p:pic>
      <p:pic>
        <p:nvPicPr>
          <p:cNvPr id="11" name="Graphic 10" descr="No sign with solid fill">
            <a:extLst>
              <a:ext uri="{FF2B5EF4-FFF2-40B4-BE49-F238E27FC236}">
                <a16:creationId xmlns:a16="http://schemas.microsoft.com/office/drawing/2014/main" id="{3E6CA7E7-D8A9-61EA-D5DF-FE7C7AF1E8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57880" y="3237148"/>
            <a:ext cx="914400" cy="914400"/>
          </a:xfrm>
          <a:prstGeom prst="rect">
            <a:avLst/>
          </a:prstGeom>
        </p:spPr>
      </p:pic>
      <p:pic>
        <p:nvPicPr>
          <p:cNvPr id="14" name="Graphic 13" descr="Document outline">
            <a:extLst>
              <a:ext uri="{FF2B5EF4-FFF2-40B4-BE49-F238E27FC236}">
                <a16:creationId xmlns:a16="http://schemas.microsoft.com/office/drawing/2014/main" id="{CC1AC5C5-AE2E-F2B9-0E56-78CFF3B52D4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09185" y="2075311"/>
            <a:ext cx="914400" cy="914400"/>
          </a:xfrm>
          <a:prstGeom prst="rect">
            <a:avLst/>
          </a:prstGeom>
        </p:spPr>
      </p:pic>
      <p:pic>
        <p:nvPicPr>
          <p:cNvPr id="2" name="Graphic 1" descr="Loan with solid fill">
            <a:extLst>
              <a:ext uri="{FF2B5EF4-FFF2-40B4-BE49-F238E27FC236}">
                <a16:creationId xmlns:a16="http://schemas.microsoft.com/office/drawing/2014/main" id="{9CC7185A-82A4-8546-E2AE-940DDE123CE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56030" y="591649"/>
            <a:ext cx="1129040" cy="1129040"/>
          </a:xfrm>
          <a:prstGeom prst="rect">
            <a:avLst/>
          </a:prstGeom>
        </p:spPr>
      </p:pic>
      <p:pic>
        <p:nvPicPr>
          <p:cNvPr id="7" name="Graphic 6" descr="Loan with solid fill">
            <a:extLst>
              <a:ext uri="{FF2B5EF4-FFF2-40B4-BE49-F238E27FC236}">
                <a16:creationId xmlns:a16="http://schemas.microsoft.com/office/drawing/2014/main" id="{A535DB90-1C5B-89C2-5A14-F18F9B6E956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56030" y="3129828"/>
            <a:ext cx="1129040" cy="1129040"/>
          </a:xfrm>
          <a:prstGeom prst="rect">
            <a:avLst/>
          </a:prstGeom>
        </p:spPr>
      </p:pic>
      <p:cxnSp>
        <p:nvCxnSpPr>
          <p:cNvPr id="10" name="Straight Arrow Connector 9">
            <a:extLst>
              <a:ext uri="{FF2B5EF4-FFF2-40B4-BE49-F238E27FC236}">
                <a16:creationId xmlns:a16="http://schemas.microsoft.com/office/drawing/2014/main" id="{D54B69A1-B1D4-0CFE-FB9E-C513710202F6}"/>
              </a:ext>
            </a:extLst>
          </p:cNvPr>
          <p:cNvCxnSpPr/>
          <p:nvPr/>
        </p:nvCxnSpPr>
        <p:spPr>
          <a:xfrm>
            <a:off x="2328919" y="2521989"/>
            <a:ext cx="915534" cy="0"/>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744AE98-B33C-5F83-2BD8-A3691492B20F}"/>
              </a:ext>
            </a:extLst>
          </p:cNvPr>
          <p:cNvCxnSpPr>
            <a:cxnSpLocks/>
          </p:cNvCxnSpPr>
          <p:nvPr/>
        </p:nvCxnSpPr>
        <p:spPr>
          <a:xfrm>
            <a:off x="5885082" y="2750734"/>
            <a:ext cx="387688" cy="357969"/>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D93C9DB-89F4-9069-29BA-A79B848E7A7E}"/>
              </a:ext>
            </a:extLst>
          </p:cNvPr>
          <p:cNvCxnSpPr>
            <a:cxnSpLocks/>
          </p:cNvCxnSpPr>
          <p:nvPr/>
        </p:nvCxnSpPr>
        <p:spPr>
          <a:xfrm flipV="1">
            <a:off x="5882599" y="1721095"/>
            <a:ext cx="387688" cy="354622"/>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58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C9A73-752B-F601-81EE-9CEFD4A5EF3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D5C813D-6481-7268-7242-97CEC8DD5521}"/>
              </a:ext>
            </a:extLst>
          </p:cNvPr>
          <p:cNvPicPr>
            <a:picLocks noChangeAspect="1"/>
          </p:cNvPicPr>
          <p:nvPr/>
        </p:nvPicPr>
        <p:blipFill rotWithShape="1">
          <a:blip r:embed="rId2"/>
          <a:srcRect l="49101" r="1"/>
          <a:stretch/>
        </p:blipFill>
        <p:spPr>
          <a:xfrm>
            <a:off x="3536274" y="732784"/>
            <a:ext cx="2039126" cy="2038065"/>
          </a:xfrm>
          <a:prstGeom prst="rect">
            <a:avLst/>
          </a:prstGeom>
        </p:spPr>
      </p:pic>
      <p:sp>
        <p:nvSpPr>
          <p:cNvPr id="24" name="Title 23">
            <a:extLst>
              <a:ext uri="{FF2B5EF4-FFF2-40B4-BE49-F238E27FC236}">
                <a16:creationId xmlns:a16="http://schemas.microsoft.com/office/drawing/2014/main" id="{530E6A27-626C-3560-B814-740EEB1354BF}"/>
              </a:ext>
            </a:extLst>
          </p:cNvPr>
          <p:cNvSpPr>
            <a:spLocks noGrp="1"/>
          </p:cNvSpPr>
          <p:nvPr>
            <p:ph type="title"/>
          </p:nvPr>
        </p:nvSpPr>
        <p:spPr/>
        <p:txBody>
          <a:bodyPr/>
          <a:lstStyle/>
          <a:p>
            <a:r>
              <a:rPr lang="en-US" dirty="0"/>
              <a:t>Loan Application Process</a:t>
            </a:r>
            <a:endParaRPr lang="en-DE" dirty="0"/>
          </a:p>
        </p:txBody>
      </p:sp>
      <p:pic>
        <p:nvPicPr>
          <p:cNvPr id="3" name="Graphic 2" descr="Bank with solid fill">
            <a:extLst>
              <a:ext uri="{FF2B5EF4-FFF2-40B4-BE49-F238E27FC236}">
                <a16:creationId xmlns:a16="http://schemas.microsoft.com/office/drawing/2014/main" id="{EC7D3B69-7948-F0E2-E0BE-3857FE78BF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4329" y="2405699"/>
            <a:ext cx="1978932" cy="1978932"/>
          </a:xfrm>
          <a:prstGeom prst="rect">
            <a:avLst/>
          </a:prstGeom>
        </p:spPr>
      </p:pic>
      <p:pic>
        <p:nvPicPr>
          <p:cNvPr id="9" name="Content Placeholder 8" descr="Badge Tick1 with solid fill">
            <a:extLst>
              <a:ext uri="{FF2B5EF4-FFF2-40B4-BE49-F238E27FC236}">
                <a16:creationId xmlns:a16="http://schemas.microsoft.com/office/drawing/2014/main" id="{42C4785C-DA65-D5EB-9742-71C73DB366E7}"/>
              </a:ext>
            </a:extLst>
          </p:cNvPr>
          <p:cNvPicPr>
            <a:picLocks noGrp="1" noChangeAspect="1"/>
          </p:cNvPicPr>
          <p:nvPr>
            <p:ph sz="half" idx="1"/>
          </p:nvPr>
        </p:nvPicPr>
        <p:blipFill>
          <a:blip r:embed="rId5">
            <a:extLst>
              <a:ext uri="{96DAC541-7B7A-43D3-8B79-37D633B846F1}">
                <asvg:svgBlip xmlns:asvg="http://schemas.microsoft.com/office/drawing/2016/SVG/main" r:embed="rId6"/>
              </a:ext>
            </a:extLst>
          </a:blip>
          <a:stretch>
            <a:fillRect/>
          </a:stretch>
        </p:blipFill>
        <p:spPr>
          <a:xfrm>
            <a:off x="6391694" y="732784"/>
            <a:ext cx="846771" cy="846771"/>
          </a:xfrm>
        </p:spPr>
      </p:pic>
      <p:pic>
        <p:nvPicPr>
          <p:cNvPr id="11" name="Graphic 10" descr="No sign with solid fill">
            <a:extLst>
              <a:ext uri="{FF2B5EF4-FFF2-40B4-BE49-F238E27FC236}">
                <a16:creationId xmlns:a16="http://schemas.microsoft.com/office/drawing/2014/main" id="{C7DE2E6D-0065-3490-26E0-71DB088EAE1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57880" y="3237148"/>
            <a:ext cx="914400" cy="914400"/>
          </a:xfrm>
          <a:prstGeom prst="rect">
            <a:avLst/>
          </a:prstGeom>
        </p:spPr>
      </p:pic>
      <p:pic>
        <p:nvPicPr>
          <p:cNvPr id="14" name="Graphic 13" descr="Document outline">
            <a:extLst>
              <a:ext uri="{FF2B5EF4-FFF2-40B4-BE49-F238E27FC236}">
                <a16:creationId xmlns:a16="http://schemas.microsoft.com/office/drawing/2014/main" id="{697FDCF9-3966-F6B3-AB11-9F7D5C091F5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09185" y="2075311"/>
            <a:ext cx="914400" cy="914400"/>
          </a:xfrm>
          <a:prstGeom prst="rect">
            <a:avLst/>
          </a:prstGeom>
        </p:spPr>
      </p:pic>
      <p:pic>
        <p:nvPicPr>
          <p:cNvPr id="2" name="Graphic 1" descr="Loan with solid fill">
            <a:extLst>
              <a:ext uri="{FF2B5EF4-FFF2-40B4-BE49-F238E27FC236}">
                <a16:creationId xmlns:a16="http://schemas.microsoft.com/office/drawing/2014/main" id="{696C10B7-3B52-6661-073B-F9817A2AAB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56030" y="591649"/>
            <a:ext cx="1129040" cy="1129040"/>
          </a:xfrm>
          <a:prstGeom prst="rect">
            <a:avLst/>
          </a:prstGeom>
        </p:spPr>
      </p:pic>
      <p:pic>
        <p:nvPicPr>
          <p:cNvPr id="7" name="Graphic 6" descr="Loan with solid fill">
            <a:extLst>
              <a:ext uri="{FF2B5EF4-FFF2-40B4-BE49-F238E27FC236}">
                <a16:creationId xmlns:a16="http://schemas.microsoft.com/office/drawing/2014/main" id="{5E6D9EC2-A761-FF07-5BF4-E006CF3CE94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56030" y="3129828"/>
            <a:ext cx="1129040" cy="1129040"/>
          </a:xfrm>
          <a:prstGeom prst="rect">
            <a:avLst/>
          </a:prstGeom>
        </p:spPr>
      </p:pic>
      <p:cxnSp>
        <p:nvCxnSpPr>
          <p:cNvPr id="10" name="Straight Arrow Connector 9">
            <a:extLst>
              <a:ext uri="{FF2B5EF4-FFF2-40B4-BE49-F238E27FC236}">
                <a16:creationId xmlns:a16="http://schemas.microsoft.com/office/drawing/2014/main" id="{84557923-030F-FF30-6EC0-76952FD39A6F}"/>
              </a:ext>
            </a:extLst>
          </p:cNvPr>
          <p:cNvCxnSpPr/>
          <p:nvPr/>
        </p:nvCxnSpPr>
        <p:spPr>
          <a:xfrm>
            <a:off x="2328919" y="2521989"/>
            <a:ext cx="915534" cy="0"/>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F0D3F5DF-C382-04FC-D34F-16105E5BAFAE}"/>
              </a:ext>
            </a:extLst>
          </p:cNvPr>
          <p:cNvCxnSpPr>
            <a:cxnSpLocks/>
          </p:cNvCxnSpPr>
          <p:nvPr/>
        </p:nvCxnSpPr>
        <p:spPr>
          <a:xfrm>
            <a:off x="5885082" y="2750734"/>
            <a:ext cx="387688" cy="357969"/>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C051ACE-0576-CDBA-56A2-76A2E9EE5D42}"/>
              </a:ext>
            </a:extLst>
          </p:cNvPr>
          <p:cNvCxnSpPr>
            <a:cxnSpLocks/>
          </p:cNvCxnSpPr>
          <p:nvPr/>
        </p:nvCxnSpPr>
        <p:spPr>
          <a:xfrm flipV="1">
            <a:off x="5882599" y="1721095"/>
            <a:ext cx="387688" cy="354622"/>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017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79815705-B86D-5159-F724-1B6C1EB9A8DE}"/>
              </a:ext>
            </a:extLst>
          </p:cNvPr>
          <p:cNvPicPr>
            <a:picLocks noChangeAspect="1"/>
          </p:cNvPicPr>
          <p:nvPr/>
        </p:nvPicPr>
        <p:blipFill>
          <a:blip r:embed="rId2"/>
          <a:stretch>
            <a:fillRect/>
          </a:stretch>
        </p:blipFill>
        <p:spPr>
          <a:xfrm>
            <a:off x="1012790" y="0"/>
            <a:ext cx="7118420" cy="4892446"/>
          </a:xfrm>
          <a:prstGeom prst="rect">
            <a:avLst/>
          </a:prstGeom>
        </p:spPr>
      </p:pic>
    </p:spTree>
    <p:extLst>
      <p:ext uri="{BB962C8B-B14F-4D97-AF65-F5344CB8AC3E}">
        <p14:creationId xmlns:p14="http://schemas.microsoft.com/office/powerpoint/2010/main" val="378298440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B56DF-7CFA-14BB-A6B6-B9ED2B9D557F}"/>
            </a:ext>
          </a:extLst>
        </p:cNvPr>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497C38A2-A5CF-DAC1-425B-5779A2D9CE25}"/>
              </a:ext>
            </a:extLst>
          </p:cNvPr>
          <p:cNvPicPr>
            <a:picLocks noChangeAspect="1"/>
          </p:cNvPicPr>
          <p:nvPr/>
        </p:nvPicPr>
        <p:blipFill>
          <a:blip r:embed="rId2"/>
          <a:stretch>
            <a:fillRect/>
          </a:stretch>
        </p:blipFill>
        <p:spPr>
          <a:xfrm>
            <a:off x="944788" y="339550"/>
            <a:ext cx="7254423" cy="4356822"/>
          </a:xfrm>
          <a:prstGeom prst="rect">
            <a:avLst/>
          </a:prstGeom>
        </p:spPr>
      </p:pic>
    </p:spTree>
    <p:extLst>
      <p:ext uri="{BB962C8B-B14F-4D97-AF65-F5344CB8AC3E}">
        <p14:creationId xmlns:p14="http://schemas.microsoft.com/office/powerpoint/2010/main" val="88339778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63E7-39F1-0E5C-BAC9-513BCE44AC82}"/>
            </a:ext>
          </a:extLst>
        </p:cNvPr>
        <p:cNvGrpSpPr/>
        <p:nvPr/>
      </p:nvGrpSpPr>
      <p:grpSpPr>
        <a:xfrm>
          <a:off x="0" y="0"/>
          <a:ext cx="0" cy="0"/>
          <a:chOff x="0" y="0"/>
          <a:chExt cx="0" cy="0"/>
        </a:xfrm>
      </p:grpSpPr>
      <p:pic>
        <p:nvPicPr>
          <p:cNvPr id="6" name="Picture 5" descr="Cartoon of birds and a long paper scroll&#10;&#10;Description automatically generated with medium confidence">
            <a:extLst>
              <a:ext uri="{FF2B5EF4-FFF2-40B4-BE49-F238E27FC236}">
                <a16:creationId xmlns:a16="http://schemas.microsoft.com/office/drawing/2014/main" id="{ABFB3ED9-8BCA-1B32-FD48-A64BF746127A}"/>
              </a:ext>
            </a:extLst>
          </p:cNvPr>
          <p:cNvPicPr>
            <a:picLocks noChangeAspect="1"/>
          </p:cNvPicPr>
          <p:nvPr/>
        </p:nvPicPr>
        <p:blipFill>
          <a:blip r:embed="rId2"/>
          <a:stretch>
            <a:fillRect/>
          </a:stretch>
        </p:blipFill>
        <p:spPr>
          <a:xfrm>
            <a:off x="2313617" y="258645"/>
            <a:ext cx="4530513" cy="4530513"/>
          </a:xfrm>
          <a:prstGeom prst="rect">
            <a:avLst/>
          </a:prstGeom>
        </p:spPr>
      </p:pic>
      <p:sp>
        <p:nvSpPr>
          <p:cNvPr id="5" name="Title 4">
            <a:extLst>
              <a:ext uri="{FF2B5EF4-FFF2-40B4-BE49-F238E27FC236}">
                <a16:creationId xmlns:a16="http://schemas.microsoft.com/office/drawing/2014/main" id="{8849ABFD-8386-5C95-D602-6579BF12DB7F}"/>
              </a:ext>
            </a:extLst>
          </p:cNvPr>
          <p:cNvSpPr>
            <a:spLocks noGrp="1"/>
          </p:cNvSpPr>
          <p:nvPr>
            <p:ph type="title"/>
          </p:nvPr>
        </p:nvSpPr>
        <p:spPr/>
        <p:txBody>
          <a:bodyPr/>
          <a:lstStyle/>
          <a:p>
            <a:r>
              <a:rPr lang="en-US" dirty="0"/>
              <a:t>Decision Process </a:t>
            </a:r>
          </a:p>
        </p:txBody>
      </p:sp>
      <p:sp>
        <p:nvSpPr>
          <p:cNvPr id="7" name="TextBox 6">
            <a:extLst>
              <a:ext uri="{FF2B5EF4-FFF2-40B4-BE49-F238E27FC236}">
                <a16:creationId xmlns:a16="http://schemas.microsoft.com/office/drawing/2014/main" id="{0670C699-072B-FBDA-9750-D41EF73924E1}"/>
              </a:ext>
            </a:extLst>
          </p:cNvPr>
          <p:cNvSpPr txBox="1"/>
          <p:nvPr/>
        </p:nvSpPr>
        <p:spPr>
          <a:xfrm>
            <a:off x="1728351" y="4002874"/>
            <a:ext cx="5687296" cy="349702"/>
          </a:xfrm>
          <a:prstGeom prst="rect">
            <a:avLst/>
          </a:prstGeom>
          <a:noFill/>
          <a:ln w="15875">
            <a:noFill/>
          </a:ln>
        </p:spPr>
        <p:txBody>
          <a:bodyPr wrap="square" lIns="36000" tIns="36000" rIns="36000" bIns="36000" rtlCol="0" anchor="ctr" anchorCtr="0">
            <a:spAutoFit/>
          </a:bodyPr>
          <a:lstStyle/>
          <a:p>
            <a:pPr algn="ctr"/>
            <a:r>
              <a:rPr lang="en-CA" dirty="0"/>
              <a:t>What is the right threshold? </a:t>
            </a:r>
          </a:p>
        </p:txBody>
      </p:sp>
    </p:spTree>
    <p:extLst>
      <p:ext uri="{BB962C8B-B14F-4D97-AF65-F5344CB8AC3E}">
        <p14:creationId xmlns:p14="http://schemas.microsoft.com/office/powerpoint/2010/main" val="1525213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B65B7-881E-A104-C2A7-669E12722BB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984629C-B581-B1AC-610D-95022B9C43C7}"/>
              </a:ext>
            </a:extLst>
          </p:cNvPr>
          <p:cNvSpPr>
            <a:spLocks noGrp="1"/>
          </p:cNvSpPr>
          <p:nvPr>
            <p:ph type="title"/>
          </p:nvPr>
        </p:nvSpPr>
        <p:spPr/>
        <p:txBody>
          <a:bodyPr/>
          <a:lstStyle/>
          <a:p>
            <a:r>
              <a:rPr lang="en-US" dirty="0"/>
              <a:t>The confusion matrix</a:t>
            </a:r>
          </a:p>
        </p:txBody>
      </p:sp>
      <p:pic>
        <p:nvPicPr>
          <p:cNvPr id="4" name="Picture 3" descr="A screenshot of a computer&#10;&#10;Description automatically generated">
            <a:extLst>
              <a:ext uri="{FF2B5EF4-FFF2-40B4-BE49-F238E27FC236}">
                <a16:creationId xmlns:a16="http://schemas.microsoft.com/office/drawing/2014/main" id="{AEA6B099-9113-5D92-7849-E103EDCE8A75}"/>
              </a:ext>
            </a:extLst>
          </p:cNvPr>
          <p:cNvPicPr>
            <a:picLocks noChangeAspect="1"/>
          </p:cNvPicPr>
          <p:nvPr/>
        </p:nvPicPr>
        <p:blipFill>
          <a:blip r:embed="rId2"/>
          <a:stretch>
            <a:fillRect/>
          </a:stretch>
        </p:blipFill>
        <p:spPr>
          <a:xfrm>
            <a:off x="2733418" y="1433353"/>
            <a:ext cx="3677163" cy="2276793"/>
          </a:xfrm>
          <a:prstGeom prst="rect">
            <a:avLst/>
          </a:prstGeom>
        </p:spPr>
      </p:pic>
    </p:spTree>
    <p:extLst>
      <p:ext uri="{BB962C8B-B14F-4D97-AF65-F5344CB8AC3E}">
        <p14:creationId xmlns:p14="http://schemas.microsoft.com/office/powerpoint/2010/main" val="389995351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B2D38-FA73-4CB8-E192-B1C7732A1F1C}"/>
            </a:ext>
          </a:extLst>
        </p:cNvPr>
        <p:cNvGrpSpPr/>
        <p:nvPr/>
      </p:nvGrpSpPr>
      <p:grpSpPr>
        <a:xfrm>
          <a:off x="0" y="0"/>
          <a:ext cx="0" cy="0"/>
          <a:chOff x="0" y="0"/>
          <a:chExt cx="0" cy="0"/>
        </a:xfrm>
      </p:grpSpPr>
      <p:sp>
        <p:nvSpPr>
          <p:cNvPr id="10" name="Text Placeholder 3">
            <a:extLst>
              <a:ext uri="{FF2B5EF4-FFF2-40B4-BE49-F238E27FC236}">
                <a16:creationId xmlns:a16="http://schemas.microsoft.com/office/drawing/2014/main" id="{8B3CE6C4-D7F3-302F-40D0-6414820C627B}"/>
              </a:ext>
            </a:extLst>
          </p:cNvPr>
          <p:cNvSpPr>
            <a:spLocks noGrp="1"/>
          </p:cNvSpPr>
          <p:nvPr>
            <p:ph type="body" sz="quarter" idx="13"/>
          </p:nvPr>
        </p:nvSpPr>
        <p:spPr>
          <a:xfrm>
            <a:off x="360363" y="680401"/>
            <a:ext cx="8427600" cy="285118"/>
          </a:xfrm>
        </p:spPr>
        <p:txBody>
          <a:bodyPr/>
          <a:lstStyle/>
          <a:p>
            <a:r>
              <a:rPr lang="en-US" dirty="0"/>
              <a:t>Not all mistakes cost the same </a:t>
            </a:r>
          </a:p>
        </p:txBody>
      </p:sp>
      <p:sp>
        <p:nvSpPr>
          <p:cNvPr id="12" name="Title 4">
            <a:extLst>
              <a:ext uri="{FF2B5EF4-FFF2-40B4-BE49-F238E27FC236}">
                <a16:creationId xmlns:a16="http://schemas.microsoft.com/office/drawing/2014/main" id="{4739E52C-2377-30EA-448E-AA118E2C5E00}"/>
              </a:ext>
            </a:extLst>
          </p:cNvPr>
          <p:cNvSpPr>
            <a:spLocks noGrp="1"/>
          </p:cNvSpPr>
          <p:nvPr>
            <p:ph type="title"/>
          </p:nvPr>
        </p:nvSpPr>
        <p:spPr>
          <a:xfrm>
            <a:off x="360000" y="258645"/>
            <a:ext cx="8427600" cy="362104"/>
          </a:xfrm>
        </p:spPr>
        <p:txBody>
          <a:bodyPr/>
          <a:lstStyle/>
          <a:p>
            <a:r>
              <a:rPr lang="en-US" dirty="0"/>
              <a:t>The cost-profit matrix </a:t>
            </a:r>
          </a:p>
        </p:txBody>
      </p:sp>
      <p:graphicFrame>
        <p:nvGraphicFramePr>
          <p:cNvPr id="4" name="Table 3">
            <a:extLst>
              <a:ext uri="{FF2B5EF4-FFF2-40B4-BE49-F238E27FC236}">
                <a16:creationId xmlns:a16="http://schemas.microsoft.com/office/drawing/2014/main" id="{A566E663-7C75-6B91-B37F-CB57FF525B16}"/>
              </a:ext>
            </a:extLst>
          </p:cNvPr>
          <p:cNvGraphicFramePr>
            <a:graphicFrameLocks noGrp="1"/>
          </p:cNvGraphicFramePr>
          <p:nvPr/>
        </p:nvGraphicFramePr>
        <p:xfrm>
          <a:off x="1524000" y="2025034"/>
          <a:ext cx="6096000" cy="1093432"/>
        </p:xfrm>
        <a:graphic>
          <a:graphicData uri="http://schemas.openxmlformats.org/drawingml/2006/table">
            <a:tbl>
              <a:tblPr firstRow="1" bandRow="1">
                <a:tableStyleId>{073A0DAA-6AF3-43AB-8588-CEC1D06C72B9}</a:tableStyleId>
              </a:tblPr>
              <a:tblGrid>
                <a:gridCol w="2032000">
                  <a:extLst>
                    <a:ext uri="{9D8B030D-6E8A-4147-A177-3AD203B41FA5}">
                      <a16:colId xmlns:a16="http://schemas.microsoft.com/office/drawing/2014/main" val="2743433441"/>
                    </a:ext>
                  </a:extLst>
                </a:gridCol>
                <a:gridCol w="2032000">
                  <a:extLst>
                    <a:ext uri="{9D8B030D-6E8A-4147-A177-3AD203B41FA5}">
                      <a16:colId xmlns:a16="http://schemas.microsoft.com/office/drawing/2014/main" val="3281003126"/>
                    </a:ext>
                  </a:extLst>
                </a:gridCol>
                <a:gridCol w="2032000">
                  <a:extLst>
                    <a:ext uri="{9D8B030D-6E8A-4147-A177-3AD203B41FA5}">
                      <a16:colId xmlns:a16="http://schemas.microsoft.com/office/drawing/2014/main" val="131856042"/>
                    </a:ext>
                  </a:extLst>
                </a:gridCol>
              </a:tblGrid>
              <a:tr h="370840">
                <a:tc>
                  <a:txBody>
                    <a:bodyPr/>
                    <a:lstStyle/>
                    <a:p>
                      <a:pPr algn="ctr"/>
                      <a:r>
                        <a:rPr lang="en-CA" dirty="0"/>
                        <a:t>Prediction | Target </a:t>
                      </a:r>
                    </a:p>
                  </a:txBody>
                  <a:tcPr/>
                </a:tc>
                <a:tc>
                  <a:txBody>
                    <a:bodyPr/>
                    <a:lstStyle/>
                    <a:p>
                      <a:pPr algn="ctr"/>
                      <a:r>
                        <a:rPr lang="en-CA" dirty="0"/>
                        <a:t>Credit-worthy</a:t>
                      </a:r>
                    </a:p>
                  </a:txBody>
                  <a:tcPr/>
                </a:tc>
                <a:tc>
                  <a:txBody>
                    <a:bodyPr/>
                    <a:lstStyle/>
                    <a:p>
                      <a:pPr algn="ctr"/>
                      <a:r>
                        <a:rPr lang="en-CA" dirty="0"/>
                        <a:t>Risky</a:t>
                      </a:r>
                    </a:p>
                  </a:txBody>
                  <a:tcPr/>
                </a:tc>
                <a:extLst>
                  <a:ext uri="{0D108BD9-81ED-4DB2-BD59-A6C34878D82A}">
                    <a16:rowId xmlns:a16="http://schemas.microsoft.com/office/drawing/2014/main" val="580609148"/>
                  </a:ext>
                </a:extLst>
              </a:tr>
              <a:tr h="370840">
                <a:tc>
                  <a:txBody>
                    <a:bodyPr/>
                    <a:lstStyle/>
                    <a:p>
                      <a:pPr algn="ctr"/>
                      <a:r>
                        <a:rPr lang="en-CA" dirty="0"/>
                        <a:t>Credit-worthy</a:t>
                      </a:r>
                    </a:p>
                  </a:txBody>
                  <a:tcPr/>
                </a:tc>
                <a:tc>
                  <a:txBody>
                    <a:bodyPr/>
                    <a:lstStyle/>
                    <a:p>
                      <a:pPr algn="ctr"/>
                      <a:r>
                        <a:rPr lang="en-CA" dirty="0"/>
                        <a:t>0.35</a:t>
                      </a:r>
                    </a:p>
                  </a:txBody>
                  <a:tcPr/>
                </a:tc>
                <a:tc>
                  <a:txBody>
                    <a:bodyPr/>
                    <a:lstStyle/>
                    <a:p>
                      <a:pPr marL="0" marR="0" lvl="0" indent="0" algn="ctr" defTabSz="617220" rtl="0" eaLnBrk="1" fontAlgn="auto" latinLnBrk="0" hangingPunct="1">
                        <a:lnSpc>
                          <a:spcPct val="100000"/>
                        </a:lnSpc>
                        <a:spcBef>
                          <a:spcPts val="0"/>
                        </a:spcBef>
                        <a:spcAft>
                          <a:spcPts val="0"/>
                        </a:spcAft>
                        <a:buClrTx/>
                        <a:buSzTx/>
                        <a:buFontTx/>
                        <a:buNone/>
                        <a:tabLst/>
                        <a:defRPr/>
                      </a:pPr>
                      <a:r>
                        <a:rPr lang="en-CA" dirty="0"/>
                        <a:t>-1.0</a:t>
                      </a:r>
                    </a:p>
                  </a:txBody>
                  <a:tcPr/>
                </a:tc>
                <a:extLst>
                  <a:ext uri="{0D108BD9-81ED-4DB2-BD59-A6C34878D82A}">
                    <a16:rowId xmlns:a16="http://schemas.microsoft.com/office/drawing/2014/main" val="2348401698"/>
                  </a:ext>
                </a:extLst>
              </a:tr>
              <a:tr h="351752">
                <a:tc>
                  <a:txBody>
                    <a:bodyPr/>
                    <a:lstStyle/>
                    <a:p>
                      <a:pPr algn="ctr"/>
                      <a:r>
                        <a:rPr lang="en-CA" dirty="0"/>
                        <a:t>Risk</a:t>
                      </a:r>
                    </a:p>
                  </a:txBody>
                  <a:tcPr/>
                </a:tc>
                <a:tc>
                  <a:txBody>
                    <a:bodyPr/>
                    <a:lstStyle/>
                    <a:p>
                      <a:pPr marL="0" marR="0" lvl="0" indent="0" algn="ctr" defTabSz="617220" rtl="0" eaLnBrk="1" fontAlgn="auto" latinLnBrk="0" hangingPunct="1">
                        <a:lnSpc>
                          <a:spcPct val="100000"/>
                        </a:lnSpc>
                        <a:spcBef>
                          <a:spcPts val="0"/>
                        </a:spcBef>
                        <a:spcAft>
                          <a:spcPts val="0"/>
                        </a:spcAft>
                        <a:buClrTx/>
                        <a:buSzTx/>
                        <a:buFontTx/>
                        <a:buNone/>
                        <a:tabLst/>
                        <a:defRPr/>
                      </a:pPr>
                      <a:r>
                        <a:rPr lang="en-CA" dirty="0"/>
                        <a:t>0</a:t>
                      </a:r>
                    </a:p>
                  </a:txBody>
                  <a:tcPr/>
                </a:tc>
                <a:tc>
                  <a:txBody>
                    <a:bodyPr/>
                    <a:lstStyle/>
                    <a:p>
                      <a:pPr algn="ctr"/>
                      <a:r>
                        <a:rPr lang="en-CA" dirty="0"/>
                        <a:t>0</a:t>
                      </a:r>
                    </a:p>
                  </a:txBody>
                  <a:tcPr/>
                </a:tc>
                <a:extLst>
                  <a:ext uri="{0D108BD9-81ED-4DB2-BD59-A6C34878D82A}">
                    <a16:rowId xmlns:a16="http://schemas.microsoft.com/office/drawing/2014/main" val="647597043"/>
                  </a:ext>
                </a:extLst>
              </a:tr>
            </a:tbl>
          </a:graphicData>
        </a:graphic>
      </p:graphicFrame>
    </p:spTree>
    <p:extLst>
      <p:ext uri="{BB962C8B-B14F-4D97-AF65-F5344CB8AC3E}">
        <p14:creationId xmlns:p14="http://schemas.microsoft.com/office/powerpoint/2010/main" val="279074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8844A-D4F3-7AE6-97FE-75DD5897BE47}"/>
              </a:ext>
            </a:extLst>
          </p:cNvPr>
          <p:cNvSpPr>
            <a:spLocks noGrp="1"/>
          </p:cNvSpPr>
          <p:nvPr>
            <p:ph type="title"/>
          </p:nvPr>
        </p:nvSpPr>
        <p:spPr/>
        <p:txBody>
          <a:bodyPr/>
          <a:lstStyle/>
          <a:p>
            <a:r>
              <a:rPr lang="en-US" dirty="0"/>
              <a:t>Data Format for Line Plot</a:t>
            </a:r>
          </a:p>
        </p:txBody>
      </p:sp>
      <p:pic>
        <p:nvPicPr>
          <p:cNvPr id="9" name="Picture 8">
            <a:extLst>
              <a:ext uri="{FF2B5EF4-FFF2-40B4-BE49-F238E27FC236}">
                <a16:creationId xmlns:a16="http://schemas.microsoft.com/office/drawing/2014/main" id="{1962BCA9-0151-286E-D649-9760E2E379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2471" y="1901289"/>
            <a:ext cx="2173456" cy="1806354"/>
          </a:xfrm>
          <a:prstGeom prst="rect">
            <a:avLst/>
          </a:prstGeom>
          <a:ln>
            <a:solidFill>
              <a:schemeClr val="bg1">
                <a:lumMod val="85000"/>
              </a:schemeClr>
            </a:solidFill>
          </a:ln>
        </p:spPr>
      </p:pic>
      <p:pic>
        <p:nvPicPr>
          <p:cNvPr id="10" name="Picture 9">
            <a:extLst>
              <a:ext uri="{FF2B5EF4-FFF2-40B4-BE49-F238E27FC236}">
                <a16:creationId xmlns:a16="http://schemas.microsoft.com/office/drawing/2014/main" id="{ABC891E5-A7B0-DF11-1D18-124E563EE2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3571" y="1797900"/>
            <a:ext cx="5225164" cy="2155401"/>
          </a:xfrm>
          <a:prstGeom prst="rect">
            <a:avLst/>
          </a:prstGeom>
        </p:spPr>
      </p:pic>
      <p:sp>
        <p:nvSpPr>
          <p:cNvPr id="11" name="Arrow: Right 10">
            <a:extLst>
              <a:ext uri="{FF2B5EF4-FFF2-40B4-BE49-F238E27FC236}">
                <a16:creationId xmlns:a16="http://schemas.microsoft.com/office/drawing/2014/main" id="{EA865426-A2DF-0132-7E2D-4F9477BD6DE3}"/>
              </a:ext>
            </a:extLst>
          </p:cNvPr>
          <p:cNvSpPr/>
          <p:nvPr/>
        </p:nvSpPr>
        <p:spPr>
          <a:xfrm>
            <a:off x="2797792" y="2652214"/>
            <a:ext cx="732430" cy="404167"/>
          </a:xfrm>
          <a:prstGeom prst="right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287647541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A00C1-CF31-4536-82B4-60196408155F}"/>
            </a:ext>
          </a:extLst>
        </p:cNvPr>
        <p:cNvGrpSpPr/>
        <p:nvPr/>
      </p:nvGrpSpPr>
      <p:grpSpPr>
        <a:xfrm>
          <a:off x="0" y="0"/>
          <a:ext cx="0" cy="0"/>
          <a:chOff x="0" y="0"/>
          <a:chExt cx="0" cy="0"/>
        </a:xfrm>
      </p:grpSpPr>
      <p:sp>
        <p:nvSpPr>
          <p:cNvPr id="12" name="Title 4">
            <a:extLst>
              <a:ext uri="{FF2B5EF4-FFF2-40B4-BE49-F238E27FC236}">
                <a16:creationId xmlns:a16="http://schemas.microsoft.com/office/drawing/2014/main" id="{1E8173AA-B5C4-80ED-7F45-96AE96CA4749}"/>
              </a:ext>
            </a:extLst>
          </p:cNvPr>
          <p:cNvSpPr>
            <a:spLocks noGrp="1"/>
          </p:cNvSpPr>
          <p:nvPr>
            <p:ph type="title"/>
          </p:nvPr>
        </p:nvSpPr>
        <p:spPr/>
        <p:txBody>
          <a:bodyPr/>
          <a:lstStyle/>
          <a:p>
            <a:r>
              <a:rPr lang="en-US" dirty="0"/>
              <a:t>Combine the matrixes </a:t>
            </a:r>
          </a:p>
        </p:txBody>
      </p:sp>
      <p:graphicFrame>
        <p:nvGraphicFramePr>
          <p:cNvPr id="2" name="Table 1">
            <a:extLst>
              <a:ext uri="{FF2B5EF4-FFF2-40B4-BE49-F238E27FC236}">
                <a16:creationId xmlns:a16="http://schemas.microsoft.com/office/drawing/2014/main" id="{0747C360-F45D-821A-F917-45059CA2602C}"/>
              </a:ext>
            </a:extLst>
          </p:cNvPr>
          <p:cNvGraphicFramePr>
            <a:graphicFrameLocks noGrp="1"/>
          </p:cNvGraphicFramePr>
          <p:nvPr/>
        </p:nvGraphicFramePr>
        <p:xfrm>
          <a:off x="4864527" y="1980211"/>
          <a:ext cx="3684896" cy="1275296"/>
        </p:xfrm>
        <a:graphic>
          <a:graphicData uri="http://schemas.openxmlformats.org/drawingml/2006/table">
            <a:tbl>
              <a:tblPr firstRow="1" bandRow="1">
                <a:tableStyleId>{073A0DAA-6AF3-43AB-8588-CEC1D06C72B9}</a:tableStyleId>
              </a:tblPr>
              <a:tblGrid>
                <a:gridCol w="1305637">
                  <a:extLst>
                    <a:ext uri="{9D8B030D-6E8A-4147-A177-3AD203B41FA5}">
                      <a16:colId xmlns:a16="http://schemas.microsoft.com/office/drawing/2014/main" val="2743433441"/>
                    </a:ext>
                  </a:extLst>
                </a:gridCol>
                <a:gridCol w="1337480">
                  <a:extLst>
                    <a:ext uri="{9D8B030D-6E8A-4147-A177-3AD203B41FA5}">
                      <a16:colId xmlns:a16="http://schemas.microsoft.com/office/drawing/2014/main" val="3281003126"/>
                    </a:ext>
                  </a:extLst>
                </a:gridCol>
                <a:gridCol w="1041779">
                  <a:extLst>
                    <a:ext uri="{9D8B030D-6E8A-4147-A177-3AD203B41FA5}">
                      <a16:colId xmlns:a16="http://schemas.microsoft.com/office/drawing/2014/main" val="131856042"/>
                    </a:ext>
                  </a:extLst>
                </a:gridCol>
              </a:tblGrid>
              <a:tr h="0">
                <a:tc>
                  <a:txBody>
                    <a:bodyPr/>
                    <a:lstStyle/>
                    <a:p>
                      <a:pPr algn="ctr"/>
                      <a:r>
                        <a:rPr lang="en-CA" dirty="0"/>
                        <a:t>Prediction | Target </a:t>
                      </a:r>
                    </a:p>
                  </a:txBody>
                  <a:tcPr/>
                </a:tc>
                <a:tc>
                  <a:txBody>
                    <a:bodyPr/>
                    <a:lstStyle/>
                    <a:p>
                      <a:pPr algn="ctr"/>
                      <a:r>
                        <a:rPr lang="en-CA" dirty="0"/>
                        <a:t>Credit-worthy</a:t>
                      </a:r>
                    </a:p>
                  </a:txBody>
                  <a:tcPr/>
                </a:tc>
                <a:tc>
                  <a:txBody>
                    <a:bodyPr/>
                    <a:lstStyle/>
                    <a:p>
                      <a:pPr algn="ctr"/>
                      <a:r>
                        <a:rPr lang="en-CA" dirty="0"/>
                        <a:t>Risky</a:t>
                      </a:r>
                    </a:p>
                  </a:txBody>
                  <a:tcPr/>
                </a:tc>
                <a:extLst>
                  <a:ext uri="{0D108BD9-81ED-4DB2-BD59-A6C34878D82A}">
                    <a16:rowId xmlns:a16="http://schemas.microsoft.com/office/drawing/2014/main" val="580609148"/>
                  </a:ext>
                </a:extLst>
              </a:tr>
              <a:tr h="370840">
                <a:tc>
                  <a:txBody>
                    <a:bodyPr/>
                    <a:lstStyle/>
                    <a:p>
                      <a:pPr algn="ctr"/>
                      <a:r>
                        <a:rPr lang="en-CA" dirty="0"/>
                        <a:t>Credit-worthy</a:t>
                      </a:r>
                    </a:p>
                  </a:txBody>
                  <a:tcPr/>
                </a:tc>
                <a:tc>
                  <a:txBody>
                    <a:bodyPr/>
                    <a:lstStyle/>
                    <a:p>
                      <a:pPr algn="ctr"/>
                      <a:r>
                        <a:rPr lang="en-CA" dirty="0"/>
                        <a:t>0.35</a:t>
                      </a:r>
                    </a:p>
                  </a:txBody>
                  <a:tcPr/>
                </a:tc>
                <a:tc>
                  <a:txBody>
                    <a:bodyPr/>
                    <a:lstStyle/>
                    <a:p>
                      <a:pPr marL="0" marR="0" lvl="0" indent="0" algn="ctr" defTabSz="617220" rtl="0" eaLnBrk="1" fontAlgn="auto" latinLnBrk="0" hangingPunct="1">
                        <a:lnSpc>
                          <a:spcPct val="100000"/>
                        </a:lnSpc>
                        <a:spcBef>
                          <a:spcPts val="0"/>
                        </a:spcBef>
                        <a:spcAft>
                          <a:spcPts val="0"/>
                        </a:spcAft>
                        <a:buClrTx/>
                        <a:buSzTx/>
                        <a:buFontTx/>
                        <a:buNone/>
                        <a:tabLst/>
                        <a:defRPr/>
                      </a:pPr>
                      <a:r>
                        <a:rPr lang="en-CA" dirty="0"/>
                        <a:t>-1.0</a:t>
                      </a:r>
                    </a:p>
                    <a:p>
                      <a:pPr algn="ctr"/>
                      <a:endParaRPr lang="en-CA" dirty="0"/>
                    </a:p>
                  </a:txBody>
                  <a:tcPr/>
                </a:tc>
                <a:extLst>
                  <a:ext uri="{0D108BD9-81ED-4DB2-BD59-A6C34878D82A}">
                    <a16:rowId xmlns:a16="http://schemas.microsoft.com/office/drawing/2014/main" val="2348401698"/>
                  </a:ext>
                </a:extLst>
              </a:tr>
              <a:tr h="351752">
                <a:tc>
                  <a:txBody>
                    <a:bodyPr/>
                    <a:lstStyle/>
                    <a:p>
                      <a:pPr algn="ctr"/>
                      <a:r>
                        <a:rPr lang="en-CA" dirty="0"/>
                        <a:t>Risk</a:t>
                      </a:r>
                    </a:p>
                  </a:txBody>
                  <a:tcPr/>
                </a:tc>
                <a:tc>
                  <a:txBody>
                    <a:bodyPr/>
                    <a:lstStyle/>
                    <a:p>
                      <a:pPr marL="0" marR="0" lvl="0" indent="0" algn="ctr" defTabSz="617220" rtl="0" eaLnBrk="1" fontAlgn="auto" latinLnBrk="0" hangingPunct="1">
                        <a:lnSpc>
                          <a:spcPct val="100000"/>
                        </a:lnSpc>
                        <a:spcBef>
                          <a:spcPts val="0"/>
                        </a:spcBef>
                        <a:spcAft>
                          <a:spcPts val="0"/>
                        </a:spcAft>
                        <a:buClrTx/>
                        <a:buSzTx/>
                        <a:buFontTx/>
                        <a:buNone/>
                        <a:tabLst/>
                        <a:defRPr/>
                      </a:pPr>
                      <a:r>
                        <a:rPr lang="en-CA" dirty="0"/>
                        <a:t>0</a:t>
                      </a:r>
                    </a:p>
                  </a:txBody>
                  <a:tcPr/>
                </a:tc>
                <a:tc>
                  <a:txBody>
                    <a:bodyPr/>
                    <a:lstStyle/>
                    <a:p>
                      <a:pPr algn="ctr"/>
                      <a:r>
                        <a:rPr lang="en-CA" dirty="0"/>
                        <a:t>0</a:t>
                      </a:r>
                    </a:p>
                  </a:txBody>
                  <a:tcPr/>
                </a:tc>
                <a:extLst>
                  <a:ext uri="{0D108BD9-81ED-4DB2-BD59-A6C34878D82A}">
                    <a16:rowId xmlns:a16="http://schemas.microsoft.com/office/drawing/2014/main" val="647597043"/>
                  </a:ext>
                </a:extLst>
              </a:tr>
            </a:tbl>
          </a:graphicData>
        </a:graphic>
      </p:graphicFrame>
      <p:pic>
        <p:nvPicPr>
          <p:cNvPr id="7" name="Picture 6" descr="A screenshot of a computer&#10;&#10;Description automatically generated">
            <a:extLst>
              <a:ext uri="{FF2B5EF4-FFF2-40B4-BE49-F238E27FC236}">
                <a16:creationId xmlns:a16="http://schemas.microsoft.com/office/drawing/2014/main" id="{25E9E2BD-0B7A-71BC-063F-78212A950EF9}"/>
              </a:ext>
            </a:extLst>
          </p:cNvPr>
          <p:cNvPicPr>
            <a:picLocks noChangeAspect="1"/>
          </p:cNvPicPr>
          <p:nvPr/>
        </p:nvPicPr>
        <p:blipFill>
          <a:blip r:embed="rId2"/>
          <a:stretch>
            <a:fillRect/>
          </a:stretch>
        </p:blipFill>
        <p:spPr>
          <a:xfrm>
            <a:off x="682405" y="1553493"/>
            <a:ext cx="3677163" cy="2276793"/>
          </a:xfrm>
          <a:prstGeom prst="rect">
            <a:avLst/>
          </a:prstGeom>
        </p:spPr>
      </p:pic>
    </p:spTree>
    <p:extLst>
      <p:ext uri="{BB962C8B-B14F-4D97-AF65-F5344CB8AC3E}">
        <p14:creationId xmlns:p14="http://schemas.microsoft.com/office/powerpoint/2010/main" val="162722621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9712C7A-24F0-43A3-9C3A-3FDCBB8DE02E}"/>
              </a:ext>
            </a:extLst>
          </p:cNvPr>
          <p:cNvSpPr>
            <a:spLocks noGrp="1"/>
          </p:cNvSpPr>
          <p:nvPr>
            <p:ph type="ctrTitle"/>
          </p:nvPr>
        </p:nvSpPr>
        <p:spPr/>
        <p:txBody>
          <a:bodyPr/>
          <a:lstStyle/>
          <a:p>
            <a:r>
              <a:rPr lang="en-US" dirty="0"/>
              <a:t>Financial Metrics</a:t>
            </a:r>
          </a:p>
        </p:txBody>
      </p:sp>
      <p:sp>
        <p:nvSpPr>
          <p:cNvPr id="6" name="Subtitle 5">
            <a:extLst>
              <a:ext uri="{FF2B5EF4-FFF2-40B4-BE49-F238E27FC236}">
                <a16:creationId xmlns:a16="http://schemas.microsoft.com/office/drawing/2014/main" id="{F4BD2BBB-0DFA-5A59-76B9-6B744FCA518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9633B45-D81A-CCB4-BF56-20E2DB6DFFF5}"/>
              </a:ext>
            </a:extLst>
          </p:cNvPr>
          <p:cNvSpPr>
            <a:spLocks noGrp="1"/>
          </p:cNvSpPr>
          <p:nvPr>
            <p:ph type="sldNum" sz="quarter" idx="14"/>
          </p:nvPr>
        </p:nvSpPr>
        <p:spPr/>
        <p:txBody>
          <a:bodyPr/>
          <a:lstStyle/>
          <a:p>
            <a:fld id="{220B6647-BD7A-7942-B66E-0DFF9B72D92D}" type="slidenum">
              <a:rPr lang="en-US" smtClean="0"/>
              <a:pPr/>
              <a:t>111</a:t>
            </a:fld>
            <a:endParaRPr lang="en-US"/>
          </a:p>
        </p:txBody>
      </p:sp>
      <p:sp>
        <p:nvSpPr>
          <p:cNvPr id="7" name="Text Placeholder 6">
            <a:extLst>
              <a:ext uri="{FF2B5EF4-FFF2-40B4-BE49-F238E27FC236}">
                <a16:creationId xmlns:a16="http://schemas.microsoft.com/office/drawing/2014/main" id="{D62106BC-8DF8-7715-BB43-8F98F82CB05E}"/>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72300039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C5790-4F45-3EE5-724C-8C457055AF1D}"/>
              </a:ext>
            </a:extLst>
          </p:cNvPr>
          <p:cNvSpPr>
            <a:spLocks noGrp="1"/>
          </p:cNvSpPr>
          <p:nvPr>
            <p:ph type="title"/>
          </p:nvPr>
        </p:nvSpPr>
        <p:spPr/>
        <p:txBody>
          <a:bodyPr/>
          <a:lstStyle/>
          <a:p>
            <a:r>
              <a:rPr lang="en-US" dirty="0"/>
              <a:t>Measuring Profitability of Investments</a:t>
            </a:r>
            <a:endParaRPr lang="en-DE" dirty="0"/>
          </a:p>
        </p:txBody>
      </p:sp>
      <p:sp>
        <p:nvSpPr>
          <p:cNvPr id="5" name="TextBox 4">
            <a:extLst>
              <a:ext uri="{FF2B5EF4-FFF2-40B4-BE49-F238E27FC236}">
                <a16:creationId xmlns:a16="http://schemas.microsoft.com/office/drawing/2014/main" id="{D55BE24E-B144-6F5B-6E15-D43EBD25E9F3}"/>
              </a:ext>
            </a:extLst>
          </p:cNvPr>
          <p:cNvSpPr txBox="1"/>
          <p:nvPr/>
        </p:nvSpPr>
        <p:spPr>
          <a:xfrm>
            <a:off x="358200" y="850593"/>
            <a:ext cx="8427600" cy="349702"/>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b="1" dirty="0">
                <a:solidFill>
                  <a:schemeClr val="bg1"/>
                </a:solidFill>
              </a:rPr>
              <a:t>Financial Freedom</a:t>
            </a:r>
            <a:endParaRPr lang="en-DE" b="1" dirty="0" err="1">
              <a:solidFill>
                <a:schemeClr val="bg1"/>
              </a:solidFill>
            </a:endParaRPr>
          </a:p>
        </p:txBody>
      </p:sp>
      <p:sp>
        <p:nvSpPr>
          <p:cNvPr id="6" name="TextBox 5">
            <a:extLst>
              <a:ext uri="{FF2B5EF4-FFF2-40B4-BE49-F238E27FC236}">
                <a16:creationId xmlns:a16="http://schemas.microsoft.com/office/drawing/2014/main" id="{DC76DD31-B539-9D75-9C1B-36A84EAFADCA}"/>
              </a:ext>
            </a:extLst>
          </p:cNvPr>
          <p:cNvSpPr txBox="1"/>
          <p:nvPr/>
        </p:nvSpPr>
        <p:spPr>
          <a:xfrm>
            <a:off x="3582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Personal Project: </a:t>
            </a:r>
          </a:p>
          <a:p>
            <a:pPr algn="ctr"/>
            <a:r>
              <a:rPr lang="en-US" sz="1400" dirty="0">
                <a:solidFill>
                  <a:schemeClr val="bg1"/>
                </a:solidFill>
              </a:rPr>
              <a:t>garden</a:t>
            </a:r>
            <a:endParaRPr lang="en-DE" sz="1400" dirty="0" err="1">
              <a:solidFill>
                <a:schemeClr val="bg1"/>
              </a:solidFill>
            </a:endParaRPr>
          </a:p>
        </p:txBody>
      </p:sp>
      <p:sp>
        <p:nvSpPr>
          <p:cNvPr id="7" name="TextBox 6">
            <a:extLst>
              <a:ext uri="{FF2B5EF4-FFF2-40B4-BE49-F238E27FC236}">
                <a16:creationId xmlns:a16="http://schemas.microsoft.com/office/drawing/2014/main" id="{A54E275B-616B-0B5A-529D-E636DE9E98CF}"/>
              </a:ext>
            </a:extLst>
          </p:cNvPr>
          <p:cNvSpPr txBox="1"/>
          <p:nvPr/>
        </p:nvSpPr>
        <p:spPr>
          <a:xfrm>
            <a:off x="34461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Regular</a:t>
            </a:r>
            <a:r>
              <a:rPr lang="en-US" sz="1400" dirty="0">
                <a:solidFill>
                  <a:schemeClr val="bg1"/>
                </a:solidFill>
              </a:rPr>
              <a:t> Financial Investments</a:t>
            </a:r>
            <a:endParaRPr lang="en-DE" sz="1400" dirty="0" err="1">
              <a:solidFill>
                <a:schemeClr val="bg1"/>
              </a:solidFill>
            </a:endParaRPr>
          </a:p>
        </p:txBody>
      </p:sp>
      <p:sp>
        <p:nvSpPr>
          <p:cNvPr id="8" name="TextBox 7">
            <a:extLst>
              <a:ext uri="{FF2B5EF4-FFF2-40B4-BE49-F238E27FC236}">
                <a16:creationId xmlns:a16="http://schemas.microsoft.com/office/drawing/2014/main" id="{8EBA1655-FD74-5AB5-26FD-A02834978EAB}"/>
              </a:ext>
            </a:extLst>
          </p:cNvPr>
          <p:cNvSpPr txBox="1"/>
          <p:nvPr/>
        </p:nvSpPr>
        <p:spPr>
          <a:xfrm>
            <a:off x="65340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Random</a:t>
            </a:r>
            <a:r>
              <a:rPr lang="en-US" sz="1400" dirty="0">
                <a:solidFill>
                  <a:schemeClr val="bg1"/>
                </a:solidFill>
              </a:rPr>
              <a:t> Financial Investments</a:t>
            </a:r>
            <a:endParaRPr lang="en-DE" sz="1400" dirty="0" err="1">
              <a:solidFill>
                <a:schemeClr val="bg1"/>
              </a:solidFill>
            </a:endParaRPr>
          </a:p>
        </p:txBody>
      </p:sp>
      <p:sp>
        <p:nvSpPr>
          <p:cNvPr id="9" name="TextBox 8">
            <a:extLst>
              <a:ext uri="{FF2B5EF4-FFF2-40B4-BE49-F238E27FC236}">
                <a16:creationId xmlns:a16="http://schemas.microsoft.com/office/drawing/2014/main" id="{336FA8EE-E633-1ECA-34CE-0D35CD7AE24C}"/>
              </a:ext>
            </a:extLst>
          </p:cNvPr>
          <p:cNvSpPr txBox="1"/>
          <p:nvPr/>
        </p:nvSpPr>
        <p:spPr>
          <a:xfrm>
            <a:off x="3582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1: Walnut Plantation</a:t>
            </a:r>
            <a:endParaRPr lang="en-DE" sz="1200" dirty="0" err="1"/>
          </a:p>
        </p:txBody>
      </p:sp>
      <p:sp>
        <p:nvSpPr>
          <p:cNvPr id="10" name="TextBox 9">
            <a:extLst>
              <a:ext uri="{FF2B5EF4-FFF2-40B4-BE49-F238E27FC236}">
                <a16:creationId xmlns:a16="http://schemas.microsoft.com/office/drawing/2014/main" id="{4DE403BA-4CAF-DD92-6B31-BEAA72C0926B}"/>
              </a:ext>
            </a:extLst>
          </p:cNvPr>
          <p:cNvSpPr txBox="1"/>
          <p:nvPr/>
        </p:nvSpPr>
        <p:spPr>
          <a:xfrm>
            <a:off x="3582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2: Planting Strawberries</a:t>
            </a:r>
            <a:endParaRPr lang="en-DE" sz="1200" dirty="0" err="1"/>
          </a:p>
        </p:txBody>
      </p:sp>
      <p:sp>
        <p:nvSpPr>
          <p:cNvPr id="11" name="TextBox 10">
            <a:extLst>
              <a:ext uri="{FF2B5EF4-FFF2-40B4-BE49-F238E27FC236}">
                <a16:creationId xmlns:a16="http://schemas.microsoft.com/office/drawing/2014/main" id="{E9DF84E7-B0E1-550A-3FAC-F77504A446CD}"/>
              </a:ext>
            </a:extLst>
          </p:cNvPr>
          <p:cNvSpPr txBox="1"/>
          <p:nvPr/>
        </p:nvSpPr>
        <p:spPr>
          <a:xfrm>
            <a:off x="3582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3: Planting Apples</a:t>
            </a:r>
            <a:endParaRPr lang="en-DE" sz="1200" dirty="0" err="1"/>
          </a:p>
        </p:txBody>
      </p:sp>
      <p:sp>
        <p:nvSpPr>
          <p:cNvPr id="12" name="TextBox 11">
            <a:extLst>
              <a:ext uri="{FF2B5EF4-FFF2-40B4-BE49-F238E27FC236}">
                <a16:creationId xmlns:a16="http://schemas.microsoft.com/office/drawing/2014/main" id="{49E4892A-78C0-5EA1-9449-7E9DA43F9455}"/>
              </a:ext>
            </a:extLst>
          </p:cNvPr>
          <p:cNvSpPr txBox="1"/>
          <p:nvPr/>
        </p:nvSpPr>
        <p:spPr>
          <a:xfrm>
            <a:off x="34461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A: GLD</a:t>
            </a:r>
            <a:endParaRPr lang="en-DE" sz="1200" dirty="0" err="1"/>
          </a:p>
        </p:txBody>
      </p:sp>
      <p:sp>
        <p:nvSpPr>
          <p:cNvPr id="13" name="TextBox 12">
            <a:extLst>
              <a:ext uri="{FF2B5EF4-FFF2-40B4-BE49-F238E27FC236}">
                <a16:creationId xmlns:a16="http://schemas.microsoft.com/office/drawing/2014/main" id="{0C7B8525-4DB1-F5D4-25A9-59920588158A}"/>
              </a:ext>
            </a:extLst>
          </p:cNvPr>
          <p:cNvSpPr txBox="1"/>
          <p:nvPr/>
        </p:nvSpPr>
        <p:spPr>
          <a:xfrm>
            <a:off x="34461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B: SPX500</a:t>
            </a:r>
            <a:endParaRPr lang="en-DE" sz="1200" dirty="0" err="1"/>
          </a:p>
        </p:txBody>
      </p:sp>
      <p:sp>
        <p:nvSpPr>
          <p:cNvPr id="14" name="TextBox 13">
            <a:extLst>
              <a:ext uri="{FF2B5EF4-FFF2-40B4-BE49-F238E27FC236}">
                <a16:creationId xmlns:a16="http://schemas.microsoft.com/office/drawing/2014/main" id="{8AA7EFB8-507A-4CA8-62AA-289ECD45047C}"/>
              </a:ext>
            </a:extLst>
          </p:cNvPr>
          <p:cNvSpPr txBox="1"/>
          <p:nvPr/>
        </p:nvSpPr>
        <p:spPr>
          <a:xfrm>
            <a:off x="34461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C: Treasury Bonds</a:t>
            </a:r>
            <a:endParaRPr lang="en-DE" sz="1200" dirty="0" err="1"/>
          </a:p>
        </p:txBody>
      </p:sp>
      <p:sp>
        <p:nvSpPr>
          <p:cNvPr id="15" name="TextBox 14">
            <a:extLst>
              <a:ext uri="{FF2B5EF4-FFF2-40B4-BE49-F238E27FC236}">
                <a16:creationId xmlns:a16="http://schemas.microsoft.com/office/drawing/2014/main" id="{FF3FF5FD-296B-FA6E-A433-F237A5946406}"/>
              </a:ext>
            </a:extLst>
          </p:cNvPr>
          <p:cNvSpPr txBox="1"/>
          <p:nvPr/>
        </p:nvSpPr>
        <p:spPr>
          <a:xfrm>
            <a:off x="65340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D: BTC</a:t>
            </a:r>
            <a:endParaRPr lang="en-DE" sz="1200" dirty="0" err="1"/>
          </a:p>
        </p:txBody>
      </p:sp>
      <p:sp>
        <p:nvSpPr>
          <p:cNvPr id="16" name="TextBox 15">
            <a:extLst>
              <a:ext uri="{FF2B5EF4-FFF2-40B4-BE49-F238E27FC236}">
                <a16:creationId xmlns:a16="http://schemas.microsoft.com/office/drawing/2014/main" id="{8B31D9A2-6EF1-4695-7C55-FFE07370E6AF}"/>
              </a:ext>
            </a:extLst>
          </p:cNvPr>
          <p:cNvSpPr txBox="1"/>
          <p:nvPr/>
        </p:nvSpPr>
        <p:spPr>
          <a:xfrm>
            <a:off x="65340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E: DJ50</a:t>
            </a:r>
            <a:endParaRPr lang="en-DE" sz="1200" dirty="0" err="1"/>
          </a:p>
        </p:txBody>
      </p:sp>
      <p:sp>
        <p:nvSpPr>
          <p:cNvPr id="17" name="TextBox 16">
            <a:extLst>
              <a:ext uri="{FF2B5EF4-FFF2-40B4-BE49-F238E27FC236}">
                <a16:creationId xmlns:a16="http://schemas.microsoft.com/office/drawing/2014/main" id="{36AB18F6-01D2-39B0-319C-1857C0DA3A62}"/>
              </a:ext>
            </a:extLst>
          </p:cNvPr>
          <p:cNvSpPr txBox="1"/>
          <p:nvPr/>
        </p:nvSpPr>
        <p:spPr>
          <a:xfrm>
            <a:off x="65340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F: TSLA</a:t>
            </a:r>
            <a:endParaRPr lang="en-DE" sz="1200" dirty="0" err="1"/>
          </a:p>
        </p:txBody>
      </p:sp>
      <p:cxnSp>
        <p:nvCxnSpPr>
          <p:cNvPr id="59" name="Connector: Elbow 58">
            <a:extLst>
              <a:ext uri="{FF2B5EF4-FFF2-40B4-BE49-F238E27FC236}">
                <a16:creationId xmlns:a16="http://schemas.microsoft.com/office/drawing/2014/main" id="{ABEEDB49-DA98-8035-19A9-62E5F6069E73}"/>
              </a:ext>
            </a:extLst>
          </p:cNvPr>
          <p:cNvCxnSpPr>
            <a:cxnSpLocks/>
            <a:stCxn id="5" idx="2"/>
            <a:endCxn id="8" idx="0"/>
          </p:cNvCxnSpPr>
          <p:nvPr/>
        </p:nvCxnSpPr>
        <p:spPr>
          <a:xfrm rot="16200000" flipH="1">
            <a:off x="5938215" y="-165920"/>
            <a:ext cx="356371" cy="3088800"/>
          </a:xfrm>
          <a:prstGeom prst="bentConnector3">
            <a:avLst>
              <a:gd name="adj1" fmla="val 50000"/>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2" name="Connector: Elbow 61">
            <a:extLst>
              <a:ext uri="{FF2B5EF4-FFF2-40B4-BE49-F238E27FC236}">
                <a16:creationId xmlns:a16="http://schemas.microsoft.com/office/drawing/2014/main" id="{99D67AF0-E722-5E34-AF6A-71ECC4B7B77A}"/>
              </a:ext>
            </a:extLst>
          </p:cNvPr>
          <p:cNvCxnSpPr>
            <a:cxnSpLocks/>
            <a:stCxn id="5" idx="2"/>
            <a:endCxn id="6" idx="0"/>
          </p:cNvCxnSpPr>
          <p:nvPr/>
        </p:nvCxnSpPr>
        <p:spPr>
          <a:xfrm rot="5400000">
            <a:off x="2850315" y="-165020"/>
            <a:ext cx="356371" cy="3087000"/>
          </a:xfrm>
          <a:prstGeom prst="bentConnector3">
            <a:avLst>
              <a:gd name="adj1" fmla="val 50000"/>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2CC8D3F9-C978-40BA-E6BF-71600B39E507}"/>
              </a:ext>
            </a:extLst>
          </p:cNvPr>
          <p:cNvCxnSpPr>
            <a:cxnSpLocks/>
            <a:stCxn id="5" idx="2"/>
            <a:endCxn id="7" idx="0"/>
          </p:cNvCxnSpPr>
          <p:nvPr/>
        </p:nvCxnSpPr>
        <p:spPr>
          <a:xfrm>
            <a:off x="4572000" y="1200295"/>
            <a:ext cx="900" cy="356371"/>
          </a:xfrm>
          <a:prstGeom prst="straightConnector1">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81186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C5790-4F45-3EE5-724C-8C457055AF1D}"/>
              </a:ext>
            </a:extLst>
          </p:cNvPr>
          <p:cNvSpPr>
            <a:spLocks noGrp="1"/>
          </p:cNvSpPr>
          <p:nvPr>
            <p:ph type="title"/>
          </p:nvPr>
        </p:nvSpPr>
        <p:spPr/>
        <p:txBody>
          <a:bodyPr/>
          <a:lstStyle/>
          <a:p>
            <a:r>
              <a:rPr lang="en-US" dirty="0"/>
              <a:t>Measuring Profitability of Investments</a:t>
            </a:r>
            <a:endParaRPr lang="en-DE" dirty="0"/>
          </a:p>
        </p:txBody>
      </p:sp>
      <p:sp>
        <p:nvSpPr>
          <p:cNvPr id="5" name="TextBox 4">
            <a:extLst>
              <a:ext uri="{FF2B5EF4-FFF2-40B4-BE49-F238E27FC236}">
                <a16:creationId xmlns:a16="http://schemas.microsoft.com/office/drawing/2014/main" id="{D55BE24E-B144-6F5B-6E15-D43EBD25E9F3}"/>
              </a:ext>
            </a:extLst>
          </p:cNvPr>
          <p:cNvSpPr txBox="1"/>
          <p:nvPr/>
        </p:nvSpPr>
        <p:spPr>
          <a:xfrm>
            <a:off x="358200" y="850593"/>
            <a:ext cx="8427600" cy="349702"/>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b="1" dirty="0">
                <a:solidFill>
                  <a:schemeClr val="bg1"/>
                </a:solidFill>
              </a:rPr>
              <a:t>Financial Freedom</a:t>
            </a:r>
            <a:endParaRPr lang="en-DE" b="1" dirty="0" err="1">
              <a:solidFill>
                <a:schemeClr val="bg1"/>
              </a:solidFill>
            </a:endParaRPr>
          </a:p>
        </p:txBody>
      </p:sp>
      <p:sp>
        <p:nvSpPr>
          <p:cNvPr id="6" name="TextBox 5">
            <a:extLst>
              <a:ext uri="{FF2B5EF4-FFF2-40B4-BE49-F238E27FC236}">
                <a16:creationId xmlns:a16="http://schemas.microsoft.com/office/drawing/2014/main" id="{DC76DD31-B539-9D75-9C1B-36A84EAFADCA}"/>
              </a:ext>
            </a:extLst>
          </p:cNvPr>
          <p:cNvSpPr txBox="1"/>
          <p:nvPr/>
        </p:nvSpPr>
        <p:spPr>
          <a:xfrm>
            <a:off x="3582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Personal Project: </a:t>
            </a:r>
          </a:p>
          <a:p>
            <a:pPr algn="ctr"/>
            <a:r>
              <a:rPr lang="en-US" sz="1400" dirty="0">
                <a:solidFill>
                  <a:schemeClr val="bg1"/>
                </a:solidFill>
              </a:rPr>
              <a:t>garden</a:t>
            </a:r>
            <a:endParaRPr lang="en-DE" sz="1400" dirty="0" err="1">
              <a:solidFill>
                <a:schemeClr val="bg1"/>
              </a:solidFill>
            </a:endParaRPr>
          </a:p>
        </p:txBody>
      </p:sp>
      <p:sp>
        <p:nvSpPr>
          <p:cNvPr id="7" name="TextBox 6">
            <a:extLst>
              <a:ext uri="{FF2B5EF4-FFF2-40B4-BE49-F238E27FC236}">
                <a16:creationId xmlns:a16="http://schemas.microsoft.com/office/drawing/2014/main" id="{A54E275B-616B-0B5A-529D-E636DE9E98CF}"/>
              </a:ext>
            </a:extLst>
          </p:cNvPr>
          <p:cNvSpPr txBox="1"/>
          <p:nvPr/>
        </p:nvSpPr>
        <p:spPr>
          <a:xfrm>
            <a:off x="34461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Regular</a:t>
            </a:r>
            <a:r>
              <a:rPr lang="en-US" sz="1400" dirty="0">
                <a:solidFill>
                  <a:schemeClr val="bg1"/>
                </a:solidFill>
              </a:rPr>
              <a:t> Financial Investments</a:t>
            </a:r>
            <a:endParaRPr lang="en-DE" sz="1400" dirty="0" err="1">
              <a:solidFill>
                <a:schemeClr val="bg1"/>
              </a:solidFill>
            </a:endParaRPr>
          </a:p>
        </p:txBody>
      </p:sp>
      <p:sp>
        <p:nvSpPr>
          <p:cNvPr id="8" name="TextBox 7">
            <a:extLst>
              <a:ext uri="{FF2B5EF4-FFF2-40B4-BE49-F238E27FC236}">
                <a16:creationId xmlns:a16="http://schemas.microsoft.com/office/drawing/2014/main" id="{8EBA1655-FD74-5AB5-26FD-A02834978EAB}"/>
              </a:ext>
            </a:extLst>
          </p:cNvPr>
          <p:cNvSpPr txBox="1"/>
          <p:nvPr/>
        </p:nvSpPr>
        <p:spPr>
          <a:xfrm>
            <a:off x="6534000" y="1556666"/>
            <a:ext cx="2253600" cy="504000"/>
          </a:xfrm>
          <a:prstGeom prst="rect">
            <a:avLst/>
          </a:prstGeom>
          <a:solidFill>
            <a:schemeClr val="bg1">
              <a:lumMod val="65000"/>
            </a:schemeClr>
          </a:solidFill>
          <a:ln w="15875">
            <a:solidFill>
              <a:schemeClr val="tx1">
                <a:lumMod val="50000"/>
                <a:lumOff val="50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ctr"/>
            <a:r>
              <a:rPr lang="en-US" sz="1400" b="1" dirty="0">
                <a:solidFill>
                  <a:schemeClr val="bg1"/>
                </a:solidFill>
              </a:rPr>
              <a:t>Random</a:t>
            </a:r>
            <a:r>
              <a:rPr lang="en-US" sz="1400" dirty="0">
                <a:solidFill>
                  <a:schemeClr val="bg1"/>
                </a:solidFill>
              </a:rPr>
              <a:t> Financial Investments</a:t>
            </a:r>
            <a:endParaRPr lang="en-DE" sz="1400" dirty="0" err="1">
              <a:solidFill>
                <a:schemeClr val="bg1"/>
              </a:solidFill>
            </a:endParaRPr>
          </a:p>
        </p:txBody>
      </p:sp>
      <p:sp>
        <p:nvSpPr>
          <p:cNvPr id="9" name="TextBox 8">
            <a:extLst>
              <a:ext uri="{FF2B5EF4-FFF2-40B4-BE49-F238E27FC236}">
                <a16:creationId xmlns:a16="http://schemas.microsoft.com/office/drawing/2014/main" id="{336FA8EE-E633-1ECA-34CE-0D35CD7AE24C}"/>
              </a:ext>
            </a:extLst>
          </p:cNvPr>
          <p:cNvSpPr txBox="1"/>
          <p:nvPr/>
        </p:nvSpPr>
        <p:spPr>
          <a:xfrm>
            <a:off x="3582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1: Walnut Plantation</a:t>
            </a:r>
            <a:endParaRPr lang="en-DE" sz="1200" dirty="0" err="1"/>
          </a:p>
        </p:txBody>
      </p:sp>
      <p:sp>
        <p:nvSpPr>
          <p:cNvPr id="10" name="TextBox 9">
            <a:extLst>
              <a:ext uri="{FF2B5EF4-FFF2-40B4-BE49-F238E27FC236}">
                <a16:creationId xmlns:a16="http://schemas.microsoft.com/office/drawing/2014/main" id="{4DE403BA-4CAF-DD92-6B31-BEAA72C0926B}"/>
              </a:ext>
            </a:extLst>
          </p:cNvPr>
          <p:cNvSpPr txBox="1"/>
          <p:nvPr/>
        </p:nvSpPr>
        <p:spPr>
          <a:xfrm>
            <a:off x="3582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2: Planting Strawberries</a:t>
            </a:r>
            <a:endParaRPr lang="en-DE" sz="1200" dirty="0" err="1"/>
          </a:p>
        </p:txBody>
      </p:sp>
      <p:sp>
        <p:nvSpPr>
          <p:cNvPr id="11" name="TextBox 10">
            <a:extLst>
              <a:ext uri="{FF2B5EF4-FFF2-40B4-BE49-F238E27FC236}">
                <a16:creationId xmlns:a16="http://schemas.microsoft.com/office/drawing/2014/main" id="{E9DF84E7-B0E1-550A-3FAC-F77504A446CD}"/>
              </a:ext>
            </a:extLst>
          </p:cNvPr>
          <p:cNvSpPr txBox="1"/>
          <p:nvPr/>
        </p:nvSpPr>
        <p:spPr>
          <a:xfrm>
            <a:off x="3582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square" lIns="36000" tIns="36000" rIns="36000" bIns="36000" rtlCol="0" anchor="ctr" anchorCtr="0">
            <a:spAutoFit/>
          </a:bodyPr>
          <a:lstStyle/>
          <a:p>
            <a:pPr algn="l"/>
            <a:r>
              <a:rPr lang="en-US" sz="1200" dirty="0"/>
              <a:t>Project 3: Planting Apples</a:t>
            </a:r>
            <a:endParaRPr lang="en-DE" sz="1200" dirty="0" err="1"/>
          </a:p>
        </p:txBody>
      </p:sp>
      <p:sp>
        <p:nvSpPr>
          <p:cNvPr id="12" name="TextBox 11">
            <a:extLst>
              <a:ext uri="{FF2B5EF4-FFF2-40B4-BE49-F238E27FC236}">
                <a16:creationId xmlns:a16="http://schemas.microsoft.com/office/drawing/2014/main" id="{49E4892A-78C0-5EA1-9449-7E9DA43F9455}"/>
              </a:ext>
            </a:extLst>
          </p:cNvPr>
          <p:cNvSpPr txBox="1"/>
          <p:nvPr/>
        </p:nvSpPr>
        <p:spPr>
          <a:xfrm>
            <a:off x="34461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A: GLD</a:t>
            </a:r>
            <a:endParaRPr lang="en-DE" sz="1200" dirty="0" err="1"/>
          </a:p>
        </p:txBody>
      </p:sp>
      <p:sp>
        <p:nvSpPr>
          <p:cNvPr id="13" name="TextBox 12">
            <a:extLst>
              <a:ext uri="{FF2B5EF4-FFF2-40B4-BE49-F238E27FC236}">
                <a16:creationId xmlns:a16="http://schemas.microsoft.com/office/drawing/2014/main" id="{0C7B8525-4DB1-F5D4-25A9-59920588158A}"/>
              </a:ext>
            </a:extLst>
          </p:cNvPr>
          <p:cNvSpPr txBox="1"/>
          <p:nvPr/>
        </p:nvSpPr>
        <p:spPr>
          <a:xfrm>
            <a:off x="34461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B: SPX500</a:t>
            </a:r>
            <a:endParaRPr lang="en-DE" sz="1200" dirty="0" err="1"/>
          </a:p>
        </p:txBody>
      </p:sp>
      <p:sp>
        <p:nvSpPr>
          <p:cNvPr id="14" name="TextBox 13">
            <a:extLst>
              <a:ext uri="{FF2B5EF4-FFF2-40B4-BE49-F238E27FC236}">
                <a16:creationId xmlns:a16="http://schemas.microsoft.com/office/drawing/2014/main" id="{8AA7EFB8-507A-4CA8-62AA-289ECD45047C}"/>
              </a:ext>
            </a:extLst>
          </p:cNvPr>
          <p:cNvSpPr txBox="1"/>
          <p:nvPr/>
        </p:nvSpPr>
        <p:spPr>
          <a:xfrm>
            <a:off x="34461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C: Treasury Bonds</a:t>
            </a:r>
            <a:endParaRPr lang="en-DE" sz="1200" dirty="0" err="1"/>
          </a:p>
        </p:txBody>
      </p:sp>
      <p:sp>
        <p:nvSpPr>
          <p:cNvPr id="15" name="TextBox 14">
            <a:extLst>
              <a:ext uri="{FF2B5EF4-FFF2-40B4-BE49-F238E27FC236}">
                <a16:creationId xmlns:a16="http://schemas.microsoft.com/office/drawing/2014/main" id="{FF3FF5FD-296B-FA6E-A433-F237A5946406}"/>
              </a:ext>
            </a:extLst>
          </p:cNvPr>
          <p:cNvSpPr txBox="1"/>
          <p:nvPr/>
        </p:nvSpPr>
        <p:spPr>
          <a:xfrm>
            <a:off x="6534000" y="2173781"/>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D: BTC</a:t>
            </a:r>
            <a:endParaRPr lang="en-DE" sz="1200" dirty="0" err="1"/>
          </a:p>
        </p:txBody>
      </p:sp>
      <p:sp>
        <p:nvSpPr>
          <p:cNvPr id="16" name="TextBox 15">
            <a:extLst>
              <a:ext uri="{FF2B5EF4-FFF2-40B4-BE49-F238E27FC236}">
                <a16:creationId xmlns:a16="http://schemas.microsoft.com/office/drawing/2014/main" id="{8B31D9A2-6EF1-4695-7C55-FFE07370E6AF}"/>
              </a:ext>
            </a:extLst>
          </p:cNvPr>
          <p:cNvSpPr txBox="1"/>
          <p:nvPr/>
        </p:nvSpPr>
        <p:spPr>
          <a:xfrm>
            <a:off x="6534000" y="2535460"/>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E: DJ50</a:t>
            </a:r>
            <a:endParaRPr lang="en-DE" sz="1200" dirty="0" err="1"/>
          </a:p>
        </p:txBody>
      </p:sp>
      <p:sp>
        <p:nvSpPr>
          <p:cNvPr id="17" name="TextBox 16">
            <a:extLst>
              <a:ext uri="{FF2B5EF4-FFF2-40B4-BE49-F238E27FC236}">
                <a16:creationId xmlns:a16="http://schemas.microsoft.com/office/drawing/2014/main" id="{36AB18F6-01D2-39B0-319C-1857C0DA3A62}"/>
              </a:ext>
            </a:extLst>
          </p:cNvPr>
          <p:cNvSpPr txBox="1"/>
          <p:nvPr/>
        </p:nvSpPr>
        <p:spPr>
          <a:xfrm>
            <a:off x="6534000" y="2897139"/>
            <a:ext cx="2253600" cy="257369"/>
          </a:xfrm>
          <a:prstGeom prst="rect">
            <a:avLst/>
          </a:prstGeom>
          <a:solidFill>
            <a:schemeClr val="bg1"/>
          </a:solidFill>
          <a:ln w="15875">
            <a:solidFill>
              <a:schemeClr val="tx1">
                <a:lumMod val="75000"/>
                <a:lumOff val="25000"/>
              </a:schemeClr>
            </a:solidFill>
          </a:ln>
          <a:effectLst>
            <a:outerShdw blurRad="50800" dist="38100" dir="2700000" algn="tl" rotWithShape="0">
              <a:prstClr val="black">
                <a:alpha val="40000"/>
              </a:prstClr>
            </a:outerShdw>
          </a:effectLst>
        </p:spPr>
        <p:txBody>
          <a:bodyPr wrap="none" lIns="36000" tIns="36000" rIns="36000" bIns="36000" rtlCol="0" anchor="ctr" anchorCtr="0">
            <a:spAutoFit/>
          </a:bodyPr>
          <a:lstStyle/>
          <a:p>
            <a:pPr algn="l"/>
            <a:r>
              <a:rPr lang="en-US" sz="1200" dirty="0"/>
              <a:t>Project F: TSLA</a:t>
            </a:r>
            <a:endParaRPr lang="en-DE" sz="1200" dirty="0" err="1"/>
          </a:p>
        </p:txBody>
      </p:sp>
      <p:cxnSp>
        <p:nvCxnSpPr>
          <p:cNvPr id="59" name="Connector: Elbow 58">
            <a:extLst>
              <a:ext uri="{FF2B5EF4-FFF2-40B4-BE49-F238E27FC236}">
                <a16:creationId xmlns:a16="http://schemas.microsoft.com/office/drawing/2014/main" id="{ABEEDB49-DA98-8035-19A9-62E5F6069E73}"/>
              </a:ext>
            </a:extLst>
          </p:cNvPr>
          <p:cNvCxnSpPr>
            <a:cxnSpLocks/>
            <a:stCxn id="5" idx="2"/>
            <a:endCxn id="8" idx="0"/>
          </p:cNvCxnSpPr>
          <p:nvPr/>
        </p:nvCxnSpPr>
        <p:spPr>
          <a:xfrm rot="16200000" flipH="1">
            <a:off x="5938215" y="-165920"/>
            <a:ext cx="356371" cy="3088800"/>
          </a:xfrm>
          <a:prstGeom prst="bentConnector3">
            <a:avLst>
              <a:gd name="adj1" fmla="val 50000"/>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62" name="Connector: Elbow 61">
            <a:extLst>
              <a:ext uri="{FF2B5EF4-FFF2-40B4-BE49-F238E27FC236}">
                <a16:creationId xmlns:a16="http://schemas.microsoft.com/office/drawing/2014/main" id="{99D67AF0-E722-5E34-AF6A-71ECC4B7B77A}"/>
              </a:ext>
            </a:extLst>
          </p:cNvPr>
          <p:cNvCxnSpPr>
            <a:cxnSpLocks/>
            <a:stCxn id="5" idx="2"/>
            <a:endCxn id="6" idx="0"/>
          </p:cNvCxnSpPr>
          <p:nvPr/>
        </p:nvCxnSpPr>
        <p:spPr>
          <a:xfrm rot="5400000">
            <a:off x="2850315" y="-165020"/>
            <a:ext cx="356371" cy="3087000"/>
          </a:xfrm>
          <a:prstGeom prst="bentConnector3">
            <a:avLst>
              <a:gd name="adj1" fmla="val 50000"/>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2CC8D3F9-C978-40BA-E6BF-71600B39E507}"/>
              </a:ext>
            </a:extLst>
          </p:cNvPr>
          <p:cNvCxnSpPr>
            <a:cxnSpLocks/>
            <a:stCxn id="5" idx="2"/>
            <a:endCxn id="7" idx="0"/>
          </p:cNvCxnSpPr>
          <p:nvPr/>
        </p:nvCxnSpPr>
        <p:spPr>
          <a:xfrm>
            <a:off x="4572000" y="1200295"/>
            <a:ext cx="900" cy="356371"/>
          </a:xfrm>
          <a:prstGeom prst="straightConnector1">
            <a:avLst/>
          </a:prstGeom>
          <a:ln w="28575">
            <a:solidFill>
              <a:schemeClr val="tx1">
                <a:lumMod val="50000"/>
                <a:lumOff val="50000"/>
              </a:schemeClr>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43" name="Left Brace 42">
            <a:extLst>
              <a:ext uri="{FF2B5EF4-FFF2-40B4-BE49-F238E27FC236}">
                <a16:creationId xmlns:a16="http://schemas.microsoft.com/office/drawing/2014/main" id="{FDB2BCB3-A927-C67F-68E6-D9837923ECCD}"/>
              </a:ext>
            </a:extLst>
          </p:cNvPr>
          <p:cNvSpPr/>
          <p:nvPr/>
        </p:nvSpPr>
        <p:spPr>
          <a:xfrm rot="16200000">
            <a:off x="4371272" y="-732302"/>
            <a:ext cx="401455" cy="8427600"/>
          </a:xfrm>
          <a:prstGeom prst="leftBrace">
            <a:avLst>
              <a:gd name="adj1" fmla="val 101194"/>
              <a:gd name="adj2" fmla="val 50000"/>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DE"/>
          </a:p>
        </p:txBody>
      </p:sp>
      <p:sp>
        <p:nvSpPr>
          <p:cNvPr id="3" name="TextBox 2">
            <a:extLst>
              <a:ext uri="{FF2B5EF4-FFF2-40B4-BE49-F238E27FC236}">
                <a16:creationId xmlns:a16="http://schemas.microsoft.com/office/drawing/2014/main" id="{10DA15E7-38BA-7A71-E96A-2D32C28BB623}"/>
              </a:ext>
            </a:extLst>
          </p:cNvPr>
          <p:cNvSpPr txBox="1"/>
          <p:nvPr/>
        </p:nvSpPr>
        <p:spPr>
          <a:xfrm>
            <a:off x="2090264" y="3688168"/>
            <a:ext cx="4963473" cy="1211476"/>
          </a:xfrm>
          <a:prstGeom prst="rect">
            <a:avLst/>
          </a:prstGeom>
          <a:noFill/>
          <a:ln w="15875">
            <a:noFill/>
          </a:ln>
        </p:spPr>
        <p:txBody>
          <a:bodyPr wrap="square" lIns="36000" tIns="36000" rIns="36000" bIns="36000" rtlCol="0" anchor="ctr" anchorCtr="0">
            <a:spAutoFit/>
          </a:bodyPr>
          <a:lstStyle/>
          <a:p>
            <a:pPr algn="ctr"/>
            <a:r>
              <a:rPr lang="en-US" b="1" dirty="0"/>
              <a:t>Which investment is the best?</a:t>
            </a:r>
          </a:p>
          <a:p>
            <a:pPr marL="285750" indent="-285750" algn="l">
              <a:buFont typeface="Arial" panose="020B0604020202020204" pitchFamily="34" charset="0"/>
              <a:buChar char="•"/>
            </a:pPr>
            <a:endParaRPr lang="en-US" sz="1400" dirty="0">
              <a:solidFill>
                <a:schemeClr val="bg1"/>
              </a:solidFill>
            </a:endParaRPr>
          </a:p>
          <a:p>
            <a:pPr marL="285750" indent="-285750" algn="l">
              <a:buFont typeface="Arial" panose="020B0604020202020204" pitchFamily="34" charset="0"/>
              <a:buChar char="•"/>
            </a:pPr>
            <a:r>
              <a:rPr lang="en-US" sz="1400" dirty="0"/>
              <a:t>the project with the </a:t>
            </a:r>
            <a:r>
              <a:rPr lang="en-US" sz="1400" b="1" dirty="0"/>
              <a:t>higher Net Present Value</a:t>
            </a:r>
            <a:r>
              <a:rPr lang="en-US" sz="1400" dirty="0"/>
              <a:t> (NPV)</a:t>
            </a:r>
          </a:p>
          <a:p>
            <a:pPr marL="285750" indent="-285750" algn="l">
              <a:buFont typeface="Arial" panose="020B0604020202020204" pitchFamily="34" charset="0"/>
              <a:buChar char="•"/>
            </a:pPr>
            <a:endParaRPr lang="en-US" sz="1400" dirty="0"/>
          </a:p>
          <a:p>
            <a:pPr marL="285750" indent="-285750" algn="l">
              <a:buFont typeface="Arial" panose="020B0604020202020204" pitchFamily="34" charset="0"/>
              <a:buChar char="•"/>
            </a:pPr>
            <a:r>
              <a:rPr lang="en-US" sz="1400" dirty="0"/>
              <a:t>the project with the </a:t>
            </a:r>
            <a:r>
              <a:rPr lang="en-US" sz="1400" b="1" dirty="0"/>
              <a:t>higher Internal Rate of Return</a:t>
            </a:r>
            <a:r>
              <a:rPr lang="en-US" sz="1400" dirty="0"/>
              <a:t> (IRR)</a:t>
            </a:r>
            <a:endParaRPr lang="en-DE" sz="1200" dirty="0" err="1"/>
          </a:p>
        </p:txBody>
      </p:sp>
    </p:spTree>
    <p:extLst>
      <p:ext uri="{BB962C8B-B14F-4D97-AF65-F5344CB8AC3E}">
        <p14:creationId xmlns:p14="http://schemas.microsoft.com/office/powerpoint/2010/main" val="8902099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6081-94AD-F8C0-9269-E8B45E891942}"/>
              </a:ext>
            </a:extLst>
          </p:cNvPr>
          <p:cNvSpPr>
            <a:spLocks noGrp="1"/>
          </p:cNvSpPr>
          <p:nvPr>
            <p:ph type="title"/>
          </p:nvPr>
        </p:nvSpPr>
        <p:spPr/>
        <p:txBody>
          <a:bodyPr/>
          <a:lstStyle/>
          <a:p>
            <a:r>
              <a:rPr lang="en-US" dirty="0"/>
              <a:t>NPV &amp; XNPV</a:t>
            </a:r>
            <a:endParaRPr lang="en-DE" dirty="0"/>
          </a:p>
        </p:txBody>
      </p:sp>
      <p:pic>
        <p:nvPicPr>
          <p:cNvPr id="10" name="Picture 9">
            <a:extLst>
              <a:ext uri="{FF2B5EF4-FFF2-40B4-BE49-F238E27FC236}">
                <a16:creationId xmlns:a16="http://schemas.microsoft.com/office/drawing/2014/main" id="{917AD9D3-AAD6-3180-5DF1-1CCF515EC18F}"/>
              </a:ext>
            </a:extLst>
          </p:cNvPr>
          <p:cNvPicPr>
            <a:picLocks noChangeAspect="1"/>
          </p:cNvPicPr>
          <p:nvPr/>
        </p:nvPicPr>
        <p:blipFill>
          <a:blip r:embed="rId2"/>
          <a:stretch>
            <a:fillRect/>
          </a:stretch>
        </p:blipFill>
        <p:spPr>
          <a:xfrm>
            <a:off x="1418949" y="2697656"/>
            <a:ext cx="1802502" cy="1312025"/>
          </a:xfrm>
          <a:prstGeom prst="rect">
            <a:avLst/>
          </a:prstGeom>
        </p:spPr>
      </p:pic>
      <p:sp>
        <p:nvSpPr>
          <p:cNvPr id="14" name="TextBox 13">
            <a:extLst>
              <a:ext uri="{FF2B5EF4-FFF2-40B4-BE49-F238E27FC236}">
                <a16:creationId xmlns:a16="http://schemas.microsoft.com/office/drawing/2014/main" id="{2351090F-606C-FE7A-5F08-A4400AC0AF76}"/>
              </a:ext>
            </a:extLst>
          </p:cNvPr>
          <p:cNvSpPr txBox="1"/>
          <p:nvPr/>
        </p:nvSpPr>
        <p:spPr>
          <a:xfrm>
            <a:off x="360000" y="1079031"/>
            <a:ext cx="3920400" cy="1365365"/>
          </a:xfrm>
          <a:prstGeom prst="rect">
            <a:avLst/>
          </a:prstGeom>
          <a:noFill/>
          <a:ln w="15875">
            <a:noFill/>
          </a:ln>
        </p:spPr>
        <p:txBody>
          <a:bodyPr wrap="square" lIns="36000" tIns="36000" rIns="36000" bIns="36000" rtlCol="0" anchor="ctr" anchorCtr="0">
            <a:spAutoFit/>
          </a:bodyPr>
          <a:lstStyle/>
          <a:p>
            <a:pPr algn="l"/>
            <a:r>
              <a:rPr lang="en-US" b="1" u="sng" dirty="0"/>
              <a:t>N</a:t>
            </a:r>
            <a:r>
              <a:rPr lang="en-US" u="sng" dirty="0"/>
              <a:t>et </a:t>
            </a:r>
            <a:r>
              <a:rPr lang="en-US" b="1" u="sng" dirty="0"/>
              <a:t>P</a:t>
            </a:r>
            <a:r>
              <a:rPr lang="en-US" u="sng" dirty="0"/>
              <a:t>resent </a:t>
            </a:r>
            <a:r>
              <a:rPr lang="en-US" b="1" u="sng" dirty="0"/>
              <a:t>V</a:t>
            </a:r>
            <a:r>
              <a:rPr lang="en-US" u="sng" dirty="0"/>
              <a:t>alue (</a:t>
            </a:r>
            <a:r>
              <a:rPr lang="en-US" i="1" u="sng" dirty="0"/>
              <a:t>NPV</a:t>
            </a:r>
            <a:r>
              <a:rPr lang="en-US" u="sng" dirty="0"/>
              <a:t>):</a:t>
            </a:r>
          </a:p>
          <a:p>
            <a:pPr marL="285750" indent="-285750" algn="l">
              <a:spcBef>
                <a:spcPts val="600"/>
              </a:spcBef>
              <a:buFont typeface="Arial" panose="020B0604020202020204" pitchFamily="34" charset="0"/>
              <a:buChar char="•"/>
            </a:pPr>
            <a:r>
              <a:rPr lang="en-US" sz="1400" dirty="0"/>
              <a:t>to measure </a:t>
            </a:r>
            <a:r>
              <a:rPr lang="en-US" sz="1400" b="1" dirty="0"/>
              <a:t>current value</a:t>
            </a:r>
            <a:r>
              <a:rPr lang="en-US" sz="1400" dirty="0"/>
              <a:t> of </a:t>
            </a:r>
            <a:r>
              <a:rPr lang="en-US" sz="1400" b="1" dirty="0"/>
              <a:t>future cash flows</a:t>
            </a:r>
          </a:p>
          <a:p>
            <a:pPr marL="285750" indent="-285750" algn="l">
              <a:spcBef>
                <a:spcPts val="600"/>
              </a:spcBef>
              <a:buFont typeface="Arial" panose="020B0604020202020204" pitchFamily="34" charset="0"/>
              <a:buChar char="•"/>
            </a:pPr>
            <a:r>
              <a:rPr lang="en-US" sz="1400" dirty="0"/>
              <a:t>assumes </a:t>
            </a:r>
            <a:r>
              <a:rPr lang="en-US" sz="1400" b="1" dirty="0"/>
              <a:t>regular payments </a:t>
            </a:r>
            <a:r>
              <a:rPr lang="en-US" sz="1400" dirty="0"/>
              <a:t>in </a:t>
            </a:r>
            <a:r>
              <a:rPr lang="en-US" sz="1400" b="1" dirty="0"/>
              <a:t>equal time intervals</a:t>
            </a:r>
            <a:endParaRPr lang="en-DE" sz="1400" b="1" dirty="0" err="1"/>
          </a:p>
        </p:txBody>
      </p:sp>
    </p:spTree>
    <p:extLst>
      <p:ext uri="{BB962C8B-B14F-4D97-AF65-F5344CB8AC3E}">
        <p14:creationId xmlns:p14="http://schemas.microsoft.com/office/powerpoint/2010/main" val="13967294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6081-94AD-F8C0-9269-E8B45E891942}"/>
              </a:ext>
            </a:extLst>
          </p:cNvPr>
          <p:cNvSpPr>
            <a:spLocks noGrp="1"/>
          </p:cNvSpPr>
          <p:nvPr>
            <p:ph type="title"/>
          </p:nvPr>
        </p:nvSpPr>
        <p:spPr/>
        <p:txBody>
          <a:bodyPr/>
          <a:lstStyle/>
          <a:p>
            <a:r>
              <a:rPr lang="en-US" dirty="0"/>
              <a:t>NPV &amp; XNPV</a:t>
            </a:r>
            <a:endParaRPr lang="en-DE" dirty="0"/>
          </a:p>
        </p:txBody>
      </p:sp>
      <p:pic>
        <p:nvPicPr>
          <p:cNvPr id="10" name="Picture 9">
            <a:extLst>
              <a:ext uri="{FF2B5EF4-FFF2-40B4-BE49-F238E27FC236}">
                <a16:creationId xmlns:a16="http://schemas.microsoft.com/office/drawing/2014/main" id="{917AD9D3-AAD6-3180-5DF1-1CCF515EC18F}"/>
              </a:ext>
            </a:extLst>
          </p:cNvPr>
          <p:cNvPicPr>
            <a:picLocks noChangeAspect="1"/>
          </p:cNvPicPr>
          <p:nvPr/>
        </p:nvPicPr>
        <p:blipFill>
          <a:blip r:embed="rId2"/>
          <a:stretch>
            <a:fillRect/>
          </a:stretch>
        </p:blipFill>
        <p:spPr>
          <a:xfrm>
            <a:off x="1418949" y="2697656"/>
            <a:ext cx="1802502" cy="1312025"/>
          </a:xfrm>
          <a:prstGeom prst="rect">
            <a:avLst/>
          </a:prstGeom>
        </p:spPr>
      </p:pic>
      <p:pic>
        <p:nvPicPr>
          <p:cNvPr id="12" name="Picture 11">
            <a:extLst>
              <a:ext uri="{FF2B5EF4-FFF2-40B4-BE49-F238E27FC236}">
                <a16:creationId xmlns:a16="http://schemas.microsoft.com/office/drawing/2014/main" id="{502FB4DE-D240-0A7D-387F-92A8184EB917}"/>
              </a:ext>
            </a:extLst>
          </p:cNvPr>
          <p:cNvPicPr>
            <a:picLocks noChangeAspect="1"/>
          </p:cNvPicPr>
          <p:nvPr/>
        </p:nvPicPr>
        <p:blipFill>
          <a:blip r:embed="rId3"/>
          <a:stretch>
            <a:fillRect/>
          </a:stretch>
        </p:blipFill>
        <p:spPr>
          <a:xfrm>
            <a:off x="5861774" y="2703247"/>
            <a:ext cx="1931252" cy="1312025"/>
          </a:xfrm>
          <a:prstGeom prst="rect">
            <a:avLst/>
          </a:prstGeom>
        </p:spPr>
      </p:pic>
      <p:sp>
        <p:nvSpPr>
          <p:cNvPr id="14" name="TextBox 13">
            <a:extLst>
              <a:ext uri="{FF2B5EF4-FFF2-40B4-BE49-F238E27FC236}">
                <a16:creationId xmlns:a16="http://schemas.microsoft.com/office/drawing/2014/main" id="{2351090F-606C-FE7A-5F08-A4400AC0AF76}"/>
              </a:ext>
            </a:extLst>
          </p:cNvPr>
          <p:cNvSpPr txBox="1"/>
          <p:nvPr/>
        </p:nvSpPr>
        <p:spPr>
          <a:xfrm>
            <a:off x="360000" y="1079031"/>
            <a:ext cx="3920400" cy="1365365"/>
          </a:xfrm>
          <a:prstGeom prst="rect">
            <a:avLst/>
          </a:prstGeom>
          <a:noFill/>
          <a:ln w="15875">
            <a:noFill/>
          </a:ln>
        </p:spPr>
        <p:txBody>
          <a:bodyPr wrap="square" lIns="36000" tIns="36000" rIns="36000" bIns="36000" rtlCol="0" anchor="ctr" anchorCtr="0">
            <a:spAutoFit/>
          </a:bodyPr>
          <a:lstStyle/>
          <a:p>
            <a:pPr algn="l"/>
            <a:r>
              <a:rPr lang="en-US" b="1" u="sng" dirty="0"/>
              <a:t>N</a:t>
            </a:r>
            <a:r>
              <a:rPr lang="en-US" u="sng" dirty="0"/>
              <a:t>et </a:t>
            </a:r>
            <a:r>
              <a:rPr lang="en-US" b="1" u="sng" dirty="0"/>
              <a:t>P</a:t>
            </a:r>
            <a:r>
              <a:rPr lang="en-US" u="sng" dirty="0"/>
              <a:t>resent </a:t>
            </a:r>
            <a:r>
              <a:rPr lang="en-US" b="1" u="sng" dirty="0"/>
              <a:t>V</a:t>
            </a:r>
            <a:r>
              <a:rPr lang="en-US" u="sng" dirty="0"/>
              <a:t>alue (</a:t>
            </a:r>
            <a:r>
              <a:rPr lang="en-US" i="1" u="sng" dirty="0"/>
              <a:t>NPV</a:t>
            </a:r>
            <a:r>
              <a:rPr lang="en-US" u="sng" dirty="0"/>
              <a:t>):</a:t>
            </a:r>
          </a:p>
          <a:p>
            <a:pPr marL="285750" indent="-285750" algn="l">
              <a:spcBef>
                <a:spcPts val="600"/>
              </a:spcBef>
              <a:buFont typeface="Arial" panose="020B0604020202020204" pitchFamily="34" charset="0"/>
              <a:buChar char="•"/>
            </a:pPr>
            <a:r>
              <a:rPr lang="en-US" sz="1400" dirty="0"/>
              <a:t>to measure </a:t>
            </a:r>
            <a:r>
              <a:rPr lang="en-US" sz="1400" b="1" dirty="0"/>
              <a:t>current value</a:t>
            </a:r>
            <a:r>
              <a:rPr lang="en-US" sz="1400" dirty="0"/>
              <a:t> of </a:t>
            </a:r>
            <a:r>
              <a:rPr lang="en-US" sz="1400" b="1" dirty="0"/>
              <a:t>future cash flows</a:t>
            </a:r>
          </a:p>
          <a:p>
            <a:pPr marL="285750" indent="-285750" algn="l">
              <a:spcBef>
                <a:spcPts val="600"/>
              </a:spcBef>
              <a:buFont typeface="Arial" panose="020B0604020202020204" pitchFamily="34" charset="0"/>
              <a:buChar char="•"/>
            </a:pPr>
            <a:r>
              <a:rPr lang="en-US" sz="1400" dirty="0"/>
              <a:t>assumes </a:t>
            </a:r>
            <a:r>
              <a:rPr lang="en-US" sz="1400" b="1" dirty="0"/>
              <a:t>regular payments </a:t>
            </a:r>
            <a:r>
              <a:rPr lang="en-US" sz="1400" dirty="0"/>
              <a:t>in </a:t>
            </a:r>
            <a:r>
              <a:rPr lang="en-US" sz="1400" b="1" dirty="0"/>
              <a:t>equal time intervals</a:t>
            </a:r>
            <a:endParaRPr lang="en-DE" sz="1400" b="1" dirty="0" err="1"/>
          </a:p>
        </p:txBody>
      </p:sp>
      <p:sp>
        <p:nvSpPr>
          <p:cNvPr id="15" name="TextBox 14">
            <a:extLst>
              <a:ext uri="{FF2B5EF4-FFF2-40B4-BE49-F238E27FC236}">
                <a16:creationId xmlns:a16="http://schemas.microsoft.com/office/drawing/2014/main" id="{10531CA3-7016-1FC4-DB31-E0360F67FB85}"/>
              </a:ext>
            </a:extLst>
          </p:cNvPr>
          <p:cNvSpPr txBox="1"/>
          <p:nvPr/>
        </p:nvSpPr>
        <p:spPr>
          <a:xfrm>
            <a:off x="4867200" y="1080000"/>
            <a:ext cx="3920400" cy="1365365"/>
          </a:xfrm>
          <a:prstGeom prst="rect">
            <a:avLst/>
          </a:prstGeom>
          <a:noFill/>
          <a:ln w="15875">
            <a:noFill/>
          </a:ln>
        </p:spPr>
        <p:txBody>
          <a:bodyPr wrap="square" lIns="36000" tIns="36000" rIns="36000" bIns="36000" rtlCol="0" anchor="ctr" anchorCtr="0">
            <a:spAutoFit/>
          </a:bodyPr>
          <a:lstStyle/>
          <a:p>
            <a:pPr algn="l"/>
            <a:r>
              <a:rPr lang="en-US" u="sng" dirty="0" err="1"/>
              <a:t>e</a:t>
            </a:r>
            <a:r>
              <a:rPr lang="en-US" b="1" u="sng" dirty="0" err="1"/>
              <a:t>X</a:t>
            </a:r>
            <a:r>
              <a:rPr lang="en-US" u="sng" dirty="0" err="1"/>
              <a:t>tended</a:t>
            </a:r>
            <a:r>
              <a:rPr lang="en-US" u="sng" dirty="0"/>
              <a:t> </a:t>
            </a:r>
            <a:r>
              <a:rPr lang="en-US" b="1" u="sng" dirty="0"/>
              <a:t>N</a:t>
            </a:r>
            <a:r>
              <a:rPr lang="en-US" u="sng" dirty="0"/>
              <a:t>et </a:t>
            </a:r>
            <a:r>
              <a:rPr lang="en-US" b="1" u="sng" dirty="0"/>
              <a:t>P</a:t>
            </a:r>
            <a:r>
              <a:rPr lang="en-US" u="sng" dirty="0"/>
              <a:t>resent </a:t>
            </a:r>
            <a:r>
              <a:rPr lang="en-US" b="1" u="sng" dirty="0"/>
              <a:t>V</a:t>
            </a:r>
            <a:r>
              <a:rPr lang="en-US" u="sng" dirty="0"/>
              <a:t>alue (</a:t>
            </a:r>
            <a:r>
              <a:rPr lang="en-US" i="1" u="sng" dirty="0"/>
              <a:t>XNPV</a:t>
            </a:r>
            <a:r>
              <a:rPr lang="en-US" u="sng" dirty="0"/>
              <a:t>):</a:t>
            </a:r>
          </a:p>
          <a:p>
            <a:pPr marL="285750" indent="-285750" algn="l">
              <a:spcBef>
                <a:spcPts val="600"/>
              </a:spcBef>
              <a:buFont typeface="Arial" panose="020B0604020202020204" pitchFamily="34" charset="0"/>
              <a:buChar char="•"/>
            </a:pPr>
            <a:r>
              <a:rPr lang="en-US" sz="1400" dirty="0"/>
              <a:t>calculates NPV </a:t>
            </a:r>
            <a:r>
              <a:rPr lang="en-US" sz="1400" b="1" dirty="0"/>
              <a:t>using specific dates </a:t>
            </a:r>
            <a:r>
              <a:rPr lang="en-US" sz="1400" dirty="0"/>
              <a:t>that correspond to each cash flow</a:t>
            </a:r>
          </a:p>
          <a:p>
            <a:pPr marL="285750" indent="-285750" algn="l">
              <a:spcBef>
                <a:spcPts val="600"/>
              </a:spcBef>
              <a:buFont typeface="Arial" panose="020B0604020202020204" pitchFamily="34" charset="0"/>
              <a:buChar char="•"/>
            </a:pPr>
            <a:r>
              <a:rPr lang="en-US" sz="1400" dirty="0"/>
              <a:t>allows for </a:t>
            </a:r>
            <a:r>
              <a:rPr lang="en-US" sz="1400" b="1" dirty="0"/>
              <a:t>irregular payments </a:t>
            </a:r>
            <a:r>
              <a:rPr lang="en-US" sz="1400" dirty="0"/>
              <a:t>in </a:t>
            </a:r>
            <a:r>
              <a:rPr lang="en-US" sz="1400" b="1" dirty="0"/>
              <a:t>non-periodic</a:t>
            </a:r>
            <a:r>
              <a:rPr lang="en-US" sz="1400" dirty="0"/>
              <a:t> time intervals</a:t>
            </a:r>
          </a:p>
        </p:txBody>
      </p:sp>
    </p:spTree>
    <p:extLst>
      <p:ext uri="{BB962C8B-B14F-4D97-AF65-F5344CB8AC3E}">
        <p14:creationId xmlns:p14="http://schemas.microsoft.com/office/powerpoint/2010/main" val="64650889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6081-94AD-F8C0-9269-E8B45E891942}"/>
              </a:ext>
            </a:extLst>
          </p:cNvPr>
          <p:cNvSpPr>
            <a:spLocks noGrp="1"/>
          </p:cNvSpPr>
          <p:nvPr>
            <p:ph type="title"/>
          </p:nvPr>
        </p:nvSpPr>
        <p:spPr/>
        <p:txBody>
          <a:bodyPr/>
          <a:lstStyle/>
          <a:p>
            <a:r>
              <a:rPr lang="en-US" dirty="0"/>
              <a:t>IRR, XIRR &amp; MIRR</a:t>
            </a:r>
            <a:endParaRPr lang="en-DE" dirty="0"/>
          </a:p>
        </p:txBody>
      </p:sp>
      <p:sp>
        <p:nvSpPr>
          <p:cNvPr id="14" name="TextBox 13">
            <a:extLst>
              <a:ext uri="{FF2B5EF4-FFF2-40B4-BE49-F238E27FC236}">
                <a16:creationId xmlns:a16="http://schemas.microsoft.com/office/drawing/2014/main" id="{2351090F-606C-FE7A-5F08-A4400AC0AF76}"/>
              </a:ext>
            </a:extLst>
          </p:cNvPr>
          <p:cNvSpPr txBox="1"/>
          <p:nvPr/>
        </p:nvSpPr>
        <p:spPr>
          <a:xfrm>
            <a:off x="360000" y="907200"/>
            <a:ext cx="3616915" cy="1365365"/>
          </a:xfrm>
          <a:prstGeom prst="rect">
            <a:avLst/>
          </a:prstGeom>
          <a:noFill/>
          <a:ln w="15875">
            <a:noFill/>
          </a:ln>
        </p:spPr>
        <p:txBody>
          <a:bodyPr wrap="square" lIns="36000" tIns="36000" rIns="36000" bIns="36000" rtlCol="0" anchor="ctr" anchorCtr="0">
            <a:spAutoFit/>
          </a:bodyPr>
          <a:lstStyle/>
          <a:p>
            <a:pPr algn="l"/>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IRR</a:t>
            </a:r>
            <a:r>
              <a:rPr lang="en-US" u="sng" dirty="0"/>
              <a:t>):</a:t>
            </a:r>
          </a:p>
          <a:p>
            <a:pPr marL="285750" indent="-285750" algn="l">
              <a:spcBef>
                <a:spcPts val="600"/>
              </a:spcBef>
              <a:buFont typeface="Arial" panose="020B0604020202020204" pitchFamily="34" charset="0"/>
              <a:buChar char="•"/>
            </a:pPr>
            <a:r>
              <a:rPr lang="en-US" sz="1400" dirty="0"/>
              <a:t>the rate that results in the </a:t>
            </a:r>
            <a:r>
              <a:rPr lang="en-US" sz="1400" b="1" dirty="0"/>
              <a:t>NPV</a:t>
            </a:r>
            <a:r>
              <a:rPr lang="en-US" sz="1400" dirty="0"/>
              <a:t> of future cash flows </a:t>
            </a:r>
            <a:r>
              <a:rPr lang="en-US" sz="1400" b="1" dirty="0"/>
              <a:t>equaling zero</a:t>
            </a:r>
          </a:p>
          <a:p>
            <a:pPr marL="285750" indent="-285750" algn="l">
              <a:spcBef>
                <a:spcPts val="600"/>
              </a:spcBef>
              <a:buFont typeface="Arial" panose="020B0604020202020204" pitchFamily="34" charset="0"/>
              <a:buChar char="•"/>
            </a:pPr>
            <a:r>
              <a:rPr lang="en-US" sz="1400" dirty="0"/>
              <a:t>the </a:t>
            </a:r>
            <a:r>
              <a:rPr lang="en-US" sz="1400" b="1" dirty="0"/>
              <a:t>higher the IRR</a:t>
            </a:r>
            <a:r>
              <a:rPr lang="en-US" sz="1400" dirty="0"/>
              <a:t>, the </a:t>
            </a:r>
            <a:r>
              <a:rPr lang="en-US" sz="1400" b="1" dirty="0"/>
              <a:t>more net cash </a:t>
            </a:r>
            <a:r>
              <a:rPr lang="en-US" sz="1400" dirty="0"/>
              <a:t>the project generates</a:t>
            </a:r>
          </a:p>
        </p:txBody>
      </p:sp>
      <p:pic>
        <p:nvPicPr>
          <p:cNvPr id="6" name="Picture 5" descr="A diagram of a diamond&#10;&#10;Description automatically generated">
            <a:extLst>
              <a:ext uri="{FF2B5EF4-FFF2-40B4-BE49-F238E27FC236}">
                <a16:creationId xmlns:a16="http://schemas.microsoft.com/office/drawing/2014/main" id="{D7C70C42-6DDF-6E3A-F333-8E11C408A4A5}"/>
              </a:ext>
            </a:extLst>
          </p:cNvPr>
          <p:cNvPicPr>
            <a:picLocks noChangeAspect="1"/>
          </p:cNvPicPr>
          <p:nvPr/>
        </p:nvPicPr>
        <p:blipFill>
          <a:blip r:embed="rId2"/>
          <a:stretch>
            <a:fillRect/>
          </a:stretch>
        </p:blipFill>
        <p:spPr>
          <a:xfrm>
            <a:off x="1437745" y="2272565"/>
            <a:ext cx="1461424" cy="1051200"/>
          </a:xfrm>
          <a:prstGeom prst="rect">
            <a:avLst/>
          </a:prstGeom>
        </p:spPr>
      </p:pic>
    </p:spTree>
    <p:extLst>
      <p:ext uri="{BB962C8B-B14F-4D97-AF65-F5344CB8AC3E}">
        <p14:creationId xmlns:p14="http://schemas.microsoft.com/office/powerpoint/2010/main" val="29575018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6081-94AD-F8C0-9269-E8B45E891942}"/>
              </a:ext>
            </a:extLst>
          </p:cNvPr>
          <p:cNvSpPr>
            <a:spLocks noGrp="1"/>
          </p:cNvSpPr>
          <p:nvPr>
            <p:ph type="title"/>
          </p:nvPr>
        </p:nvSpPr>
        <p:spPr/>
        <p:txBody>
          <a:bodyPr/>
          <a:lstStyle/>
          <a:p>
            <a:r>
              <a:rPr lang="en-US" dirty="0"/>
              <a:t>IRR, XIRR &amp; MIRR</a:t>
            </a:r>
            <a:endParaRPr lang="en-DE" dirty="0"/>
          </a:p>
        </p:txBody>
      </p:sp>
      <p:sp>
        <p:nvSpPr>
          <p:cNvPr id="14" name="TextBox 13">
            <a:extLst>
              <a:ext uri="{FF2B5EF4-FFF2-40B4-BE49-F238E27FC236}">
                <a16:creationId xmlns:a16="http://schemas.microsoft.com/office/drawing/2014/main" id="{2351090F-606C-FE7A-5F08-A4400AC0AF76}"/>
              </a:ext>
            </a:extLst>
          </p:cNvPr>
          <p:cNvSpPr txBox="1"/>
          <p:nvPr/>
        </p:nvSpPr>
        <p:spPr>
          <a:xfrm>
            <a:off x="360000" y="907200"/>
            <a:ext cx="3616915" cy="1365365"/>
          </a:xfrm>
          <a:prstGeom prst="rect">
            <a:avLst/>
          </a:prstGeom>
          <a:noFill/>
          <a:ln w="15875">
            <a:noFill/>
          </a:ln>
        </p:spPr>
        <p:txBody>
          <a:bodyPr wrap="square" lIns="36000" tIns="36000" rIns="36000" bIns="36000" rtlCol="0" anchor="ctr" anchorCtr="0">
            <a:spAutoFit/>
          </a:bodyPr>
          <a:lstStyle/>
          <a:p>
            <a:pPr algn="l"/>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IRR</a:t>
            </a:r>
            <a:r>
              <a:rPr lang="en-US" u="sng" dirty="0"/>
              <a:t>):</a:t>
            </a:r>
          </a:p>
          <a:p>
            <a:pPr marL="285750" indent="-285750" algn="l">
              <a:spcBef>
                <a:spcPts val="600"/>
              </a:spcBef>
              <a:buFont typeface="Arial" panose="020B0604020202020204" pitchFamily="34" charset="0"/>
              <a:buChar char="•"/>
            </a:pPr>
            <a:r>
              <a:rPr lang="en-US" sz="1400" dirty="0"/>
              <a:t>the rate that results in the </a:t>
            </a:r>
            <a:r>
              <a:rPr lang="en-US" sz="1400" b="1" dirty="0"/>
              <a:t>NPV</a:t>
            </a:r>
            <a:r>
              <a:rPr lang="en-US" sz="1400" dirty="0"/>
              <a:t> of future cash flows </a:t>
            </a:r>
            <a:r>
              <a:rPr lang="en-US" sz="1400" b="1" dirty="0"/>
              <a:t>equaling zero</a:t>
            </a:r>
          </a:p>
          <a:p>
            <a:pPr marL="285750" indent="-285750" algn="l">
              <a:spcBef>
                <a:spcPts val="600"/>
              </a:spcBef>
              <a:buFont typeface="Arial" panose="020B0604020202020204" pitchFamily="34" charset="0"/>
              <a:buChar char="•"/>
            </a:pPr>
            <a:r>
              <a:rPr lang="en-US" sz="1400" dirty="0"/>
              <a:t>the </a:t>
            </a:r>
            <a:r>
              <a:rPr lang="en-US" sz="1400" b="1" dirty="0"/>
              <a:t>higher the IRR</a:t>
            </a:r>
            <a:r>
              <a:rPr lang="en-US" sz="1400" dirty="0"/>
              <a:t>, the </a:t>
            </a:r>
            <a:r>
              <a:rPr lang="en-US" sz="1400" b="1" dirty="0"/>
              <a:t>more net cash </a:t>
            </a:r>
            <a:r>
              <a:rPr lang="en-US" sz="1400" dirty="0"/>
              <a:t>the project generates</a:t>
            </a:r>
          </a:p>
        </p:txBody>
      </p:sp>
      <p:sp>
        <p:nvSpPr>
          <p:cNvPr id="3" name="TextBox 2">
            <a:extLst>
              <a:ext uri="{FF2B5EF4-FFF2-40B4-BE49-F238E27FC236}">
                <a16:creationId xmlns:a16="http://schemas.microsoft.com/office/drawing/2014/main" id="{1AECB828-74B1-749D-8D52-00FA550419EE}"/>
              </a:ext>
            </a:extLst>
          </p:cNvPr>
          <p:cNvSpPr txBox="1"/>
          <p:nvPr/>
        </p:nvSpPr>
        <p:spPr>
          <a:xfrm>
            <a:off x="4455200" y="907200"/>
            <a:ext cx="4332400" cy="857533"/>
          </a:xfrm>
          <a:prstGeom prst="rect">
            <a:avLst/>
          </a:prstGeom>
          <a:noFill/>
          <a:ln w="15875">
            <a:noFill/>
          </a:ln>
        </p:spPr>
        <p:txBody>
          <a:bodyPr wrap="square" lIns="36000" tIns="36000" rIns="36000" bIns="36000" rtlCol="0" anchor="ctr" anchorCtr="0">
            <a:spAutoFit/>
          </a:bodyPr>
          <a:lstStyle/>
          <a:p>
            <a:pPr algn="l"/>
            <a:r>
              <a:rPr lang="en-US" b="1" u="sng" dirty="0"/>
              <a:t>M</a:t>
            </a:r>
            <a:r>
              <a:rPr lang="en-US" u="sng" dirty="0"/>
              <a:t>odified </a:t>
            </a:r>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MIRR</a:t>
            </a:r>
            <a:r>
              <a:rPr lang="en-US" u="sng" dirty="0"/>
              <a:t>):</a:t>
            </a:r>
          </a:p>
          <a:p>
            <a:pPr marL="285750" indent="-285750" algn="l">
              <a:spcBef>
                <a:spcPts val="600"/>
              </a:spcBef>
              <a:buFont typeface="Arial" panose="020B0604020202020204" pitchFamily="34" charset="0"/>
              <a:buChar char="•"/>
            </a:pPr>
            <a:r>
              <a:rPr lang="en-US" sz="1400" dirty="0"/>
              <a:t>calculates IRR considering </a:t>
            </a:r>
            <a:r>
              <a:rPr lang="en-US" sz="1400" b="1" dirty="0"/>
              <a:t>finance rate </a:t>
            </a:r>
            <a:r>
              <a:rPr lang="en-US" sz="1400" dirty="0"/>
              <a:t>and the </a:t>
            </a:r>
            <a:r>
              <a:rPr lang="en-US" sz="1400" b="1" dirty="0"/>
              <a:t>reinvestment rate</a:t>
            </a:r>
          </a:p>
        </p:txBody>
      </p:sp>
      <p:pic>
        <p:nvPicPr>
          <p:cNvPr id="6" name="Picture 5" descr="A diagram of a diamond&#10;&#10;Description automatically generated">
            <a:extLst>
              <a:ext uri="{FF2B5EF4-FFF2-40B4-BE49-F238E27FC236}">
                <a16:creationId xmlns:a16="http://schemas.microsoft.com/office/drawing/2014/main" id="{D7C70C42-6DDF-6E3A-F333-8E11C408A4A5}"/>
              </a:ext>
            </a:extLst>
          </p:cNvPr>
          <p:cNvPicPr>
            <a:picLocks noChangeAspect="1"/>
          </p:cNvPicPr>
          <p:nvPr/>
        </p:nvPicPr>
        <p:blipFill>
          <a:blip r:embed="rId2"/>
          <a:stretch>
            <a:fillRect/>
          </a:stretch>
        </p:blipFill>
        <p:spPr>
          <a:xfrm>
            <a:off x="1437745" y="2272565"/>
            <a:ext cx="1461424" cy="1051200"/>
          </a:xfrm>
          <a:prstGeom prst="rect">
            <a:avLst/>
          </a:prstGeom>
        </p:spPr>
      </p:pic>
      <p:pic>
        <p:nvPicPr>
          <p:cNvPr id="8" name="Picture 7" descr="A diagram of a diamond&#10;&#10;Description automatically generated">
            <a:extLst>
              <a:ext uri="{FF2B5EF4-FFF2-40B4-BE49-F238E27FC236}">
                <a16:creationId xmlns:a16="http://schemas.microsoft.com/office/drawing/2014/main" id="{24DC5A72-AD0B-D9C1-7382-2C58AE24E0F2}"/>
              </a:ext>
            </a:extLst>
          </p:cNvPr>
          <p:cNvPicPr>
            <a:picLocks noChangeAspect="1"/>
          </p:cNvPicPr>
          <p:nvPr/>
        </p:nvPicPr>
        <p:blipFill>
          <a:blip r:embed="rId3"/>
          <a:stretch>
            <a:fillRect/>
          </a:stretch>
        </p:blipFill>
        <p:spPr>
          <a:xfrm>
            <a:off x="5814321" y="1764734"/>
            <a:ext cx="1606957" cy="1049964"/>
          </a:xfrm>
          <a:prstGeom prst="rect">
            <a:avLst/>
          </a:prstGeom>
        </p:spPr>
      </p:pic>
    </p:spTree>
    <p:extLst>
      <p:ext uri="{BB962C8B-B14F-4D97-AF65-F5344CB8AC3E}">
        <p14:creationId xmlns:p14="http://schemas.microsoft.com/office/powerpoint/2010/main" val="23079871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96081-94AD-F8C0-9269-E8B45E891942}"/>
              </a:ext>
            </a:extLst>
          </p:cNvPr>
          <p:cNvSpPr>
            <a:spLocks noGrp="1"/>
          </p:cNvSpPr>
          <p:nvPr>
            <p:ph type="title"/>
          </p:nvPr>
        </p:nvSpPr>
        <p:spPr/>
        <p:txBody>
          <a:bodyPr/>
          <a:lstStyle/>
          <a:p>
            <a:r>
              <a:rPr lang="en-US" dirty="0"/>
              <a:t>IRR, XIRR &amp; MIRR</a:t>
            </a:r>
            <a:endParaRPr lang="en-DE" dirty="0"/>
          </a:p>
        </p:txBody>
      </p:sp>
      <p:sp>
        <p:nvSpPr>
          <p:cNvPr id="14" name="TextBox 13">
            <a:extLst>
              <a:ext uri="{FF2B5EF4-FFF2-40B4-BE49-F238E27FC236}">
                <a16:creationId xmlns:a16="http://schemas.microsoft.com/office/drawing/2014/main" id="{2351090F-606C-FE7A-5F08-A4400AC0AF76}"/>
              </a:ext>
            </a:extLst>
          </p:cNvPr>
          <p:cNvSpPr txBox="1"/>
          <p:nvPr/>
        </p:nvSpPr>
        <p:spPr>
          <a:xfrm>
            <a:off x="360000" y="907200"/>
            <a:ext cx="3616915" cy="1365365"/>
          </a:xfrm>
          <a:prstGeom prst="rect">
            <a:avLst/>
          </a:prstGeom>
          <a:noFill/>
          <a:ln w="15875">
            <a:noFill/>
          </a:ln>
        </p:spPr>
        <p:txBody>
          <a:bodyPr wrap="square" lIns="36000" tIns="36000" rIns="36000" bIns="36000" rtlCol="0" anchor="ctr" anchorCtr="0">
            <a:spAutoFit/>
          </a:bodyPr>
          <a:lstStyle/>
          <a:p>
            <a:pPr algn="l"/>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IRR</a:t>
            </a:r>
            <a:r>
              <a:rPr lang="en-US" u="sng" dirty="0"/>
              <a:t>):</a:t>
            </a:r>
          </a:p>
          <a:p>
            <a:pPr marL="285750" indent="-285750" algn="l">
              <a:spcBef>
                <a:spcPts val="600"/>
              </a:spcBef>
              <a:buFont typeface="Arial" panose="020B0604020202020204" pitchFamily="34" charset="0"/>
              <a:buChar char="•"/>
            </a:pPr>
            <a:r>
              <a:rPr lang="en-US" sz="1400" dirty="0"/>
              <a:t>the rate that results in the </a:t>
            </a:r>
            <a:r>
              <a:rPr lang="en-US" sz="1400" b="1" dirty="0"/>
              <a:t>NPV</a:t>
            </a:r>
            <a:r>
              <a:rPr lang="en-US" sz="1400" dirty="0"/>
              <a:t> of future cash flows </a:t>
            </a:r>
            <a:r>
              <a:rPr lang="en-US" sz="1400" b="1" dirty="0"/>
              <a:t>equaling zero</a:t>
            </a:r>
          </a:p>
          <a:p>
            <a:pPr marL="285750" indent="-285750" algn="l">
              <a:spcBef>
                <a:spcPts val="600"/>
              </a:spcBef>
              <a:buFont typeface="Arial" panose="020B0604020202020204" pitchFamily="34" charset="0"/>
              <a:buChar char="•"/>
            </a:pPr>
            <a:r>
              <a:rPr lang="en-US" sz="1400" dirty="0"/>
              <a:t>the </a:t>
            </a:r>
            <a:r>
              <a:rPr lang="en-US" sz="1400" b="1" dirty="0"/>
              <a:t>higher the IRR</a:t>
            </a:r>
            <a:r>
              <a:rPr lang="en-US" sz="1400" dirty="0"/>
              <a:t>, the </a:t>
            </a:r>
            <a:r>
              <a:rPr lang="en-US" sz="1400" b="1" dirty="0"/>
              <a:t>more net cash </a:t>
            </a:r>
            <a:r>
              <a:rPr lang="en-US" sz="1400" dirty="0"/>
              <a:t>the project generates</a:t>
            </a:r>
          </a:p>
        </p:txBody>
      </p:sp>
      <p:sp>
        <p:nvSpPr>
          <p:cNvPr id="15" name="TextBox 14">
            <a:extLst>
              <a:ext uri="{FF2B5EF4-FFF2-40B4-BE49-F238E27FC236}">
                <a16:creationId xmlns:a16="http://schemas.microsoft.com/office/drawing/2014/main" id="{10531CA3-7016-1FC4-DB31-E0360F67FB85}"/>
              </a:ext>
            </a:extLst>
          </p:cNvPr>
          <p:cNvSpPr txBox="1"/>
          <p:nvPr/>
        </p:nvSpPr>
        <p:spPr>
          <a:xfrm>
            <a:off x="4455200" y="2895410"/>
            <a:ext cx="4332400" cy="857533"/>
          </a:xfrm>
          <a:prstGeom prst="rect">
            <a:avLst/>
          </a:prstGeom>
          <a:noFill/>
          <a:ln w="15875">
            <a:noFill/>
          </a:ln>
        </p:spPr>
        <p:txBody>
          <a:bodyPr wrap="square" lIns="36000" tIns="36000" rIns="36000" bIns="36000" rtlCol="0" anchor="ctr" anchorCtr="0">
            <a:spAutoFit/>
          </a:bodyPr>
          <a:lstStyle/>
          <a:p>
            <a:pPr algn="l"/>
            <a:r>
              <a:rPr lang="en-US" u="sng" dirty="0" err="1"/>
              <a:t>e</a:t>
            </a:r>
            <a:r>
              <a:rPr lang="en-US" b="1" u="sng" dirty="0" err="1"/>
              <a:t>X</a:t>
            </a:r>
            <a:r>
              <a:rPr lang="en-US" u="sng" dirty="0" err="1"/>
              <a:t>tended</a:t>
            </a:r>
            <a:r>
              <a:rPr lang="en-US" u="sng" dirty="0"/>
              <a:t> </a:t>
            </a:r>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XIRR</a:t>
            </a:r>
            <a:r>
              <a:rPr lang="en-US" u="sng" dirty="0"/>
              <a:t>):</a:t>
            </a:r>
          </a:p>
          <a:p>
            <a:pPr marL="285750" indent="-285750" algn="l">
              <a:spcBef>
                <a:spcPts val="600"/>
              </a:spcBef>
              <a:buFont typeface="Arial" panose="020B0604020202020204" pitchFamily="34" charset="0"/>
              <a:buChar char="•"/>
            </a:pPr>
            <a:r>
              <a:rPr lang="en-US" sz="1400" dirty="0"/>
              <a:t>calculates IRR at a </a:t>
            </a:r>
            <a:r>
              <a:rPr lang="en-US" sz="1400" b="1" dirty="0"/>
              <a:t>specific date </a:t>
            </a:r>
            <a:r>
              <a:rPr lang="en-US" sz="1400" dirty="0"/>
              <a:t>for </a:t>
            </a:r>
            <a:r>
              <a:rPr lang="en-US" sz="1400" b="1" dirty="0"/>
              <a:t>random investments</a:t>
            </a:r>
          </a:p>
        </p:txBody>
      </p:sp>
      <p:sp>
        <p:nvSpPr>
          <p:cNvPr id="3" name="TextBox 2">
            <a:extLst>
              <a:ext uri="{FF2B5EF4-FFF2-40B4-BE49-F238E27FC236}">
                <a16:creationId xmlns:a16="http://schemas.microsoft.com/office/drawing/2014/main" id="{1AECB828-74B1-749D-8D52-00FA550419EE}"/>
              </a:ext>
            </a:extLst>
          </p:cNvPr>
          <p:cNvSpPr txBox="1"/>
          <p:nvPr/>
        </p:nvSpPr>
        <p:spPr>
          <a:xfrm>
            <a:off x="4455200" y="907200"/>
            <a:ext cx="4332400" cy="857533"/>
          </a:xfrm>
          <a:prstGeom prst="rect">
            <a:avLst/>
          </a:prstGeom>
          <a:noFill/>
          <a:ln w="15875">
            <a:noFill/>
          </a:ln>
        </p:spPr>
        <p:txBody>
          <a:bodyPr wrap="square" lIns="36000" tIns="36000" rIns="36000" bIns="36000" rtlCol="0" anchor="ctr" anchorCtr="0">
            <a:spAutoFit/>
          </a:bodyPr>
          <a:lstStyle/>
          <a:p>
            <a:pPr algn="l"/>
            <a:r>
              <a:rPr lang="en-US" b="1" u="sng" dirty="0"/>
              <a:t>M</a:t>
            </a:r>
            <a:r>
              <a:rPr lang="en-US" u="sng" dirty="0"/>
              <a:t>odified </a:t>
            </a:r>
            <a:r>
              <a:rPr lang="en-US" b="1" u="sng" dirty="0"/>
              <a:t>I</a:t>
            </a:r>
            <a:r>
              <a:rPr lang="en-US" u="sng" dirty="0"/>
              <a:t>nternal </a:t>
            </a:r>
            <a:r>
              <a:rPr lang="en-US" b="1" u="sng" dirty="0"/>
              <a:t>R</a:t>
            </a:r>
            <a:r>
              <a:rPr lang="en-US" u="sng" dirty="0"/>
              <a:t>ate of </a:t>
            </a:r>
            <a:r>
              <a:rPr lang="en-US" b="1" u="sng" dirty="0"/>
              <a:t>R</a:t>
            </a:r>
            <a:r>
              <a:rPr lang="en-US" u="sng" dirty="0"/>
              <a:t>eturn (</a:t>
            </a:r>
            <a:r>
              <a:rPr lang="en-US" i="1" u="sng" dirty="0"/>
              <a:t>MIRR</a:t>
            </a:r>
            <a:r>
              <a:rPr lang="en-US" u="sng" dirty="0"/>
              <a:t>):</a:t>
            </a:r>
          </a:p>
          <a:p>
            <a:pPr marL="285750" indent="-285750" algn="l">
              <a:spcBef>
                <a:spcPts val="600"/>
              </a:spcBef>
              <a:buFont typeface="Arial" panose="020B0604020202020204" pitchFamily="34" charset="0"/>
              <a:buChar char="•"/>
            </a:pPr>
            <a:r>
              <a:rPr lang="en-US" sz="1400" dirty="0"/>
              <a:t>calculates IRR considering </a:t>
            </a:r>
            <a:r>
              <a:rPr lang="en-US" sz="1400" b="1" dirty="0"/>
              <a:t>finance rate </a:t>
            </a:r>
            <a:r>
              <a:rPr lang="en-US" sz="1400" dirty="0"/>
              <a:t>and the </a:t>
            </a:r>
            <a:r>
              <a:rPr lang="en-US" sz="1400" b="1" dirty="0"/>
              <a:t>reinvestment rate</a:t>
            </a:r>
          </a:p>
        </p:txBody>
      </p:sp>
      <p:pic>
        <p:nvPicPr>
          <p:cNvPr id="6" name="Picture 5" descr="A diagram of a diamond&#10;&#10;Description automatically generated">
            <a:extLst>
              <a:ext uri="{FF2B5EF4-FFF2-40B4-BE49-F238E27FC236}">
                <a16:creationId xmlns:a16="http://schemas.microsoft.com/office/drawing/2014/main" id="{D7C70C42-6DDF-6E3A-F333-8E11C408A4A5}"/>
              </a:ext>
            </a:extLst>
          </p:cNvPr>
          <p:cNvPicPr>
            <a:picLocks noChangeAspect="1"/>
          </p:cNvPicPr>
          <p:nvPr/>
        </p:nvPicPr>
        <p:blipFill>
          <a:blip r:embed="rId2"/>
          <a:stretch>
            <a:fillRect/>
          </a:stretch>
        </p:blipFill>
        <p:spPr>
          <a:xfrm>
            <a:off x="1437745" y="2272565"/>
            <a:ext cx="1461424" cy="1051200"/>
          </a:xfrm>
          <a:prstGeom prst="rect">
            <a:avLst/>
          </a:prstGeom>
        </p:spPr>
      </p:pic>
      <p:pic>
        <p:nvPicPr>
          <p:cNvPr id="8" name="Picture 7" descr="A diagram of a diamond&#10;&#10;Description automatically generated">
            <a:extLst>
              <a:ext uri="{FF2B5EF4-FFF2-40B4-BE49-F238E27FC236}">
                <a16:creationId xmlns:a16="http://schemas.microsoft.com/office/drawing/2014/main" id="{24DC5A72-AD0B-D9C1-7382-2C58AE24E0F2}"/>
              </a:ext>
            </a:extLst>
          </p:cNvPr>
          <p:cNvPicPr>
            <a:picLocks noChangeAspect="1"/>
          </p:cNvPicPr>
          <p:nvPr/>
        </p:nvPicPr>
        <p:blipFill>
          <a:blip r:embed="rId3"/>
          <a:stretch>
            <a:fillRect/>
          </a:stretch>
        </p:blipFill>
        <p:spPr>
          <a:xfrm>
            <a:off x="5814321" y="1764734"/>
            <a:ext cx="1606957" cy="1049964"/>
          </a:xfrm>
          <a:prstGeom prst="rect">
            <a:avLst/>
          </a:prstGeom>
        </p:spPr>
      </p:pic>
      <p:pic>
        <p:nvPicPr>
          <p:cNvPr id="11" name="Picture 10" descr="A diagram of a diamond&#10;&#10;Description automatically generated">
            <a:extLst>
              <a:ext uri="{FF2B5EF4-FFF2-40B4-BE49-F238E27FC236}">
                <a16:creationId xmlns:a16="http://schemas.microsoft.com/office/drawing/2014/main" id="{2390D745-56EE-A151-5DDA-ED6CC3384367}"/>
              </a:ext>
            </a:extLst>
          </p:cNvPr>
          <p:cNvPicPr>
            <a:picLocks noChangeAspect="1"/>
          </p:cNvPicPr>
          <p:nvPr/>
        </p:nvPicPr>
        <p:blipFill>
          <a:blip r:embed="rId4"/>
          <a:stretch>
            <a:fillRect/>
          </a:stretch>
        </p:blipFill>
        <p:spPr>
          <a:xfrm>
            <a:off x="5790940" y="3752943"/>
            <a:ext cx="1653717" cy="1051200"/>
          </a:xfrm>
          <a:prstGeom prst="rect">
            <a:avLst/>
          </a:prstGeom>
        </p:spPr>
      </p:pic>
    </p:spTree>
    <p:extLst>
      <p:ext uri="{BB962C8B-B14F-4D97-AF65-F5344CB8AC3E}">
        <p14:creationId xmlns:p14="http://schemas.microsoft.com/office/powerpoint/2010/main" val="120046874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A8A224-47FA-5A8B-0F13-9C892EA344FC}"/>
              </a:ext>
            </a:extLst>
          </p:cNvPr>
          <p:cNvSpPr>
            <a:spLocks noGrp="1"/>
          </p:cNvSpPr>
          <p:nvPr>
            <p:ph type="ctrTitle"/>
          </p:nvPr>
        </p:nvSpPr>
        <p:spPr/>
        <p:txBody>
          <a:bodyPr/>
          <a:lstStyle/>
          <a:p>
            <a:r>
              <a:rPr lang="en-US" dirty="0"/>
              <a:t>Financial KPIs</a:t>
            </a:r>
          </a:p>
        </p:txBody>
      </p:sp>
      <p:sp>
        <p:nvSpPr>
          <p:cNvPr id="4" name="Slide Number Placeholder 3">
            <a:extLst>
              <a:ext uri="{FF2B5EF4-FFF2-40B4-BE49-F238E27FC236}">
                <a16:creationId xmlns:a16="http://schemas.microsoft.com/office/drawing/2014/main" id="{3F229E86-0E6E-A661-4875-3DB3F7E80FC7}"/>
              </a:ext>
            </a:extLst>
          </p:cNvPr>
          <p:cNvSpPr>
            <a:spLocks noGrp="1"/>
          </p:cNvSpPr>
          <p:nvPr>
            <p:ph type="sldNum" sz="quarter" idx="14"/>
          </p:nvPr>
        </p:nvSpPr>
        <p:spPr/>
        <p:txBody>
          <a:bodyPr/>
          <a:lstStyle/>
          <a:p>
            <a:fld id="{220B6647-BD7A-7942-B66E-0DFF9B72D92D}" type="slidenum">
              <a:rPr lang="en-US" smtClean="0"/>
              <a:pPr/>
              <a:t>119</a:t>
            </a:fld>
            <a:endParaRPr lang="en-US"/>
          </a:p>
        </p:txBody>
      </p:sp>
    </p:spTree>
    <p:extLst>
      <p:ext uri="{BB962C8B-B14F-4D97-AF65-F5344CB8AC3E}">
        <p14:creationId xmlns:p14="http://schemas.microsoft.com/office/powerpoint/2010/main" val="2748169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2E03D88-D530-2665-471C-E94EC6EAC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2045" y="1471053"/>
            <a:ext cx="5943600" cy="2983865"/>
          </a:xfrm>
          <a:prstGeom prst="rect">
            <a:avLst/>
          </a:prstGeom>
        </p:spPr>
      </p:pic>
      <p:sp>
        <p:nvSpPr>
          <p:cNvPr id="2" name="Title 1">
            <a:extLst>
              <a:ext uri="{FF2B5EF4-FFF2-40B4-BE49-F238E27FC236}">
                <a16:creationId xmlns:a16="http://schemas.microsoft.com/office/drawing/2014/main" id="{00446AE9-362B-A333-79E0-F82D147CB8AD}"/>
              </a:ext>
            </a:extLst>
          </p:cNvPr>
          <p:cNvSpPr>
            <a:spLocks noGrp="1"/>
          </p:cNvSpPr>
          <p:nvPr>
            <p:ph type="title"/>
          </p:nvPr>
        </p:nvSpPr>
        <p:spPr/>
        <p:txBody>
          <a:bodyPr/>
          <a:lstStyle/>
          <a:p>
            <a:r>
              <a:rPr lang="en-US" dirty="0" err="1"/>
              <a:t>GroupBy</a:t>
            </a:r>
            <a:r>
              <a:rPr lang="en-US" dirty="0"/>
              <a:t> + Moving Aggregator in YTD </a:t>
            </a:r>
            <a:r>
              <a:rPr lang="en-US" dirty="0" err="1"/>
              <a:t>metanode</a:t>
            </a:r>
            <a:endParaRPr lang="en-US" dirty="0"/>
          </a:p>
        </p:txBody>
      </p:sp>
      <p:pic>
        <p:nvPicPr>
          <p:cNvPr id="6" name="Picture 5">
            <a:extLst>
              <a:ext uri="{FF2B5EF4-FFF2-40B4-BE49-F238E27FC236}">
                <a16:creationId xmlns:a16="http://schemas.microsoft.com/office/drawing/2014/main" id="{461F06E3-CE34-B512-0385-B1E3E5385BFC}"/>
              </a:ext>
            </a:extLst>
          </p:cNvPr>
          <p:cNvPicPr>
            <a:picLocks noChangeAspect="1"/>
          </p:cNvPicPr>
          <p:nvPr/>
        </p:nvPicPr>
        <p:blipFill>
          <a:blip r:embed="rId3"/>
          <a:stretch>
            <a:fillRect/>
          </a:stretch>
        </p:blipFill>
        <p:spPr>
          <a:xfrm>
            <a:off x="3907810" y="650677"/>
            <a:ext cx="2626462" cy="1538831"/>
          </a:xfrm>
          <a:prstGeom prst="rect">
            <a:avLst/>
          </a:prstGeom>
        </p:spPr>
      </p:pic>
      <p:cxnSp>
        <p:nvCxnSpPr>
          <p:cNvPr id="8" name="Straight Connector 7">
            <a:extLst>
              <a:ext uri="{FF2B5EF4-FFF2-40B4-BE49-F238E27FC236}">
                <a16:creationId xmlns:a16="http://schemas.microsoft.com/office/drawing/2014/main" id="{4E056677-C0D0-3B54-8913-2F6E371FCB18}"/>
              </a:ext>
            </a:extLst>
          </p:cNvPr>
          <p:cNvCxnSpPr>
            <a:cxnSpLocks/>
          </p:cNvCxnSpPr>
          <p:nvPr/>
        </p:nvCxnSpPr>
        <p:spPr>
          <a:xfrm flipH="1" flipV="1">
            <a:off x="3962400" y="2189508"/>
            <a:ext cx="850710" cy="435411"/>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C832C96-BD31-DB1C-EA6E-8337DF3DB58D}"/>
              </a:ext>
            </a:extLst>
          </p:cNvPr>
          <p:cNvCxnSpPr>
            <a:cxnSpLocks/>
          </p:cNvCxnSpPr>
          <p:nvPr/>
        </p:nvCxnSpPr>
        <p:spPr>
          <a:xfrm flipV="1">
            <a:off x="4954137" y="2163431"/>
            <a:ext cx="1496705" cy="461488"/>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EDEE371A-C078-2D45-0F47-BCD1C4E652F0}"/>
              </a:ext>
            </a:extLst>
          </p:cNvPr>
          <p:cNvSpPr/>
          <p:nvPr/>
        </p:nvSpPr>
        <p:spPr>
          <a:xfrm>
            <a:off x="4676633" y="2419955"/>
            <a:ext cx="400334" cy="46148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8" name="Oval 17">
            <a:extLst>
              <a:ext uri="{FF2B5EF4-FFF2-40B4-BE49-F238E27FC236}">
                <a16:creationId xmlns:a16="http://schemas.microsoft.com/office/drawing/2014/main" id="{32D664FD-3BDC-347C-E9DD-04AE029ADE15}"/>
              </a:ext>
            </a:extLst>
          </p:cNvPr>
          <p:cNvSpPr/>
          <p:nvPr/>
        </p:nvSpPr>
        <p:spPr>
          <a:xfrm>
            <a:off x="4676633" y="3691472"/>
            <a:ext cx="443552" cy="46148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399213643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47365663-B6C9-DEFF-3DA8-82D54F5528A7}"/>
              </a:ext>
            </a:extLst>
          </p:cNvPr>
          <p:cNvSpPr>
            <a:spLocks noGrp="1"/>
          </p:cNvSpPr>
          <p:nvPr>
            <p:ph type="title"/>
          </p:nvPr>
        </p:nvSpPr>
        <p:spPr/>
        <p:txBody>
          <a:bodyPr/>
          <a:lstStyle/>
          <a:p>
            <a:r>
              <a:rPr lang="en-US" dirty="0"/>
              <a:t>KPIs</a:t>
            </a:r>
          </a:p>
        </p:txBody>
      </p:sp>
      <p:sp>
        <p:nvSpPr>
          <p:cNvPr id="4" name="Content Placeholder 3">
            <a:extLst>
              <a:ext uri="{FF2B5EF4-FFF2-40B4-BE49-F238E27FC236}">
                <a16:creationId xmlns:a16="http://schemas.microsoft.com/office/drawing/2014/main" id="{CCB35D57-95F8-ED7E-697F-18C671B08E22}"/>
              </a:ext>
            </a:extLst>
          </p:cNvPr>
          <p:cNvSpPr>
            <a:spLocks noGrp="1"/>
          </p:cNvSpPr>
          <p:nvPr>
            <p:ph idx="1"/>
          </p:nvPr>
        </p:nvSpPr>
        <p:spPr>
          <a:xfrm>
            <a:off x="360000" y="843700"/>
            <a:ext cx="8427600" cy="491594"/>
          </a:xfrm>
        </p:spPr>
        <p:txBody>
          <a:bodyPr/>
          <a:lstStyle/>
          <a:p>
            <a:pPr marL="0" indent="0" algn="ctr">
              <a:buNone/>
            </a:pPr>
            <a:r>
              <a:rPr lang="en-US" sz="2400" b="1" dirty="0"/>
              <a:t>KPI</a:t>
            </a:r>
            <a:r>
              <a:rPr lang="en-US" sz="2400" dirty="0"/>
              <a:t> = Key Performance Indicators</a:t>
            </a:r>
          </a:p>
        </p:txBody>
      </p:sp>
      <p:sp>
        <p:nvSpPr>
          <p:cNvPr id="5" name="Content Placeholder 3">
            <a:extLst>
              <a:ext uri="{FF2B5EF4-FFF2-40B4-BE49-F238E27FC236}">
                <a16:creationId xmlns:a16="http://schemas.microsoft.com/office/drawing/2014/main" id="{D0BE73E9-7514-FCDF-4894-5B147DFB5F9B}"/>
              </a:ext>
            </a:extLst>
          </p:cNvPr>
          <p:cNvSpPr txBox="1">
            <a:spLocks/>
          </p:cNvSpPr>
          <p:nvPr/>
        </p:nvSpPr>
        <p:spPr>
          <a:xfrm>
            <a:off x="440553" y="1698775"/>
            <a:ext cx="2413857" cy="1291716"/>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a:t>Return on Equity</a:t>
            </a:r>
          </a:p>
          <a:p>
            <a:r>
              <a:rPr lang="en-US" sz="1400" dirty="0"/>
              <a:t>Working Capital Ratio</a:t>
            </a:r>
          </a:p>
          <a:p>
            <a:r>
              <a:rPr lang="en-US" sz="1400" dirty="0"/>
              <a:t>Net Profit Margin</a:t>
            </a:r>
          </a:p>
          <a:p>
            <a:r>
              <a:rPr lang="en-US" sz="1400" dirty="0"/>
              <a:t>Gross Profit Margin</a:t>
            </a:r>
          </a:p>
          <a:p>
            <a:r>
              <a:rPr lang="en-US" sz="1400" dirty="0"/>
              <a:t>Invoice Processing Time</a:t>
            </a:r>
          </a:p>
        </p:txBody>
      </p:sp>
      <p:sp>
        <p:nvSpPr>
          <p:cNvPr id="6" name="Content Placeholder 3">
            <a:extLst>
              <a:ext uri="{FF2B5EF4-FFF2-40B4-BE49-F238E27FC236}">
                <a16:creationId xmlns:a16="http://schemas.microsoft.com/office/drawing/2014/main" id="{C8E55D2C-76C0-7D3E-2D9B-2EB56746213A}"/>
              </a:ext>
            </a:extLst>
          </p:cNvPr>
          <p:cNvSpPr txBox="1">
            <a:spLocks/>
          </p:cNvSpPr>
          <p:nvPr/>
        </p:nvSpPr>
        <p:spPr>
          <a:xfrm>
            <a:off x="3025647" y="1693122"/>
            <a:ext cx="2185080" cy="1585630"/>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a:t>Revenue Growth </a:t>
            </a:r>
          </a:p>
          <a:p>
            <a:r>
              <a:rPr lang="en-US" sz="1400" dirty="0"/>
              <a:t>Market Share</a:t>
            </a:r>
          </a:p>
          <a:p>
            <a:r>
              <a:rPr lang="en-US" sz="1400" dirty="0"/>
              <a:t>Employee Turnover</a:t>
            </a:r>
          </a:p>
          <a:p>
            <a:r>
              <a:rPr lang="en-US" sz="1400" dirty="0"/>
              <a:t>Lifetime Value</a:t>
            </a:r>
          </a:p>
          <a:p>
            <a:r>
              <a:rPr lang="en-US" sz="1400" dirty="0"/>
              <a:t>Customer Churn</a:t>
            </a:r>
          </a:p>
          <a:p>
            <a:r>
              <a:rPr lang="en-US" sz="1400" dirty="0"/>
              <a:t>Cash Flow</a:t>
            </a:r>
          </a:p>
          <a:p>
            <a:endParaRPr lang="en-US" sz="1400" dirty="0"/>
          </a:p>
        </p:txBody>
      </p:sp>
      <p:sp>
        <p:nvSpPr>
          <p:cNvPr id="7" name="Content Placeholder 3">
            <a:extLst>
              <a:ext uri="{FF2B5EF4-FFF2-40B4-BE49-F238E27FC236}">
                <a16:creationId xmlns:a16="http://schemas.microsoft.com/office/drawing/2014/main" id="{1D252B41-C836-67A4-9FD8-9AC52B5C906C}"/>
              </a:ext>
            </a:extLst>
          </p:cNvPr>
          <p:cNvSpPr txBox="1">
            <a:spLocks/>
          </p:cNvSpPr>
          <p:nvPr/>
        </p:nvSpPr>
        <p:spPr>
          <a:xfrm>
            <a:off x="5150010" y="1698775"/>
            <a:ext cx="2535895" cy="1489954"/>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a:t>Days of Inventory Outstanding</a:t>
            </a:r>
          </a:p>
          <a:p>
            <a:r>
              <a:rPr lang="en-US" sz="1400" dirty="0"/>
              <a:t>Cash Burn Rate</a:t>
            </a:r>
          </a:p>
          <a:p>
            <a:r>
              <a:rPr lang="en-US" sz="1400" dirty="0"/>
              <a:t>Operating Cash Flow</a:t>
            </a:r>
          </a:p>
          <a:p>
            <a:r>
              <a:rPr lang="en-US" sz="1400" dirty="0"/>
              <a:t>Free Cash Flow</a:t>
            </a:r>
          </a:p>
        </p:txBody>
      </p:sp>
      <p:sp>
        <p:nvSpPr>
          <p:cNvPr id="8" name="Content Placeholder 3">
            <a:extLst>
              <a:ext uri="{FF2B5EF4-FFF2-40B4-BE49-F238E27FC236}">
                <a16:creationId xmlns:a16="http://schemas.microsoft.com/office/drawing/2014/main" id="{85B0EC06-D9E6-1B2B-5AFC-799C8603360C}"/>
              </a:ext>
            </a:extLst>
          </p:cNvPr>
          <p:cNvSpPr txBox="1">
            <a:spLocks/>
          </p:cNvSpPr>
          <p:nvPr/>
        </p:nvSpPr>
        <p:spPr>
          <a:xfrm>
            <a:off x="660387" y="3547680"/>
            <a:ext cx="2535895" cy="1059154"/>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a:t>ROI</a:t>
            </a:r>
          </a:p>
          <a:p>
            <a:r>
              <a:rPr lang="en-US" sz="1400" dirty="0"/>
              <a:t>Earnings per Share</a:t>
            </a:r>
          </a:p>
          <a:p>
            <a:r>
              <a:rPr lang="en-US" sz="1400" dirty="0"/>
              <a:t>Gross Margin Ratio</a:t>
            </a:r>
          </a:p>
          <a:p>
            <a:r>
              <a:rPr lang="en-US" sz="1400" dirty="0"/>
              <a:t>Net Promoter Score</a:t>
            </a:r>
          </a:p>
        </p:txBody>
      </p:sp>
      <p:sp>
        <p:nvSpPr>
          <p:cNvPr id="10" name="Content Placeholder 3">
            <a:extLst>
              <a:ext uri="{FF2B5EF4-FFF2-40B4-BE49-F238E27FC236}">
                <a16:creationId xmlns:a16="http://schemas.microsoft.com/office/drawing/2014/main" id="{92DF426B-00BC-B507-1ADF-A413D43DBDE8}"/>
              </a:ext>
            </a:extLst>
          </p:cNvPr>
          <p:cNvSpPr txBox="1">
            <a:spLocks/>
          </p:cNvSpPr>
          <p:nvPr/>
        </p:nvSpPr>
        <p:spPr>
          <a:xfrm>
            <a:off x="3529236" y="3617284"/>
            <a:ext cx="2535895" cy="1148816"/>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a:t>ARR</a:t>
            </a:r>
          </a:p>
          <a:p>
            <a:r>
              <a:rPr lang="en-US" sz="1400" dirty="0"/>
              <a:t>MRR</a:t>
            </a:r>
          </a:p>
          <a:p>
            <a:r>
              <a:rPr lang="en-US" sz="1400" dirty="0"/>
              <a:t>Average Revenue per User</a:t>
            </a:r>
          </a:p>
          <a:p>
            <a:r>
              <a:rPr lang="en-US" sz="1400" dirty="0"/>
              <a:t>Total Addressable Market</a:t>
            </a:r>
          </a:p>
          <a:p>
            <a:endParaRPr lang="en-US" sz="1400" dirty="0"/>
          </a:p>
        </p:txBody>
      </p:sp>
      <p:sp>
        <p:nvSpPr>
          <p:cNvPr id="11" name="Content Placeholder 3">
            <a:extLst>
              <a:ext uri="{FF2B5EF4-FFF2-40B4-BE49-F238E27FC236}">
                <a16:creationId xmlns:a16="http://schemas.microsoft.com/office/drawing/2014/main" id="{39EACDE1-3B78-6B04-388C-BF688DF3D2D1}"/>
              </a:ext>
            </a:extLst>
          </p:cNvPr>
          <p:cNvSpPr txBox="1">
            <a:spLocks/>
          </p:cNvSpPr>
          <p:nvPr/>
        </p:nvSpPr>
        <p:spPr>
          <a:xfrm>
            <a:off x="6065131" y="3540613"/>
            <a:ext cx="2535895" cy="1312750"/>
          </a:xfrm>
          <a:prstGeom prst="rect">
            <a:avLst/>
          </a:prstGeom>
        </p:spPr>
        <p:txBody>
          <a:bodyPr vert="horz" lIns="0" tIns="0" rIns="0" bIns="0" rtlCol="0">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r>
              <a:rPr lang="en-US" sz="1400" dirty="0" err="1"/>
              <a:t>Overdues</a:t>
            </a:r>
            <a:r>
              <a:rPr lang="en-US" sz="1400" dirty="0"/>
              <a:t> Ratio</a:t>
            </a:r>
          </a:p>
          <a:p>
            <a:r>
              <a:rPr lang="en-US" sz="1400" dirty="0"/>
              <a:t>Days Sales Outstanding</a:t>
            </a:r>
          </a:p>
          <a:p>
            <a:r>
              <a:rPr lang="en-US" sz="1400" dirty="0"/>
              <a:t>Days Payables Outstanding</a:t>
            </a:r>
          </a:p>
          <a:p>
            <a:r>
              <a:rPr lang="en-US" sz="1400" dirty="0"/>
              <a:t>Average Days Delinquent</a:t>
            </a:r>
          </a:p>
        </p:txBody>
      </p:sp>
    </p:spTree>
    <p:extLst>
      <p:ext uri="{BB962C8B-B14F-4D97-AF65-F5344CB8AC3E}">
        <p14:creationId xmlns:p14="http://schemas.microsoft.com/office/powerpoint/2010/main" val="243476039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16C82-FCF1-B24F-B639-B807A039A595}"/>
              </a:ext>
            </a:extLst>
          </p:cNvPr>
          <p:cNvSpPr>
            <a:spLocks noGrp="1"/>
          </p:cNvSpPr>
          <p:nvPr>
            <p:ph type="ctrTitle"/>
          </p:nvPr>
        </p:nvSpPr>
        <p:spPr/>
        <p:txBody>
          <a:bodyPr/>
          <a:lstStyle/>
          <a:p>
            <a:r>
              <a:rPr lang="en-US" dirty="0"/>
              <a:t>Customer Churn</a:t>
            </a:r>
          </a:p>
        </p:txBody>
      </p:sp>
    </p:spTree>
    <p:extLst>
      <p:ext uri="{BB962C8B-B14F-4D97-AF65-F5344CB8AC3E}">
        <p14:creationId xmlns:p14="http://schemas.microsoft.com/office/powerpoint/2010/main" val="164181296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CB0881A-4E24-70B6-0688-55430BEF803D}"/>
              </a:ext>
            </a:extLst>
          </p:cNvPr>
          <p:cNvPicPr>
            <a:picLocks noChangeAspect="1"/>
          </p:cNvPicPr>
          <p:nvPr/>
        </p:nvPicPr>
        <p:blipFill rotWithShape="1">
          <a:blip r:embed="rId2"/>
          <a:srcRect l="27501" t="26782" r="28854" b="27924"/>
          <a:stretch/>
        </p:blipFill>
        <p:spPr>
          <a:xfrm>
            <a:off x="6680200" y="2739420"/>
            <a:ext cx="2184400" cy="2266890"/>
          </a:xfrm>
          <a:prstGeom prst="rect">
            <a:avLst/>
          </a:prstGeom>
        </p:spPr>
      </p:pic>
      <p:sp>
        <p:nvSpPr>
          <p:cNvPr id="3" name="Title 2">
            <a:extLst>
              <a:ext uri="{FF2B5EF4-FFF2-40B4-BE49-F238E27FC236}">
                <a16:creationId xmlns:a16="http://schemas.microsoft.com/office/drawing/2014/main" id="{AA273283-3FD3-C96F-2384-8A6C046767A3}"/>
              </a:ext>
            </a:extLst>
          </p:cNvPr>
          <p:cNvSpPr>
            <a:spLocks noGrp="1"/>
          </p:cNvSpPr>
          <p:nvPr>
            <p:ph type="title"/>
          </p:nvPr>
        </p:nvSpPr>
        <p:spPr/>
        <p:txBody>
          <a:bodyPr/>
          <a:lstStyle/>
          <a:p>
            <a:r>
              <a:rPr lang="en-US" dirty="0"/>
              <a:t>Customer Churn</a:t>
            </a:r>
          </a:p>
        </p:txBody>
      </p:sp>
      <p:sp>
        <p:nvSpPr>
          <p:cNvPr id="5" name="Content Placeholder 4">
            <a:extLst>
              <a:ext uri="{FF2B5EF4-FFF2-40B4-BE49-F238E27FC236}">
                <a16:creationId xmlns:a16="http://schemas.microsoft.com/office/drawing/2014/main" id="{948EB500-7E3D-410A-3604-9FCBEA76B873}"/>
              </a:ext>
            </a:extLst>
          </p:cNvPr>
          <p:cNvSpPr>
            <a:spLocks noGrp="1"/>
          </p:cNvSpPr>
          <p:nvPr>
            <p:ph idx="1"/>
          </p:nvPr>
        </p:nvSpPr>
        <p:spPr/>
        <p:txBody>
          <a:bodyPr/>
          <a:lstStyle/>
          <a:p>
            <a:r>
              <a:rPr lang="en-US" dirty="0"/>
              <a:t>Measures the </a:t>
            </a:r>
            <a:r>
              <a:rPr lang="en-US" b="1" dirty="0"/>
              <a:t>percentage </a:t>
            </a:r>
            <a:r>
              <a:rPr lang="en-US" dirty="0"/>
              <a:t>of </a:t>
            </a:r>
            <a:r>
              <a:rPr lang="en-US" b="1" dirty="0"/>
              <a:t>customers </a:t>
            </a:r>
            <a:r>
              <a:rPr lang="en-US" dirty="0"/>
              <a:t>with </a:t>
            </a:r>
            <a:r>
              <a:rPr lang="en-US" b="1" dirty="0"/>
              <a:t>canceled </a:t>
            </a:r>
            <a:r>
              <a:rPr lang="en-US" dirty="0"/>
              <a:t>or </a:t>
            </a:r>
            <a:r>
              <a:rPr lang="en-US" b="1" dirty="0"/>
              <a:t>not renewed </a:t>
            </a:r>
            <a:r>
              <a:rPr lang="en-US" dirty="0"/>
              <a:t>contracts on a given period. </a:t>
            </a:r>
          </a:p>
        </p:txBody>
      </p:sp>
      <p:sp>
        <p:nvSpPr>
          <p:cNvPr id="7" name="AutoShape 2" descr="Contract">
            <a:extLst>
              <a:ext uri="{FF2B5EF4-FFF2-40B4-BE49-F238E27FC236}">
                <a16:creationId xmlns:a16="http://schemas.microsoft.com/office/drawing/2014/main" id="{D137BEF2-2051-2632-3BE8-746688CFDE2F}"/>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DA503F2-E36B-7C6A-FC89-39E38D392CA0}"/>
                  </a:ext>
                </a:extLst>
              </p:cNvPr>
              <p:cNvSpPr txBox="1"/>
              <p:nvPr/>
            </p:nvSpPr>
            <p:spPr>
              <a:xfrm>
                <a:off x="0" y="1800115"/>
                <a:ext cx="9144000" cy="665567"/>
              </a:xfrm>
              <a:prstGeom prst="rect">
                <a:avLst/>
              </a:prstGeom>
              <a:noFill/>
              <a:ln w="15875">
                <a:noFill/>
              </a:ln>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𝐶𝑢𝑠𝑡𝑜𝑚𝑒𝑟</m:t>
                      </m:r>
                      <m:r>
                        <a:rPr lang="en-US" b="0" i="1" smtClean="0">
                          <a:latin typeface="Cambria Math" panose="02040503050406030204" pitchFamily="18" charset="0"/>
                        </a:rPr>
                        <m:t> </m:t>
                      </m:r>
                      <m:r>
                        <a:rPr lang="en-US" b="0" i="1" smtClean="0">
                          <a:latin typeface="Cambria Math" panose="02040503050406030204" pitchFamily="18" charset="0"/>
                        </a:rPr>
                        <m:t>𝐶h𝑢𝑟𝑛</m:t>
                      </m:r>
                      <m:r>
                        <a:rPr lang="en-US" i="1" smtClean="0">
                          <a:latin typeface="Cambria Math" panose="02040503050406030204" pitchFamily="18" charset="0"/>
                        </a:rPr>
                        <m:t> </m:t>
                      </m:r>
                      <m:r>
                        <a:rPr lang="en-US" i="1" smtClean="0">
                          <a:latin typeface="Cambria Math" panose="02040503050406030204" pitchFamily="18" charset="0"/>
                        </a:rPr>
                        <m:t>𝐾𝑃𝐼</m:t>
                      </m:r>
                      <m:r>
                        <a:rPr lang="en-US" i="1" smtClean="0">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𝑛𝑜</m:t>
                          </m:r>
                          <m:r>
                            <a:rPr lang="en-US" b="0" i="1" smtClean="0">
                              <a:latin typeface="Cambria Math" panose="02040503050406030204" pitchFamily="18" charset="0"/>
                            </a:rPr>
                            <m:t>.</m:t>
                          </m:r>
                          <m:r>
                            <a:rPr lang="en-US" i="1">
                              <a:latin typeface="Cambria Math" panose="02040503050406030204" pitchFamily="18" charset="0"/>
                            </a:rPr>
                            <m:t> </m:t>
                          </m:r>
                          <m:r>
                            <a:rPr lang="en-US" b="0" i="1" smtClean="0">
                              <a:latin typeface="Cambria Math" panose="02040503050406030204" pitchFamily="18" charset="0"/>
                            </a:rPr>
                            <m:t>𝑐𝑢𝑠𝑡𝑜𝑚𝑒𝑟𝑠</m:t>
                          </m:r>
                          <m:r>
                            <a:rPr lang="en-US" i="1">
                              <a:latin typeface="Cambria Math" panose="02040503050406030204" pitchFamily="18" charset="0"/>
                            </a:rPr>
                            <m:t> </m:t>
                          </m:r>
                          <m:r>
                            <a:rPr lang="en-US" i="1">
                              <a:latin typeface="Cambria Math" panose="02040503050406030204" pitchFamily="18" charset="0"/>
                            </a:rPr>
                            <m:t>𝑤h𝑜</m:t>
                          </m:r>
                          <m:r>
                            <a:rPr lang="en-US" i="1">
                              <a:latin typeface="Cambria Math" panose="02040503050406030204" pitchFamily="18" charset="0"/>
                            </a:rPr>
                            <m:t> </m:t>
                          </m:r>
                          <m:r>
                            <a:rPr lang="en-US" i="1">
                              <a:latin typeface="Cambria Math" panose="02040503050406030204" pitchFamily="18" charset="0"/>
                            </a:rPr>
                            <m:t>𝑙𝑒𝑓𝑡</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𝑝𝑒𝑟𝑖𝑜𝑑</m:t>
                          </m:r>
                        </m:num>
                        <m:den>
                          <m:r>
                            <a:rPr lang="en-US" i="1">
                              <a:latin typeface="Cambria Math" panose="02040503050406030204" pitchFamily="18" charset="0"/>
                            </a:rPr>
                            <m:t>𝑡𝑜𝑡𝑎𝑙</m:t>
                          </m:r>
                          <m:r>
                            <a:rPr lang="en-US" i="1">
                              <a:latin typeface="Cambria Math" panose="02040503050406030204" pitchFamily="18" charset="0"/>
                            </a:rPr>
                            <m:t> </m:t>
                          </m:r>
                          <m:r>
                            <a:rPr lang="en-US" i="1">
                              <a:latin typeface="Cambria Math" panose="02040503050406030204" pitchFamily="18" charset="0"/>
                            </a:rPr>
                            <m:t>𝑐𝑢𝑠𝑡𝑜𝑚𝑒𝑟𝑠</m:t>
                          </m:r>
                          <m:r>
                            <a:rPr lang="en-US" i="1">
                              <a:latin typeface="Cambria Math" panose="02040503050406030204" pitchFamily="18" charset="0"/>
                            </a:rPr>
                            <m:t> </m:t>
                          </m:r>
                          <m:r>
                            <a:rPr lang="en-US" i="1">
                              <a:latin typeface="Cambria Math" panose="02040503050406030204" pitchFamily="18" charset="0"/>
                            </a:rPr>
                            <m:t>𝑎𝑡</m:t>
                          </m:r>
                          <m:r>
                            <a:rPr lang="en-US" i="1">
                              <a:latin typeface="Cambria Math" panose="02040503050406030204" pitchFamily="18" charset="0"/>
                            </a:rPr>
                            <m:t> </m:t>
                          </m:r>
                          <m:r>
                            <a:rPr lang="en-US" i="1">
                              <a:latin typeface="Cambria Math" panose="02040503050406030204" pitchFamily="18" charset="0"/>
                            </a:rPr>
                            <m:t>𝑡h𝑒</m:t>
                          </m:r>
                          <m:r>
                            <a:rPr lang="en-US" i="1">
                              <a:latin typeface="Cambria Math" panose="02040503050406030204" pitchFamily="18" charset="0"/>
                            </a:rPr>
                            <m:t> </m:t>
                          </m:r>
                          <m:r>
                            <a:rPr lang="en-US" i="1">
                              <a:latin typeface="Cambria Math" panose="02040503050406030204" pitchFamily="18" charset="0"/>
                            </a:rPr>
                            <m:t>𝑠𝑡𝑎𝑟𝑡</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𝑝𝑒𝑟𝑖𝑜𝑑</m:t>
                          </m:r>
                        </m:den>
                      </m:f>
                      <m:r>
                        <a:rPr lang="en-US" i="1">
                          <a:latin typeface="Cambria Math" panose="02040503050406030204" pitchFamily="18" charset="0"/>
                        </a:rPr>
                        <m:t>×100</m:t>
                      </m:r>
                    </m:oMath>
                  </m:oMathPara>
                </a14:m>
                <a:endParaRPr lang="en-US" dirty="0"/>
              </a:p>
            </p:txBody>
          </p:sp>
        </mc:Choice>
        <mc:Fallback xmlns="">
          <p:sp>
            <p:nvSpPr>
              <p:cNvPr id="2" name="TextBox 1">
                <a:extLst>
                  <a:ext uri="{FF2B5EF4-FFF2-40B4-BE49-F238E27FC236}">
                    <a16:creationId xmlns:a16="http://schemas.microsoft.com/office/drawing/2014/main" id="{6DA503F2-E36B-7C6A-FC89-39E38D392CA0}"/>
                  </a:ext>
                </a:extLst>
              </p:cNvPr>
              <p:cNvSpPr txBox="1">
                <a:spLocks noRot="1" noChangeAspect="1" noMove="1" noResize="1" noEditPoints="1" noAdjustHandles="1" noChangeArrowheads="1" noChangeShapeType="1" noTextEdit="1"/>
              </p:cNvSpPr>
              <p:nvPr/>
            </p:nvSpPr>
            <p:spPr>
              <a:xfrm>
                <a:off x="0" y="1800115"/>
                <a:ext cx="9144000" cy="665567"/>
              </a:xfrm>
              <a:prstGeom prst="rect">
                <a:avLst/>
              </a:prstGeom>
              <a:blipFill>
                <a:blip r:embed="rId3"/>
                <a:stretch>
                  <a:fillRect b="-11321"/>
                </a:stretch>
              </a:blipFill>
              <a:ln w="15875">
                <a:noFill/>
              </a:ln>
            </p:spPr>
            <p:txBody>
              <a:bodyPr/>
              <a:lstStyle/>
              <a:p>
                <a:r>
                  <a:rPr lang="en-US">
                    <a:noFill/>
                  </a:rPr>
                  <a:t> </a:t>
                </a:r>
              </a:p>
            </p:txBody>
          </p:sp>
        </mc:Fallback>
      </mc:AlternateContent>
    </p:spTree>
    <p:extLst>
      <p:ext uri="{BB962C8B-B14F-4D97-AF65-F5344CB8AC3E}">
        <p14:creationId xmlns:p14="http://schemas.microsoft.com/office/powerpoint/2010/main" val="60920541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graph with a line and a blue line&#10;&#10;Description automatically generated">
            <a:extLst>
              <a:ext uri="{FF2B5EF4-FFF2-40B4-BE49-F238E27FC236}">
                <a16:creationId xmlns:a16="http://schemas.microsoft.com/office/drawing/2014/main" id="{C9E59E34-625E-0524-8BCA-DD60A152D5CF}"/>
              </a:ext>
            </a:extLst>
          </p:cNvPr>
          <p:cNvPicPr>
            <a:picLocks noChangeAspect="1"/>
          </p:cNvPicPr>
          <p:nvPr/>
        </p:nvPicPr>
        <p:blipFill>
          <a:blip r:embed="rId2"/>
          <a:stretch>
            <a:fillRect/>
          </a:stretch>
        </p:blipFill>
        <p:spPr>
          <a:xfrm>
            <a:off x="1868099" y="782241"/>
            <a:ext cx="5407801" cy="3893186"/>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36D989-9CA6-D6B1-C237-374FBD6F715C}"/>
              </a:ext>
            </a:extLst>
          </p:cNvPr>
          <p:cNvSpPr>
            <a:spLocks noGrp="1"/>
          </p:cNvSpPr>
          <p:nvPr>
            <p:ph type="title"/>
          </p:nvPr>
        </p:nvSpPr>
        <p:spPr/>
        <p:txBody>
          <a:bodyPr/>
          <a:lstStyle/>
          <a:p>
            <a:r>
              <a:rPr lang="en-US" dirty="0"/>
              <a:t>Customer Churn KPI</a:t>
            </a:r>
          </a:p>
        </p:txBody>
      </p:sp>
      <p:pic>
        <p:nvPicPr>
          <p:cNvPr id="8" name="Graphic 7" descr="Arrow: Clockwise curve with solid fill">
            <a:extLst>
              <a:ext uri="{FF2B5EF4-FFF2-40B4-BE49-F238E27FC236}">
                <a16:creationId xmlns:a16="http://schemas.microsoft.com/office/drawing/2014/main" id="{3D11039B-2738-1340-0B0B-1E865D78C9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5571522">
            <a:off x="6797700" y="2728575"/>
            <a:ext cx="914400" cy="1354072"/>
          </a:xfrm>
          <a:prstGeom prst="rect">
            <a:avLst/>
          </a:prstGeom>
        </p:spPr>
      </p:pic>
      <p:sp>
        <p:nvSpPr>
          <p:cNvPr id="12" name="TextBox 11">
            <a:extLst>
              <a:ext uri="{FF2B5EF4-FFF2-40B4-BE49-F238E27FC236}">
                <a16:creationId xmlns:a16="http://schemas.microsoft.com/office/drawing/2014/main" id="{EEC8EE3E-0924-4BA9-67BD-BEB9417FE10B}"/>
              </a:ext>
            </a:extLst>
          </p:cNvPr>
          <p:cNvSpPr txBox="1"/>
          <p:nvPr/>
        </p:nvSpPr>
        <p:spPr>
          <a:xfrm>
            <a:off x="7254900" y="2410491"/>
            <a:ext cx="1329316" cy="646331"/>
          </a:xfrm>
          <a:prstGeom prst="rect">
            <a:avLst/>
          </a:prstGeom>
          <a:noFill/>
          <a:ln w="15875">
            <a:noFill/>
          </a:ln>
        </p:spPr>
        <p:txBody>
          <a:bodyPr wrap="square">
            <a:spAutoFit/>
          </a:bodyPr>
          <a:lstStyle/>
          <a:p>
            <a:r>
              <a:rPr lang="en-US" dirty="0">
                <a:solidFill>
                  <a:srgbClr val="FDD800"/>
                </a:solidFill>
              </a:rPr>
              <a:t>Threshold </a:t>
            </a:r>
          </a:p>
          <a:p>
            <a:r>
              <a:rPr lang="en-US" dirty="0">
                <a:solidFill>
                  <a:srgbClr val="FDD800"/>
                </a:solidFill>
              </a:rPr>
              <a:t>set at 20%</a:t>
            </a:r>
          </a:p>
        </p:txBody>
      </p:sp>
    </p:spTree>
    <p:extLst>
      <p:ext uri="{BB962C8B-B14F-4D97-AF65-F5344CB8AC3E}">
        <p14:creationId xmlns:p14="http://schemas.microsoft.com/office/powerpoint/2010/main" val="17652668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FB407-A5CB-D008-DD65-F50F02A20C28}"/>
              </a:ext>
            </a:extLst>
          </p:cNvPr>
          <p:cNvSpPr>
            <a:spLocks noGrp="1"/>
          </p:cNvSpPr>
          <p:nvPr>
            <p:ph type="title"/>
          </p:nvPr>
        </p:nvSpPr>
        <p:spPr/>
        <p:txBody>
          <a:bodyPr/>
          <a:lstStyle/>
          <a:p>
            <a:r>
              <a:rPr lang="en-US" dirty="0"/>
              <a:t>CRM System: Customers</a:t>
            </a:r>
          </a:p>
        </p:txBody>
      </p:sp>
      <p:pic>
        <p:nvPicPr>
          <p:cNvPr id="5" name="Picture 4" descr="A screenshot of a computer&#10;&#10;Description automatically generated">
            <a:extLst>
              <a:ext uri="{FF2B5EF4-FFF2-40B4-BE49-F238E27FC236}">
                <a16:creationId xmlns:a16="http://schemas.microsoft.com/office/drawing/2014/main" id="{2BD69108-5923-349A-4FB9-31C7CECAAF5F}"/>
              </a:ext>
            </a:extLst>
          </p:cNvPr>
          <p:cNvPicPr>
            <a:picLocks noChangeAspect="1"/>
          </p:cNvPicPr>
          <p:nvPr/>
        </p:nvPicPr>
        <p:blipFill>
          <a:blip r:embed="rId2"/>
          <a:stretch>
            <a:fillRect/>
          </a:stretch>
        </p:blipFill>
        <p:spPr>
          <a:xfrm>
            <a:off x="848275" y="1441870"/>
            <a:ext cx="7447449" cy="22597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914518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73DA3-1E4A-F781-D4B0-33FC83E7CB6A}"/>
              </a:ext>
            </a:extLst>
          </p:cNvPr>
          <p:cNvSpPr>
            <a:spLocks noGrp="1"/>
          </p:cNvSpPr>
          <p:nvPr>
            <p:ph type="title"/>
          </p:nvPr>
        </p:nvSpPr>
        <p:spPr/>
        <p:txBody>
          <a:bodyPr/>
          <a:lstStyle/>
          <a:p>
            <a:r>
              <a:rPr lang="en-US" dirty="0"/>
              <a:t>The Workflow</a:t>
            </a:r>
          </a:p>
        </p:txBody>
      </p:sp>
      <p:pic>
        <p:nvPicPr>
          <p:cNvPr id="8" name="Picture 7">
            <a:extLst>
              <a:ext uri="{FF2B5EF4-FFF2-40B4-BE49-F238E27FC236}">
                <a16:creationId xmlns:a16="http://schemas.microsoft.com/office/drawing/2014/main" id="{353C9F00-D500-C7C3-AB28-C4956D8E9A5D}"/>
              </a:ext>
            </a:extLst>
          </p:cNvPr>
          <p:cNvPicPr>
            <a:picLocks noChangeAspect="1"/>
          </p:cNvPicPr>
          <p:nvPr/>
        </p:nvPicPr>
        <p:blipFill>
          <a:blip r:embed="rId2"/>
          <a:stretch>
            <a:fillRect/>
          </a:stretch>
        </p:blipFill>
        <p:spPr>
          <a:xfrm>
            <a:off x="1637201" y="1282573"/>
            <a:ext cx="5869598" cy="2849160"/>
          </a:xfrm>
          <a:prstGeom prst="rect">
            <a:avLst/>
          </a:prstGeom>
        </p:spPr>
      </p:pic>
    </p:spTree>
    <p:extLst>
      <p:ext uri="{BB962C8B-B14F-4D97-AF65-F5344CB8AC3E}">
        <p14:creationId xmlns:p14="http://schemas.microsoft.com/office/powerpoint/2010/main" val="35824797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46AE9-362B-A333-79E0-F82D147CB8AD}"/>
              </a:ext>
            </a:extLst>
          </p:cNvPr>
          <p:cNvSpPr>
            <a:spLocks noGrp="1"/>
          </p:cNvSpPr>
          <p:nvPr>
            <p:ph type="title"/>
          </p:nvPr>
        </p:nvSpPr>
        <p:spPr/>
        <p:txBody>
          <a:bodyPr/>
          <a:lstStyle/>
          <a:p>
            <a:r>
              <a:rPr lang="en-US" dirty="0"/>
              <a:t>Data App</a:t>
            </a:r>
          </a:p>
        </p:txBody>
      </p:sp>
      <p:pic>
        <p:nvPicPr>
          <p:cNvPr id="9" name="Picture 8">
            <a:extLst>
              <a:ext uri="{FF2B5EF4-FFF2-40B4-BE49-F238E27FC236}">
                <a16:creationId xmlns:a16="http://schemas.microsoft.com/office/drawing/2014/main" id="{7AFD001A-465C-262C-EF18-FDC59531916D}"/>
              </a:ext>
            </a:extLst>
          </p:cNvPr>
          <p:cNvPicPr>
            <a:picLocks noChangeAspect="1"/>
          </p:cNvPicPr>
          <p:nvPr/>
        </p:nvPicPr>
        <p:blipFill>
          <a:blip r:embed="rId2"/>
          <a:stretch>
            <a:fillRect/>
          </a:stretch>
        </p:blipFill>
        <p:spPr>
          <a:xfrm>
            <a:off x="144933" y="925211"/>
            <a:ext cx="8854133" cy="2385256"/>
          </a:xfrm>
          <a:prstGeom prst="rect">
            <a:avLst/>
          </a:prstGeom>
        </p:spPr>
      </p:pic>
      <p:pic>
        <p:nvPicPr>
          <p:cNvPr id="6" name="Picture 5">
            <a:extLst>
              <a:ext uri="{FF2B5EF4-FFF2-40B4-BE49-F238E27FC236}">
                <a16:creationId xmlns:a16="http://schemas.microsoft.com/office/drawing/2014/main" id="{F1556AF9-41A4-1695-72F2-3AEFAD8AF58E}"/>
              </a:ext>
            </a:extLst>
          </p:cNvPr>
          <p:cNvPicPr>
            <a:picLocks noChangeAspect="1"/>
          </p:cNvPicPr>
          <p:nvPr/>
        </p:nvPicPr>
        <p:blipFill>
          <a:blip r:embed="rId3"/>
          <a:stretch>
            <a:fillRect/>
          </a:stretch>
        </p:blipFill>
        <p:spPr>
          <a:xfrm>
            <a:off x="1505033" y="925211"/>
            <a:ext cx="6133932" cy="3840375"/>
          </a:xfrm>
          <a:prstGeom prst="rect">
            <a:avLst/>
          </a:prstGeom>
        </p:spPr>
      </p:pic>
    </p:spTree>
    <p:extLst>
      <p:ext uri="{BB962C8B-B14F-4D97-AF65-F5344CB8AC3E}">
        <p14:creationId xmlns:p14="http://schemas.microsoft.com/office/powerpoint/2010/main" val="153269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5192F4E-9558-B8F2-68B3-1A61C00C388D}"/>
              </a:ext>
            </a:extLst>
          </p:cNvPr>
          <p:cNvSpPr>
            <a:spLocks noGrp="1"/>
          </p:cNvSpPr>
          <p:nvPr>
            <p:ph type="ctrTitle"/>
          </p:nvPr>
        </p:nvSpPr>
        <p:spPr/>
        <p:txBody>
          <a:bodyPr/>
          <a:lstStyle/>
          <a:p>
            <a:r>
              <a:rPr lang="en-US" dirty="0"/>
              <a:t>Employee Turnover</a:t>
            </a:r>
          </a:p>
        </p:txBody>
      </p:sp>
    </p:spTree>
    <p:extLst>
      <p:ext uri="{BB962C8B-B14F-4D97-AF65-F5344CB8AC3E}">
        <p14:creationId xmlns:p14="http://schemas.microsoft.com/office/powerpoint/2010/main" val="29675450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844AFA6-180E-7D3C-9163-9AEDC13DCF45}"/>
              </a:ext>
            </a:extLst>
          </p:cNvPr>
          <p:cNvSpPr>
            <a:spLocks noGrp="1"/>
          </p:cNvSpPr>
          <p:nvPr>
            <p:ph type="title"/>
          </p:nvPr>
        </p:nvSpPr>
        <p:spPr/>
        <p:txBody>
          <a:bodyPr/>
          <a:lstStyle/>
          <a:p>
            <a:r>
              <a:rPr lang="en-US" dirty="0"/>
              <a:t>Employee Turnover KPI</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0062702-7C6D-3BD5-D44A-58F7C49F46C4}"/>
                  </a:ext>
                </a:extLst>
              </p:cNvPr>
              <p:cNvSpPr txBox="1"/>
              <p:nvPr/>
            </p:nvSpPr>
            <p:spPr>
              <a:xfrm>
                <a:off x="0" y="2238005"/>
                <a:ext cx="9144000" cy="667490"/>
              </a:xfrm>
              <a:prstGeom prst="rect">
                <a:avLst/>
              </a:prstGeom>
              <a:noFill/>
              <a:ln w="15875">
                <a:noFill/>
              </a:ln>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𝐸𝑚𝑝𝑙𝑜𝑦𝑒𝑒</m:t>
                      </m:r>
                      <m:r>
                        <a:rPr lang="en-US" i="1" smtClean="0">
                          <a:latin typeface="Cambria Math" panose="02040503050406030204" pitchFamily="18" charset="0"/>
                        </a:rPr>
                        <m:t> </m:t>
                      </m:r>
                      <m:r>
                        <a:rPr lang="en-US" i="1" smtClean="0">
                          <a:latin typeface="Cambria Math" panose="02040503050406030204" pitchFamily="18" charset="0"/>
                        </a:rPr>
                        <m:t>𝑇𝑢𝑟𝑛𝑜𝑣𝑒𝑟</m:t>
                      </m:r>
                      <m:r>
                        <a:rPr lang="en-US" i="1" smtClean="0">
                          <a:latin typeface="Cambria Math" panose="02040503050406030204" pitchFamily="18" charset="0"/>
                        </a:rPr>
                        <m:t> </m:t>
                      </m:r>
                      <m:r>
                        <a:rPr lang="en-US" i="1" smtClean="0">
                          <a:latin typeface="Cambria Math" panose="02040503050406030204" pitchFamily="18" charset="0"/>
                        </a:rPr>
                        <m:t>𝐾𝑃𝐼</m:t>
                      </m:r>
                      <m:r>
                        <a:rPr lang="en-US" i="1" smtClean="0">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𝑛𝑜</m:t>
                          </m:r>
                          <m:r>
                            <a:rPr lang="en-US" b="0" i="1" smtClean="0">
                              <a:latin typeface="Cambria Math" panose="02040503050406030204" pitchFamily="18" charset="0"/>
                            </a:rPr>
                            <m:t>.</m:t>
                          </m:r>
                          <m:r>
                            <a:rPr lang="en-US" i="1">
                              <a:latin typeface="Cambria Math" panose="02040503050406030204" pitchFamily="18" charset="0"/>
                            </a:rPr>
                            <m:t> </m:t>
                          </m:r>
                          <m:r>
                            <a:rPr lang="en-US" i="1">
                              <a:latin typeface="Cambria Math" panose="02040503050406030204" pitchFamily="18" charset="0"/>
                            </a:rPr>
                            <m:t>𝑒𝑚𝑝𝑙𝑜𝑦𝑒𝑒𝑠</m:t>
                          </m:r>
                          <m:r>
                            <a:rPr lang="en-US" i="1">
                              <a:latin typeface="Cambria Math" panose="02040503050406030204" pitchFamily="18" charset="0"/>
                            </a:rPr>
                            <m:t> </m:t>
                          </m:r>
                          <m:r>
                            <a:rPr lang="en-US" i="1">
                              <a:latin typeface="Cambria Math" panose="02040503050406030204" pitchFamily="18" charset="0"/>
                            </a:rPr>
                            <m:t>𝑤h𝑜</m:t>
                          </m:r>
                          <m:r>
                            <a:rPr lang="en-US" i="1">
                              <a:latin typeface="Cambria Math" panose="02040503050406030204" pitchFamily="18" charset="0"/>
                            </a:rPr>
                            <m:t> </m:t>
                          </m:r>
                          <m:r>
                            <a:rPr lang="en-US" i="1">
                              <a:latin typeface="Cambria Math" panose="02040503050406030204" pitchFamily="18" charset="0"/>
                            </a:rPr>
                            <m:t>𝑙𝑒𝑓𝑡</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𝑝𝑒𝑟𝑖𝑜𝑑</m:t>
                          </m:r>
                        </m:num>
                        <m:den>
                          <m:r>
                            <a:rPr lang="en-US" i="1">
                              <a:latin typeface="Cambria Math" panose="02040503050406030204" pitchFamily="18" charset="0"/>
                            </a:rPr>
                            <m:t>𝑎𝑣𝑒𝑟𝑎𝑔𝑒</m:t>
                          </m:r>
                          <m:r>
                            <a:rPr lang="en-US" i="1">
                              <a:latin typeface="Cambria Math" panose="02040503050406030204" pitchFamily="18" charset="0"/>
                            </a:rPr>
                            <m:t> </m:t>
                          </m:r>
                          <m:r>
                            <a:rPr lang="en-US" i="1">
                              <a:latin typeface="Cambria Math" panose="02040503050406030204" pitchFamily="18" charset="0"/>
                            </a:rPr>
                            <m:t>𝑛𝑜</m:t>
                          </m:r>
                          <m:r>
                            <a:rPr lang="en-US" b="0" i="1" smtClean="0">
                              <a:latin typeface="Cambria Math" panose="02040503050406030204" pitchFamily="18" charset="0"/>
                            </a:rPr>
                            <m:t>.</m:t>
                          </m:r>
                          <m:r>
                            <a:rPr lang="en-US" i="1">
                              <a:latin typeface="Cambria Math" panose="02040503050406030204" pitchFamily="18" charset="0"/>
                            </a:rPr>
                            <m:t> </m:t>
                          </m:r>
                          <m:r>
                            <a:rPr lang="en-US" i="1">
                              <a:latin typeface="Cambria Math" panose="02040503050406030204" pitchFamily="18" charset="0"/>
                            </a:rPr>
                            <m:t>𝑜𝑓</m:t>
                          </m:r>
                          <m:r>
                            <a:rPr lang="en-US" i="1">
                              <a:latin typeface="Cambria Math" panose="02040503050406030204" pitchFamily="18" charset="0"/>
                            </a:rPr>
                            <m:t> </m:t>
                          </m:r>
                          <m:r>
                            <a:rPr lang="en-US" i="1">
                              <a:latin typeface="Cambria Math" panose="02040503050406030204" pitchFamily="18" charset="0"/>
                            </a:rPr>
                            <m:t>𝑒𝑚𝑝𝑙𝑜𝑦𝑒𝑒𝑠</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𝑝𝑒𝑟𝑖𝑜𝑑</m:t>
                          </m:r>
                        </m:den>
                      </m:f>
                      <m:r>
                        <a:rPr lang="en-US" i="1">
                          <a:latin typeface="Cambria Math" panose="02040503050406030204" pitchFamily="18" charset="0"/>
                        </a:rPr>
                        <m:t>×100</m:t>
                      </m:r>
                    </m:oMath>
                  </m:oMathPara>
                </a14:m>
                <a:endParaRPr lang="en-US" dirty="0"/>
              </a:p>
            </p:txBody>
          </p:sp>
        </mc:Choice>
        <mc:Fallback xmlns="">
          <p:sp>
            <p:nvSpPr>
              <p:cNvPr id="6" name="TextBox 5">
                <a:extLst>
                  <a:ext uri="{FF2B5EF4-FFF2-40B4-BE49-F238E27FC236}">
                    <a16:creationId xmlns:a16="http://schemas.microsoft.com/office/drawing/2014/main" id="{60062702-7C6D-3BD5-D44A-58F7C49F46C4}"/>
                  </a:ext>
                </a:extLst>
              </p:cNvPr>
              <p:cNvSpPr txBox="1">
                <a:spLocks noRot="1" noChangeAspect="1" noMove="1" noResize="1" noEditPoints="1" noAdjustHandles="1" noChangeArrowheads="1" noChangeShapeType="1" noTextEdit="1"/>
              </p:cNvSpPr>
              <p:nvPr/>
            </p:nvSpPr>
            <p:spPr>
              <a:xfrm>
                <a:off x="0" y="2238005"/>
                <a:ext cx="9144000" cy="667490"/>
              </a:xfrm>
              <a:prstGeom prst="rect">
                <a:avLst/>
              </a:prstGeom>
              <a:blipFill>
                <a:blip r:embed="rId2"/>
                <a:stretch>
                  <a:fillRect/>
                </a:stretch>
              </a:blipFill>
              <a:ln w="15875">
                <a:noFill/>
              </a:ln>
            </p:spPr>
            <p:txBody>
              <a:bodyPr/>
              <a:lstStyle/>
              <a:p>
                <a:r>
                  <a:rPr lang="en-US">
                    <a:noFill/>
                  </a:rPr>
                  <a:t> </a:t>
                </a:r>
              </a:p>
            </p:txBody>
          </p:sp>
        </mc:Fallback>
      </mc:AlternateContent>
    </p:spTree>
    <p:extLst>
      <p:ext uri="{BB962C8B-B14F-4D97-AF65-F5344CB8AC3E}">
        <p14:creationId xmlns:p14="http://schemas.microsoft.com/office/powerpoint/2010/main" val="85086840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14C5A42-7073-F356-8BF4-49D664B43D35}"/>
              </a:ext>
            </a:extLst>
          </p:cNvPr>
          <p:cNvPicPr>
            <a:picLocks noChangeAspect="1"/>
          </p:cNvPicPr>
          <p:nvPr/>
        </p:nvPicPr>
        <p:blipFill>
          <a:blip r:embed="rId2"/>
          <a:stretch>
            <a:fillRect/>
          </a:stretch>
        </p:blipFill>
        <p:spPr>
          <a:xfrm>
            <a:off x="1946282" y="682166"/>
            <a:ext cx="5251436" cy="3779168"/>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36D989-9CA6-D6B1-C237-374FBD6F715C}"/>
              </a:ext>
            </a:extLst>
          </p:cNvPr>
          <p:cNvSpPr>
            <a:spLocks noGrp="1"/>
          </p:cNvSpPr>
          <p:nvPr>
            <p:ph type="title"/>
          </p:nvPr>
        </p:nvSpPr>
        <p:spPr/>
        <p:txBody>
          <a:bodyPr/>
          <a:lstStyle/>
          <a:p>
            <a:r>
              <a:rPr lang="en-US" sz="2400" dirty="0"/>
              <a:t>Employee Turnover KPI</a:t>
            </a:r>
            <a:endParaRPr lang="en-US" dirty="0"/>
          </a:p>
        </p:txBody>
      </p:sp>
      <p:pic>
        <p:nvPicPr>
          <p:cNvPr id="8" name="Graphic 7" descr="Arrow: Clockwise curve with solid fill">
            <a:extLst>
              <a:ext uri="{FF2B5EF4-FFF2-40B4-BE49-F238E27FC236}">
                <a16:creationId xmlns:a16="http://schemas.microsoft.com/office/drawing/2014/main" id="{3D11039B-2738-1340-0B0B-1E865D78C9F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5571522">
            <a:off x="6629271" y="2659996"/>
            <a:ext cx="914400" cy="1354072"/>
          </a:xfrm>
          <a:prstGeom prst="rect">
            <a:avLst/>
          </a:prstGeom>
        </p:spPr>
      </p:pic>
      <p:sp>
        <p:nvSpPr>
          <p:cNvPr id="12" name="TextBox 11">
            <a:extLst>
              <a:ext uri="{FF2B5EF4-FFF2-40B4-BE49-F238E27FC236}">
                <a16:creationId xmlns:a16="http://schemas.microsoft.com/office/drawing/2014/main" id="{EEC8EE3E-0924-4BA9-67BD-BEB9417FE10B}"/>
              </a:ext>
            </a:extLst>
          </p:cNvPr>
          <p:cNvSpPr txBox="1"/>
          <p:nvPr/>
        </p:nvSpPr>
        <p:spPr>
          <a:xfrm>
            <a:off x="7170686" y="2410491"/>
            <a:ext cx="1329316" cy="646331"/>
          </a:xfrm>
          <a:prstGeom prst="rect">
            <a:avLst/>
          </a:prstGeom>
          <a:noFill/>
          <a:ln w="15875">
            <a:noFill/>
          </a:ln>
        </p:spPr>
        <p:txBody>
          <a:bodyPr wrap="square">
            <a:spAutoFit/>
          </a:bodyPr>
          <a:lstStyle/>
          <a:p>
            <a:r>
              <a:rPr lang="en-US" dirty="0">
                <a:solidFill>
                  <a:srgbClr val="FDD800"/>
                </a:solidFill>
              </a:rPr>
              <a:t>Threshold </a:t>
            </a:r>
          </a:p>
          <a:p>
            <a:r>
              <a:rPr lang="en-US" dirty="0">
                <a:solidFill>
                  <a:srgbClr val="FDD800"/>
                </a:solidFill>
              </a:rPr>
              <a:t>set at 20%</a:t>
            </a:r>
          </a:p>
        </p:txBody>
      </p:sp>
    </p:spTree>
    <p:extLst>
      <p:ext uri="{BB962C8B-B14F-4D97-AF65-F5344CB8AC3E}">
        <p14:creationId xmlns:p14="http://schemas.microsoft.com/office/powerpoint/2010/main" val="2510483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62FA2-FCF5-4804-A163-6A228DC073F1}"/>
              </a:ext>
            </a:extLst>
          </p:cNvPr>
          <p:cNvSpPr>
            <a:spLocks noGrp="1"/>
          </p:cNvSpPr>
          <p:nvPr>
            <p:ph type="ctrTitle"/>
          </p:nvPr>
        </p:nvSpPr>
        <p:spPr/>
        <p:txBody>
          <a:bodyPr/>
          <a:lstStyle/>
          <a:p>
            <a:r>
              <a:rPr lang="de-DE" dirty="0"/>
              <a:t>Cohort Analysis in KNIME: Tutorial</a:t>
            </a:r>
          </a:p>
        </p:txBody>
      </p:sp>
      <p:sp>
        <p:nvSpPr>
          <p:cNvPr id="3" name="Subtitle 2">
            <a:extLst>
              <a:ext uri="{FF2B5EF4-FFF2-40B4-BE49-F238E27FC236}">
                <a16:creationId xmlns:a16="http://schemas.microsoft.com/office/drawing/2014/main" id="{A93BC6D4-CD62-B037-0292-B5A2F129BAAF}"/>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EF66238F-55EA-A643-D551-ED55DCB4815B}"/>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87775311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FB407-A5CB-D008-DD65-F50F02A20C28}"/>
              </a:ext>
            </a:extLst>
          </p:cNvPr>
          <p:cNvSpPr>
            <a:spLocks noGrp="1"/>
          </p:cNvSpPr>
          <p:nvPr>
            <p:ph type="title"/>
          </p:nvPr>
        </p:nvSpPr>
        <p:spPr/>
        <p:txBody>
          <a:bodyPr/>
          <a:lstStyle/>
          <a:p>
            <a:r>
              <a:rPr lang="en-US" dirty="0"/>
              <a:t>HR System Employee</a:t>
            </a:r>
          </a:p>
        </p:txBody>
      </p:sp>
      <p:pic>
        <p:nvPicPr>
          <p:cNvPr id="2" name="Picture 1" descr="A screenshot of a computer&#10;&#10;Description automatically generated">
            <a:extLst>
              <a:ext uri="{FF2B5EF4-FFF2-40B4-BE49-F238E27FC236}">
                <a16:creationId xmlns:a16="http://schemas.microsoft.com/office/drawing/2014/main" id="{9F657A0F-3A38-3800-22C8-BFF8C970A80C}"/>
              </a:ext>
            </a:extLst>
          </p:cNvPr>
          <p:cNvPicPr>
            <a:picLocks noChangeAspect="1"/>
          </p:cNvPicPr>
          <p:nvPr/>
        </p:nvPicPr>
        <p:blipFill>
          <a:blip r:embed="rId2"/>
          <a:stretch>
            <a:fillRect/>
          </a:stretch>
        </p:blipFill>
        <p:spPr>
          <a:xfrm>
            <a:off x="1551122" y="1575888"/>
            <a:ext cx="6215499" cy="21404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839815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73DA3-1E4A-F781-D4B0-33FC83E7CB6A}"/>
              </a:ext>
            </a:extLst>
          </p:cNvPr>
          <p:cNvSpPr>
            <a:spLocks noGrp="1"/>
          </p:cNvSpPr>
          <p:nvPr>
            <p:ph type="title"/>
          </p:nvPr>
        </p:nvSpPr>
        <p:spPr/>
        <p:txBody>
          <a:bodyPr/>
          <a:lstStyle/>
          <a:p>
            <a:r>
              <a:rPr lang="en-US" dirty="0"/>
              <a:t>Workflow</a:t>
            </a:r>
          </a:p>
        </p:txBody>
      </p:sp>
      <p:sp>
        <p:nvSpPr>
          <p:cNvPr id="4" name="Slide Number Placeholder 3">
            <a:extLst>
              <a:ext uri="{FF2B5EF4-FFF2-40B4-BE49-F238E27FC236}">
                <a16:creationId xmlns:a16="http://schemas.microsoft.com/office/drawing/2014/main" id="{197104D4-73FD-8739-195A-9F56D223ADE6}"/>
              </a:ext>
            </a:extLst>
          </p:cNvPr>
          <p:cNvSpPr>
            <a:spLocks noGrp="1"/>
          </p:cNvSpPr>
          <p:nvPr>
            <p:ph type="sldNum" sz="quarter" idx="12"/>
          </p:nvPr>
        </p:nvSpPr>
        <p:spPr/>
        <p:txBody>
          <a:bodyPr/>
          <a:lstStyle/>
          <a:p>
            <a:fld id="{220B6647-BD7A-7942-B66E-0DFF9B72D92D}" type="slidenum">
              <a:rPr lang="en-US" smtClean="0"/>
              <a:pPr/>
              <a:t>131</a:t>
            </a:fld>
            <a:endParaRPr lang="en-US"/>
          </a:p>
        </p:txBody>
      </p:sp>
      <p:pic>
        <p:nvPicPr>
          <p:cNvPr id="6" name="Picture 5" descr="A screenshot of a computer&#10;&#10;Description automatically generated">
            <a:extLst>
              <a:ext uri="{FF2B5EF4-FFF2-40B4-BE49-F238E27FC236}">
                <a16:creationId xmlns:a16="http://schemas.microsoft.com/office/drawing/2014/main" id="{9E767075-B30F-C43A-B894-EF8BB9FF00C8}"/>
              </a:ext>
            </a:extLst>
          </p:cNvPr>
          <p:cNvPicPr>
            <a:picLocks noChangeAspect="1"/>
          </p:cNvPicPr>
          <p:nvPr/>
        </p:nvPicPr>
        <p:blipFill>
          <a:blip r:embed="rId2"/>
          <a:stretch>
            <a:fillRect/>
          </a:stretch>
        </p:blipFill>
        <p:spPr>
          <a:xfrm>
            <a:off x="2469515" y="1547177"/>
            <a:ext cx="4204970" cy="2049145"/>
          </a:xfrm>
          <a:prstGeom prst="rect">
            <a:avLst/>
          </a:prstGeom>
        </p:spPr>
      </p:pic>
    </p:spTree>
    <p:extLst>
      <p:ext uri="{BB962C8B-B14F-4D97-AF65-F5344CB8AC3E}">
        <p14:creationId xmlns:p14="http://schemas.microsoft.com/office/powerpoint/2010/main" val="92894202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46AE9-362B-A333-79E0-F82D147CB8AD}"/>
              </a:ext>
            </a:extLst>
          </p:cNvPr>
          <p:cNvSpPr>
            <a:spLocks noGrp="1"/>
          </p:cNvSpPr>
          <p:nvPr>
            <p:ph type="title"/>
          </p:nvPr>
        </p:nvSpPr>
        <p:spPr/>
        <p:txBody>
          <a:bodyPr/>
          <a:lstStyle/>
          <a:p>
            <a:r>
              <a:rPr lang="en-US" dirty="0"/>
              <a:t>Data App</a:t>
            </a:r>
          </a:p>
        </p:txBody>
      </p:sp>
      <p:sp>
        <p:nvSpPr>
          <p:cNvPr id="4" name="Slide Number Placeholder 3">
            <a:extLst>
              <a:ext uri="{FF2B5EF4-FFF2-40B4-BE49-F238E27FC236}">
                <a16:creationId xmlns:a16="http://schemas.microsoft.com/office/drawing/2014/main" id="{02BDE848-DAD7-6072-75F5-37BCE04EFFA1}"/>
              </a:ext>
            </a:extLst>
          </p:cNvPr>
          <p:cNvSpPr>
            <a:spLocks noGrp="1"/>
          </p:cNvSpPr>
          <p:nvPr>
            <p:ph type="sldNum" sz="quarter" idx="12"/>
          </p:nvPr>
        </p:nvSpPr>
        <p:spPr/>
        <p:txBody>
          <a:bodyPr/>
          <a:lstStyle/>
          <a:p>
            <a:fld id="{220B6647-BD7A-7942-B66E-0DFF9B72D92D}" type="slidenum">
              <a:rPr lang="en-US" smtClean="0"/>
              <a:pPr/>
              <a:t>132</a:t>
            </a:fld>
            <a:endParaRPr lang="en-US"/>
          </a:p>
        </p:txBody>
      </p:sp>
      <p:pic>
        <p:nvPicPr>
          <p:cNvPr id="6" name="Picture 5">
            <a:extLst>
              <a:ext uri="{FF2B5EF4-FFF2-40B4-BE49-F238E27FC236}">
                <a16:creationId xmlns:a16="http://schemas.microsoft.com/office/drawing/2014/main" id="{3FB69843-4031-67D6-40C5-38B4392C34D2}"/>
              </a:ext>
            </a:extLst>
          </p:cNvPr>
          <p:cNvPicPr>
            <a:picLocks noChangeAspect="1"/>
          </p:cNvPicPr>
          <p:nvPr/>
        </p:nvPicPr>
        <p:blipFill>
          <a:blip r:embed="rId2"/>
          <a:stretch>
            <a:fillRect/>
          </a:stretch>
        </p:blipFill>
        <p:spPr>
          <a:xfrm>
            <a:off x="893168" y="1442922"/>
            <a:ext cx="7357664" cy="2257655"/>
          </a:xfrm>
          <a:prstGeom prst="rect">
            <a:avLst/>
          </a:prstGeom>
        </p:spPr>
      </p:pic>
    </p:spTree>
    <p:extLst>
      <p:ext uri="{BB962C8B-B14F-4D97-AF65-F5344CB8AC3E}">
        <p14:creationId xmlns:p14="http://schemas.microsoft.com/office/powerpoint/2010/main" val="53200651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A531D-4B95-C819-B65E-63EDEBD94DE8}"/>
              </a:ext>
            </a:extLst>
          </p:cNvPr>
          <p:cNvSpPr>
            <a:spLocks noGrp="1"/>
          </p:cNvSpPr>
          <p:nvPr>
            <p:ph type="ctrTitle"/>
          </p:nvPr>
        </p:nvSpPr>
        <p:spPr/>
        <p:txBody>
          <a:bodyPr/>
          <a:lstStyle/>
          <a:p>
            <a:r>
              <a:rPr lang="en-US" dirty="0">
                <a:ea typeface="+mj-lt"/>
                <a:cs typeface="+mj-lt"/>
              </a:rPr>
              <a:t>Revenue Growth</a:t>
            </a:r>
            <a:endParaRPr lang="en-US" dirty="0">
              <a:solidFill>
                <a:srgbClr val="201E1E"/>
              </a:solidFill>
              <a:ea typeface="+mj-lt"/>
              <a:cs typeface="+mj-lt"/>
            </a:endParaRPr>
          </a:p>
        </p:txBody>
      </p:sp>
    </p:spTree>
    <p:extLst>
      <p:ext uri="{BB962C8B-B14F-4D97-AF65-F5344CB8AC3E}">
        <p14:creationId xmlns:p14="http://schemas.microsoft.com/office/powerpoint/2010/main" val="230012379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C527543-71A4-D3BC-87D6-19C9D94AF1BF}"/>
              </a:ext>
            </a:extLst>
          </p:cNvPr>
          <p:cNvSpPr>
            <a:spLocks noGrp="1"/>
          </p:cNvSpPr>
          <p:nvPr>
            <p:ph type="title"/>
          </p:nvPr>
        </p:nvSpPr>
        <p:spPr/>
        <p:txBody>
          <a:bodyPr/>
          <a:lstStyle/>
          <a:p>
            <a:r>
              <a:rPr lang="en-US"/>
              <a:t>Use Case: Revenue Growth KPI</a:t>
            </a:r>
            <a:endParaRPr lang="en-DE"/>
          </a:p>
        </p:txBody>
      </p:sp>
      <p:sp>
        <p:nvSpPr>
          <p:cNvPr id="7" name="Content Placeholder 6">
            <a:extLst>
              <a:ext uri="{FF2B5EF4-FFF2-40B4-BE49-F238E27FC236}">
                <a16:creationId xmlns:a16="http://schemas.microsoft.com/office/drawing/2014/main" id="{7318BC6C-0CA7-E5A4-49DA-BF9FA4563016}"/>
              </a:ext>
            </a:extLst>
          </p:cNvPr>
          <p:cNvSpPr>
            <a:spLocks noGrp="1"/>
          </p:cNvSpPr>
          <p:nvPr>
            <p:ph idx="1"/>
          </p:nvPr>
        </p:nvSpPr>
        <p:spPr/>
        <p:txBody>
          <a:bodyPr vert="horz" lIns="0" tIns="0" rIns="0" bIns="0" rtlCol="0" anchor="t">
            <a:noAutofit/>
          </a:bodyPr>
          <a:lstStyle/>
          <a:p>
            <a:pPr marL="259080" indent="-259080"/>
            <a:r>
              <a:rPr lang="en-US" dirty="0"/>
              <a:t>Revenue Growth KPI is calculated as:</a:t>
            </a:r>
          </a:p>
          <a:p>
            <a:endParaRPr lang="en-US"/>
          </a:p>
          <a:p>
            <a:pPr marL="0" indent="0">
              <a:buNone/>
            </a:pPr>
            <a:r>
              <a:rPr lang="en-US" dirty="0"/>
              <a:t>	</a:t>
            </a:r>
          </a:p>
          <a:p>
            <a:pPr marL="0" indent="0">
              <a:buNone/>
            </a:pPr>
            <a:endParaRPr lang="en-US"/>
          </a:p>
          <a:p>
            <a:pPr marL="259080" indent="-259080"/>
            <a:endParaRPr lang="en-US"/>
          </a:p>
          <a:p>
            <a:pPr marL="259080" indent="-259080"/>
            <a:r>
              <a:rPr lang="en-US" dirty="0">
                <a:solidFill>
                  <a:srgbClr val="201E1E"/>
                </a:solidFill>
                <a:latin typeface="Avenir Next LT Pro"/>
              </a:rPr>
              <a:t>Revenue Growth KPI </a:t>
            </a:r>
            <a:r>
              <a:rPr lang="en-US" b="1" dirty="0">
                <a:solidFill>
                  <a:srgbClr val="201E1E"/>
                </a:solidFill>
                <a:latin typeface="Avenir Next LT Pro"/>
              </a:rPr>
              <a:t>measures the increase in revenues</a:t>
            </a:r>
            <a:r>
              <a:rPr lang="en-US" dirty="0">
                <a:solidFill>
                  <a:srgbClr val="201E1E"/>
                </a:solidFill>
                <a:latin typeface="Avenir Next LT Pro"/>
              </a:rPr>
              <a:t> from one period to the next.</a:t>
            </a:r>
          </a:p>
          <a:p>
            <a:pPr marL="421005" lvl="1" indent="-161925"/>
            <a:r>
              <a:rPr lang="en-US" dirty="0">
                <a:solidFill>
                  <a:srgbClr val="201E1E"/>
                </a:solidFill>
                <a:latin typeface="Avenir Next LT Pro"/>
              </a:rPr>
              <a:t>It's the most common KPI used by CEOs to explain the status of the business.</a:t>
            </a:r>
            <a:endParaRPr lang="en-US" dirty="0"/>
          </a:p>
          <a:p>
            <a:pPr marL="421005" lvl="1" indent="-161925"/>
            <a:r>
              <a:rPr lang="en-US">
                <a:solidFill>
                  <a:srgbClr val="201E1E"/>
                </a:solidFill>
                <a:latin typeface="Avenir Next LT Pro"/>
              </a:rPr>
              <a:t>Blog: </a:t>
            </a:r>
            <a:r>
              <a:rPr lang="en-US" dirty="0">
                <a:solidFill>
                  <a:srgbClr val="201E1E"/>
                </a:solidFill>
                <a:ea typeface="+mn-lt"/>
                <a:cs typeface="+mn-lt"/>
                <a:hlinkClick r:id="rId2"/>
              </a:rPr>
              <a:t>https://www.knime.com/blog/calculate-revenue-growth-kpi</a:t>
            </a:r>
          </a:p>
          <a:p>
            <a:pPr marL="259080" indent="-259080"/>
            <a:endParaRPr lang="en-US">
              <a:solidFill>
                <a:srgbClr val="201E1E"/>
              </a:solidFill>
              <a:latin typeface="Avenir Next LT Pro"/>
            </a:endParaRPr>
          </a:p>
        </p:txBody>
      </p:sp>
      <p:sp>
        <p:nvSpPr>
          <p:cNvPr id="3" name="Slide Number Placeholder 2">
            <a:extLst>
              <a:ext uri="{FF2B5EF4-FFF2-40B4-BE49-F238E27FC236}">
                <a16:creationId xmlns:a16="http://schemas.microsoft.com/office/drawing/2014/main" id="{1B11CE9F-7F06-4FFA-2F7B-35044FCCE28A}"/>
              </a:ext>
            </a:extLst>
          </p:cNvPr>
          <p:cNvSpPr>
            <a:spLocks noGrp="1"/>
          </p:cNvSpPr>
          <p:nvPr>
            <p:ph type="sldNum" sz="quarter" idx="12"/>
          </p:nvPr>
        </p:nvSpPr>
        <p:spPr/>
        <p:txBody>
          <a:bodyPr/>
          <a:lstStyle/>
          <a:p>
            <a:fld id="{220B6647-BD7A-7942-B66E-0DFF9B72D92D}" type="slidenum">
              <a:rPr lang="en-US" smtClean="0"/>
              <a:t>134</a:t>
            </a:fld>
            <a:endParaRPr lang="en-US"/>
          </a:p>
        </p:txBody>
      </p:sp>
      <p:pic>
        <p:nvPicPr>
          <p:cNvPr id="4" name="Picture 3" descr="formula for revenue growth rate KPI">
            <a:extLst>
              <a:ext uri="{FF2B5EF4-FFF2-40B4-BE49-F238E27FC236}">
                <a16:creationId xmlns:a16="http://schemas.microsoft.com/office/drawing/2014/main" id="{D656C59E-ACCE-25AD-6AA6-7E6B044756BF}"/>
              </a:ext>
            </a:extLst>
          </p:cNvPr>
          <p:cNvPicPr>
            <a:picLocks noChangeAspect="1"/>
          </p:cNvPicPr>
          <p:nvPr/>
        </p:nvPicPr>
        <p:blipFill>
          <a:blip r:embed="rId3"/>
          <a:stretch>
            <a:fillRect/>
          </a:stretch>
        </p:blipFill>
        <p:spPr>
          <a:xfrm>
            <a:off x="1188028" y="1423682"/>
            <a:ext cx="5957124" cy="619863"/>
          </a:xfrm>
          <a:prstGeom prst="rect">
            <a:avLst/>
          </a:prstGeom>
          <a:ln>
            <a:solidFill>
              <a:schemeClr val="tx1"/>
            </a:solidFill>
          </a:ln>
        </p:spPr>
      </p:pic>
    </p:spTree>
    <p:extLst>
      <p:ext uri="{BB962C8B-B14F-4D97-AF65-F5344CB8AC3E}">
        <p14:creationId xmlns:p14="http://schemas.microsoft.com/office/powerpoint/2010/main" val="129807468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135</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dirty="0"/>
              <a:t>Workflow</a:t>
            </a:r>
            <a:endParaRPr lang="en-DE" dirty="0"/>
          </a:p>
        </p:txBody>
      </p:sp>
      <p:sp>
        <p:nvSpPr>
          <p:cNvPr id="12" name="TextBox 11">
            <a:extLst>
              <a:ext uri="{FF2B5EF4-FFF2-40B4-BE49-F238E27FC236}">
                <a16:creationId xmlns:a16="http://schemas.microsoft.com/office/drawing/2014/main" id="{1ADC45CA-6246-762B-9E67-5E7418859177}"/>
              </a:ext>
            </a:extLst>
          </p:cNvPr>
          <p:cNvSpPr txBox="1"/>
          <p:nvPr/>
        </p:nvSpPr>
        <p:spPr>
          <a:xfrm>
            <a:off x="5871884" y="4916909"/>
            <a:ext cx="4509578" cy="226591"/>
          </a:xfrm>
          <a:prstGeom prst="rect">
            <a:avLst/>
          </a:prstGeom>
          <a:noFill/>
          <a:ln w="15875">
            <a:noFill/>
          </a:ln>
        </p:spPr>
        <p:txBody>
          <a:bodyPr wrap="square" lIns="36000" tIns="36000" rIns="36000" bIns="36000" rtlCol="0" anchor="ctr" anchorCtr="0">
            <a:spAutoFit/>
          </a:bodyPr>
          <a:lstStyle/>
          <a:p>
            <a:r>
              <a:rPr lang="en-US" sz="1000" dirty="0"/>
              <a:t>Workflow: </a:t>
            </a:r>
            <a:r>
              <a:rPr lang="en-US" sz="1000" dirty="0">
                <a:hlinkClick r:id="rId3"/>
              </a:rPr>
              <a:t>https://</a:t>
            </a:r>
            <a:r>
              <a:rPr lang="en-US" sz="1000" dirty="0" err="1">
                <a:hlinkClick r:id="rId3"/>
              </a:rPr>
              <a:t>hub.knime.com</a:t>
            </a:r>
            <a:r>
              <a:rPr lang="en-US" sz="1000" dirty="0">
                <a:hlinkClick r:id="rId3"/>
              </a:rPr>
              <a:t>/s/lIJIavbN_wsJ2Ro9</a:t>
            </a:r>
            <a:endParaRPr lang="en-US" sz="1000" dirty="0"/>
          </a:p>
        </p:txBody>
      </p:sp>
      <p:pic>
        <p:nvPicPr>
          <p:cNvPr id="2" name="Picture 1" descr="A diagram of a missing value&#10;&#10;Description automatically generated">
            <a:extLst>
              <a:ext uri="{FF2B5EF4-FFF2-40B4-BE49-F238E27FC236}">
                <a16:creationId xmlns:a16="http://schemas.microsoft.com/office/drawing/2014/main" id="{58131C8C-81FD-BB10-4CAA-DFA5CEBC3F8C}"/>
              </a:ext>
            </a:extLst>
          </p:cNvPr>
          <p:cNvPicPr>
            <a:picLocks noChangeAspect="1"/>
          </p:cNvPicPr>
          <p:nvPr/>
        </p:nvPicPr>
        <p:blipFill>
          <a:blip r:embed="rId4"/>
          <a:stretch>
            <a:fillRect/>
          </a:stretch>
        </p:blipFill>
        <p:spPr>
          <a:xfrm>
            <a:off x="663083" y="870761"/>
            <a:ext cx="7817833" cy="3401977"/>
          </a:xfrm>
          <a:prstGeom prst="rect">
            <a:avLst/>
          </a:prstGeom>
        </p:spPr>
      </p:pic>
    </p:spTree>
    <p:extLst>
      <p:ext uri="{BB962C8B-B14F-4D97-AF65-F5344CB8AC3E}">
        <p14:creationId xmlns:p14="http://schemas.microsoft.com/office/powerpoint/2010/main" val="47886459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136</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1. Data Access</a:t>
            </a:r>
            <a:endParaRPr lang="en-DE"/>
          </a:p>
        </p:txBody>
      </p:sp>
      <p:grpSp>
        <p:nvGrpSpPr>
          <p:cNvPr id="15" name="Group 14">
            <a:extLst>
              <a:ext uri="{FF2B5EF4-FFF2-40B4-BE49-F238E27FC236}">
                <a16:creationId xmlns:a16="http://schemas.microsoft.com/office/drawing/2014/main" id="{02210657-6547-F286-0D7E-CFCA8DB9849E}"/>
              </a:ext>
            </a:extLst>
          </p:cNvPr>
          <p:cNvGrpSpPr/>
          <p:nvPr/>
        </p:nvGrpSpPr>
        <p:grpSpPr>
          <a:xfrm>
            <a:off x="2208106" y="1218188"/>
            <a:ext cx="4727788" cy="3086100"/>
            <a:chOff x="4360155" y="1652154"/>
            <a:chExt cx="4727788" cy="3086100"/>
          </a:xfrm>
        </p:grpSpPr>
        <p:pic>
          <p:nvPicPr>
            <p:cNvPr id="22" name="Picture 21">
              <a:extLst>
                <a:ext uri="{FF2B5EF4-FFF2-40B4-BE49-F238E27FC236}">
                  <a16:creationId xmlns:a16="http://schemas.microsoft.com/office/drawing/2014/main" id="{25A98FD5-BE2A-1165-D16A-E24CFF5450F8}"/>
                </a:ext>
              </a:extLst>
            </p:cNvPr>
            <p:cNvPicPr>
              <a:picLocks noChangeAspect="1"/>
            </p:cNvPicPr>
            <p:nvPr/>
          </p:nvPicPr>
          <p:blipFill>
            <a:blip r:embed="rId3"/>
            <a:stretch>
              <a:fillRect/>
            </a:stretch>
          </p:blipFill>
          <p:spPr>
            <a:xfrm>
              <a:off x="4613446" y="1860630"/>
              <a:ext cx="4237756" cy="1823013"/>
            </a:xfrm>
            <a:prstGeom prst="rect">
              <a:avLst/>
            </a:prstGeom>
          </p:spPr>
        </p:pic>
        <p:sp>
          <p:nvSpPr>
            <p:cNvPr id="23" name="Rectangle 22">
              <a:extLst>
                <a:ext uri="{FF2B5EF4-FFF2-40B4-BE49-F238E27FC236}">
                  <a16:creationId xmlns:a16="http://schemas.microsoft.com/office/drawing/2014/main" id="{A3FA8A34-443C-E2B9-1BCE-A09E43ADF934}"/>
                </a:ext>
              </a:extLst>
            </p:cNvPr>
            <p:cNvSpPr/>
            <p:nvPr/>
          </p:nvSpPr>
          <p:spPr>
            <a:xfrm>
              <a:off x="4613446" y="1860630"/>
              <a:ext cx="4249361" cy="1823013"/>
            </a:xfrm>
            <a:prstGeom prst="rect">
              <a:avLst/>
            </a:prstGeom>
            <a:solidFill>
              <a:schemeClr val="bg1"/>
            </a:solid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pic>
          <p:nvPicPr>
            <p:cNvPr id="9" name="Picture 8">
              <a:extLst>
                <a:ext uri="{FF2B5EF4-FFF2-40B4-BE49-F238E27FC236}">
                  <a16:creationId xmlns:a16="http://schemas.microsoft.com/office/drawing/2014/main" id="{C8D74934-35CC-E966-9E35-55B05E241F96}"/>
                </a:ext>
              </a:extLst>
            </p:cNvPr>
            <p:cNvPicPr>
              <a:picLocks noChangeAspect="1"/>
            </p:cNvPicPr>
            <p:nvPr/>
          </p:nvPicPr>
          <p:blipFill>
            <a:blip r:embed="rId4"/>
            <a:stretch>
              <a:fillRect/>
            </a:stretch>
          </p:blipFill>
          <p:spPr>
            <a:xfrm>
              <a:off x="6133998" y="2113989"/>
              <a:ext cx="2953945" cy="833383"/>
            </a:xfrm>
            <a:prstGeom prst="rect">
              <a:avLst/>
            </a:prstGeom>
            <a:ln>
              <a:solidFill>
                <a:schemeClr val="accent1"/>
              </a:solidFill>
            </a:ln>
          </p:spPr>
        </p:pic>
        <p:sp>
          <p:nvSpPr>
            <p:cNvPr id="20" name="TextBox 19">
              <a:extLst>
                <a:ext uri="{FF2B5EF4-FFF2-40B4-BE49-F238E27FC236}">
                  <a16:creationId xmlns:a16="http://schemas.microsoft.com/office/drawing/2014/main" id="{F0DBDEEC-F474-5FCF-4F33-C9E9E161974E}"/>
                </a:ext>
              </a:extLst>
            </p:cNvPr>
            <p:cNvSpPr txBox="1"/>
            <p:nvPr/>
          </p:nvSpPr>
          <p:spPr>
            <a:xfrm>
              <a:off x="6101031" y="3448206"/>
              <a:ext cx="2518244" cy="318924"/>
            </a:xfrm>
            <a:prstGeom prst="rect">
              <a:avLst/>
            </a:prstGeom>
            <a:noFill/>
            <a:ln w="15875">
              <a:noFill/>
            </a:ln>
          </p:spPr>
          <p:txBody>
            <a:bodyPr wrap="none" lIns="36000" tIns="36000" rIns="36000" bIns="36000" rtlCol="0" anchor="ctr" anchorCtr="0">
              <a:spAutoFit/>
            </a:bodyPr>
            <a:lstStyle/>
            <a:p>
              <a:pPr algn="l"/>
              <a:r>
                <a:rPr lang="en-US" sz="1600"/>
                <a:t>Reader nodes to read files</a:t>
              </a:r>
              <a:endParaRPr lang="en-DE" sz="1600" err="1"/>
            </a:p>
          </p:txBody>
        </p:sp>
        <p:sp>
          <p:nvSpPr>
            <p:cNvPr id="21" name="TextBox 20">
              <a:extLst>
                <a:ext uri="{FF2B5EF4-FFF2-40B4-BE49-F238E27FC236}">
                  <a16:creationId xmlns:a16="http://schemas.microsoft.com/office/drawing/2014/main" id="{D8A4C4DC-E80E-8C35-00DE-7C12E9FE8769}"/>
                </a:ext>
              </a:extLst>
            </p:cNvPr>
            <p:cNvSpPr txBox="1"/>
            <p:nvPr/>
          </p:nvSpPr>
          <p:spPr>
            <a:xfrm>
              <a:off x="6102901" y="1701612"/>
              <a:ext cx="2621863" cy="318924"/>
            </a:xfrm>
            <a:prstGeom prst="rect">
              <a:avLst/>
            </a:prstGeom>
            <a:noFill/>
            <a:ln w="15875">
              <a:noFill/>
            </a:ln>
          </p:spPr>
          <p:txBody>
            <a:bodyPr wrap="none" lIns="36000" tIns="36000" rIns="36000" bIns="36000" rtlCol="0" anchor="ctr" anchorCtr="0">
              <a:spAutoFit/>
            </a:bodyPr>
            <a:lstStyle/>
            <a:p>
              <a:r>
                <a:rPr lang="en-US" sz="1600"/>
                <a:t>DB extension to access DB</a:t>
              </a:r>
              <a:endParaRPr lang="en-DE" sz="1600" err="1"/>
            </a:p>
          </p:txBody>
        </p:sp>
        <p:pic>
          <p:nvPicPr>
            <p:cNvPr id="8" name="Picture 7" descr="A screenshot of a phone&#10;&#10;Description automatically generated">
              <a:extLst>
                <a:ext uri="{FF2B5EF4-FFF2-40B4-BE49-F238E27FC236}">
                  <a16:creationId xmlns:a16="http://schemas.microsoft.com/office/drawing/2014/main" id="{A7A2734A-EF01-B631-F853-5C6A79B5CE32}"/>
                </a:ext>
              </a:extLst>
            </p:cNvPr>
            <p:cNvPicPr>
              <a:picLocks noChangeAspect="1"/>
            </p:cNvPicPr>
            <p:nvPr/>
          </p:nvPicPr>
          <p:blipFill>
            <a:blip r:embed="rId5"/>
            <a:stretch>
              <a:fillRect/>
            </a:stretch>
          </p:blipFill>
          <p:spPr>
            <a:xfrm>
              <a:off x="4360155" y="1652154"/>
              <a:ext cx="1558031" cy="3086100"/>
            </a:xfrm>
            <a:prstGeom prst="rect">
              <a:avLst/>
            </a:prstGeom>
          </p:spPr>
        </p:pic>
        <p:cxnSp>
          <p:nvCxnSpPr>
            <p:cNvPr id="12" name="Straight Connector 11">
              <a:extLst>
                <a:ext uri="{FF2B5EF4-FFF2-40B4-BE49-F238E27FC236}">
                  <a16:creationId xmlns:a16="http://schemas.microsoft.com/office/drawing/2014/main" id="{A190AB67-6ADB-380B-1BAD-444FF54687C6}"/>
                </a:ext>
              </a:extLst>
            </p:cNvPr>
            <p:cNvCxnSpPr>
              <a:cxnSpLocks/>
            </p:cNvCxnSpPr>
            <p:nvPr/>
          </p:nvCxnSpPr>
          <p:spPr>
            <a:xfrm flipV="1">
              <a:off x="5257800" y="2170273"/>
              <a:ext cx="865208" cy="401477"/>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5CE777F-9569-0648-A404-4CB6E16D689A}"/>
                </a:ext>
              </a:extLst>
            </p:cNvPr>
            <p:cNvCxnSpPr>
              <a:cxnSpLocks/>
            </p:cNvCxnSpPr>
            <p:nvPr/>
          </p:nvCxnSpPr>
          <p:spPr>
            <a:xfrm>
              <a:off x="5257800" y="2795286"/>
              <a:ext cx="837233" cy="134768"/>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35799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8A80C-3E54-CE2A-1392-9EBBC8E29DBC}"/>
              </a:ext>
            </a:extLst>
          </p:cNvPr>
          <p:cNvSpPr>
            <a:spLocks noGrp="1"/>
          </p:cNvSpPr>
          <p:nvPr>
            <p:ph type="title"/>
          </p:nvPr>
        </p:nvSpPr>
        <p:spPr/>
        <p:txBody>
          <a:bodyPr/>
          <a:lstStyle/>
          <a:p>
            <a:r>
              <a:rPr lang="en-US">
                <a:ea typeface="+mj-lt"/>
                <a:cs typeface="+mj-lt"/>
              </a:rPr>
              <a:t>Data Access – additional resources</a:t>
            </a:r>
            <a:endParaRPr lang="en-US"/>
          </a:p>
        </p:txBody>
      </p:sp>
      <p:sp>
        <p:nvSpPr>
          <p:cNvPr id="3" name="Content Placeholder 2">
            <a:extLst>
              <a:ext uri="{FF2B5EF4-FFF2-40B4-BE49-F238E27FC236}">
                <a16:creationId xmlns:a16="http://schemas.microsoft.com/office/drawing/2014/main" id="{A25BACC0-3A34-E6C2-945D-3D4DAEFFB807}"/>
              </a:ext>
            </a:extLst>
          </p:cNvPr>
          <p:cNvSpPr>
            <a:spLocks noGrp="1"/>
          </p:cNvSpPr>
          <p:nvPr>
            <p:ph idx="1"/>
          </p:nvPr>
        </p:nvSpPr>
        <p:spPr/>
        <p:txBody>
          <a:bodyPr vert="horz" lIns="0" tIns="0" rIns="0" bIns="0" rtlCol="0" anchor="t">
            <a:noAutofit/>
          </a:bodyPr>
          <a:lstStyle/>
          <a:p>
            <a:pPr marL="259080" indent="-259080"/>
            <a:r>
              <a:rPr lang="en-US">
                <a:ea typeface="+mn-lt"/>
                <a:cs typeface="+mn-lt"/>
              </a:rPr>
              <a:t>Cheat Sheet: Connectors with KNIME Analytics Platform – download </a:t>
            </a:r>
            <a:r>
              <a:rPr lang="en-US">
                <a:ea typeface="+mn-lt"/>
                <a:cs typeface="+mn-lt"/>
                <a:hlinkClick r:id="rId2"/>
              </a:rPr>
              <a:t>here</a:t>
            </a:r>
            <a:endParaRPr lang="en-US"/>
          </a:p>
        </p:txBody>
      </p:sp>
      <p:sp>
        <p:nvSpPr>
          <p:cNvPr id="4" name="Slide Number Placeholder 3">
            <a:extLst>
              <a:ext uri="{FF2B5EF4-FFF2-40B4-BE49-F238E27FC236}">
                <a16:creationId xmlns:a16="http://schemas.microsoft.com/office/drawing/2014/main" id="{1805EB34-177F-02FE-2C68-F7260033802C}"/>
              </a:ext>
            </a:extLst>
          </p:cNvPr>
          <p:cNvSpPr>
            <a:spLocks noGrp="1"/>
          </p:cNvSpPr>
          <p:nvPr>
            <p:ph type="sldNum" sz="quarter" idx="12"/>
          </p:nvPr>
        </p:nvSpPr>
        <p:spPr/>
        <p:txBody>
          <a:bodyPr/>
          <a:lstStyle/>
          <a:p>
            <a:fld id="{220B6647-BD7A-7942-B66E-0DFF9B72D92D}" type="slidenum">
              <a:rPr lang="en-US" smtClean="0"/>
              <a:pPr/>
              <a:t>137</a:t>
            </a:fld>
            <a:endParaRPr lang="en-US"/>
          </a:p>
        </p:txBody>
      </p:sp>
      <p:pic>
        <p:nvPicPr>
          <p:cNvPr id="5" name="Picture 4" descr="A screenshot of a computer&#10;&#10;Description automatically generated">
            <a:extLst>
              <a:ext uri="{FF2B5EF4-FFF2-40B4-BE49-F238E27FC236}">
                <a16:creationId xmlns:a16="http://schemas.microsoft.com/office/drawing/2014/main" id="{455AE9FF-0220-CE48-8E8A-13FDE4EBA31C}"/>
              </a:ext>
            </a:extLst>
          </p:cNvPr>
          <p:cNvPicPr>
            <a:picLocks noChangeAspect="1"/>
          </p:cNvPicPr>
          <p:nvPr/>
        </p:nvPicPr>
        <p:blipFill rotWithShape="1">
          <a:blip r:embed="rId3"/>
          <a:srcRect r="1174" b="133"/>
          <a:stretch/>
        </p:blipFill>
        <p:spPr>
          <a:xfrm>
            <a:off x="1862761" y="1284144"/>
            <a:ext cx="5080752" cy="3510398"/>
          </a:xfrm>
          <a:prstGeom prst="rect">
            <a:avLst/>
          </a:prstGeom>
          <a:ln>
            <a:solidFill>
              <a:schemeClr val="tx1"/>
            </a:solidFill>
          </a:ln>
        </p:spPr>
      </p:pic>
    </p:spTree>
    <p:extLst>
      <p:ext uri="{BB962C8B-B14F-4D97-AF65-F5344CB8AC3E}">
        <p14:creationId xmlns:p14="http://schemas.microsoft.com/office/powerpoint/2010/main" val="251392195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4FA004E-E5D0-A219-06F8-1922CF9149E3}"/>
              </a:ext>
            </a:extLst>
          </p:cNvPr>
          <p:cNvSpPr/>
          <p:nvPr/>
        </p:nvSpPr>
        <p:spPr>
          <a:xfrm>
            <a:off x="4543550" y="1922303"/>
            <a:ext cx="4237756" cy="1823013"/>
          </a:xfrm>
          <a:prstGeom prst="rect">
            <a:avLst/>
          </a:prstGeom>
          <a:solidFill>
            <a:schemeClr val="bg1"/>
          </a:solidFill>
          <a:ln w="317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2. Join</a:t>
            </a:r>
            <a:endParaRPr lang="en-DE"/>
          </a:p>
        </p:txBody>
      </p:sp>
      <p:sp>
        <p:nvSpPr>
          <p:cNvPr id="6" name="Content Placeholder 5">
            <a:extLst>
              <a:ext uri="{FF2B5EF4-FFF2-40B4-BE49-F238E27FC236}">
                <a16:creationId xmlns:a16="http://schemas.microsoft.com/office/drawing/2014/main" id="{3226C2FC-8426-0825-F149-1C2ED6E612DD}"/>
              </a:ext>
            </a:extLst>
          </p:cNvPr>
          <p:cNvSpPr>
            <a:spLocks noGrp="1"/>
          </p:cNvSpPr>
          <p:nvPr>
            <p:ph idx="1"/>
          </p:nvPr>
        </p:nvSpPr>
        <p:spPr/>
        <p:txBody>
          <a:bodyPr vert="horz" lIns="108000" tIns="108000" rIns="108000" bIns="108000" rtlCol="0" anchor="t">
            <a:noAutofit/>
          </a:bodyPr>
          <a:lstStyle/>
          <a:p>
            <a:pPr marL="0" indent="0">
              <a:buNone/>
            </a:pPr>
            <a:r>
              <a:rPr lang="en-US" sz="2000" dirty="0"/>
              <a:t>Joiner node to merge two data tables</a:t>
            </a:r>
          </a:p>
        </p:txBody>
      </p:sp>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138</a:t>
            </a:fld>
            <a:endParaRPr lang="en-US"/>
          </a:p>
        </p:txBody>
      </p:sp>
      <p:grpSp>
        <p:nvGrpSpPr>
          <p:cNvPr id="14" name="Group 13">
            <a:extLst>
              <a:ext uri="{FF2B5EF4-FFF2-40B4-BE49-F238E27FC236}">
                <a16:creationId xmlns:a16="http://schemas.microsoft.com/office/drawing/2014/main" id="{828E5B4A-7155-E924-DA03-B3E9A68BD74F}"/>
              </a:ext>
            </a:extLst>
          </p:cNvPr>
          <p:cNvGrpSpPr/>
          <p:nvPr/>
        </p:nvGrpSpPr>
        <p:grpSpPr>
          <a:xfrm>
            <a:off x="3272753" y="1467652"/>
            <a:ext cx="2598493" cy="3204272"/>
            <a:chOff x="5095871" y="1784510"/>
            <a:chExt cx="2598493" cy="3204272"/>
          </a:xfrm>
        </p:grpSpPr>
        <p:pic>
          <p:nvPicPr>
            <p:cNvPr id="2" name="Picture 1" descr="A screenshot of a computer&#10;&#10;Description automatically generated">
              <a:extLst>
                <a:ext uri="{FF2B5EF4-FFF2-40B4-BE49-F238E27FC236}">
                  <a16:creationId xmlns:a16="http://schemas.microsoft.com/office/drawing/2014/main" id="{B00944EF-11AC-FFBB-883F-81B5F1A475C5}"/>
                </a:ext>
              </a:extLst>
            </p:cNvPr>
            <p:cNvPicPr>
              <a:picLocks noChangeAspect="1"/>
            </p:cNvPicPr>
            <p:nvPr/>
          </p:nvPicPr>
          <p:blipFill rotWithShape="1">
            <a:blip r:embed="rId3"/>
            <a:srcRect l="1957" t="816" r="-1423" b="2509"/>
            <a:stretch/>
          </p:blipFill>
          <p:spPr>
            <a:xfrm>
              <a:off x="5095871" y="1784510"/>
              <a:ext cx="2598493" cy="3204272"/>
            </a:xfrm>
            <a:prstGeom prst="rect">
              <a:avLst/>
            </a:prstGeom>
          </p:spPr>
        </p:pic>
        <p:sp>
          <p:nvSpPr>
            <p:cNvPr id="9" name="Oval 8">
              <a:extLst>
                <a:ext uri="{FF2B5EF4-FFF2-40B4-BE49-F238E27FC236}">
                  <a16:creationId xmlns:a16="http://schemas.microsoft.com/office/drawing/2014/main" id="{767BFBA6-FB9B-FDB2-6FCC-641ACD3FC1A8}"/>
                </a:ext>
              </a:extLst>
            </p:cNvPr>
            <p:cNvSpPr/>
            <p:nvPr/>
          </p:nvSpPr>
          <p:spPr>
            <a:xfrm>
              <a:off x="6921875" y="3208096"/>
              <a:ext cx="771586" cy="773534"/>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spTree>
    <p:extLst>
      <p:ext uri="{BB962C8B-B14F-4D97-AF65-F5344CB8AC3E}">
        <p14:creationId xmlns:p14="http://schemas.microsoft.com/office/powerpoint/2010/main" val="279794636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139</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3. Missing Values</a:t>
            </a:r>
            <a:endParaRPr lang="en-DE"/>
          </a:p>
        </p:txBody>
      </p:sp>
      <p:grpSp>
        <p:nvGrpSpPr>
          <p:cNvPr id="14" name="Group 13">
            <a:extLst>
              <a:ext uri="{FF2B5EF4-FFF2-40B4-BE49-F238E27FC236}">
                <a16:creationId xmlns:a16="http://schemas.microsoft.com/office/drawing/2014/main" id="{A1556599-5E85-7FA3-DA51-0266AF305638}"/>
              </a:ext>
            </a:extLst>
          </p:cNvPr>
          <p:cNvGrpSpPr/>
          <p:nvPr/>
        </p:nvGrpSpPr>
        <p:grpSpPr>
          <a:xfrm>
            <a:off x="2703400" y="1056454"/>
            <a:ext cx="3737199" cy="3515186"/>
            <a:chOff x="4680165" y="1541346"/>
            <a:chExt cx="3737199" cy="3515186"/>
          </a:xfrm>
        </p:grpSpPr>
        <p:sp>
          <p:nvSpPr>
            <p:cNvPr id="21" name="TextBox 20">
              <a:extLst>
                <a:ext uri="{FF2B5EF4-FFF2-40B4-BE49-F238E27FC236}">
                  <a16:creationId xmlns:a16="http://schemas.microsoft.com/office/drawing/2014/main" id="{D8A4C4DC-E80E-8C35-00DE-7C12E9FE8769}"/>
                </a:ext>
              </a:extLst>
            </p:cNvPr>
            <p:cNvSpPr txBox="1"/>
            <p:nvPr/>
          </p:nvSpPr>
          <p:spPr>
            <a:xfrm>
              <a:off x="4681414" y="1541346"/>
              <a:ext cx="3735950" cy="288147"/>
            </a:xfrm>
            <a:prstGeom prst="rect">
              <a:avLst/>
            </a:prstGeom>
            <a:noFill/>
            <a:ln w="15875">
              <a:noFill/>
            </a:ln>
          </p:spPr>
          <p:txBody>
            <a:bodyPr wrap="none" lIns="36000" tIns="36000" rIns="36000" bIns="36000" rtlCol="0" anchor="ctr" anchorCtr="0">
              <a:spAutoFit/>
            </a:bodyPr>
            <a:lstStyle/>
            <a:p>
              <a:pPr algn="l"/>
              <a:r>
                <a:rPr lang="en-US" sz="1400"/>
                <a:t>Missing Value node to impute missing values</a:t>
              </a:r>
              <a:endParaRPr lang="en-DE" sz="1400" err="1"/>
            </a:p>
          </p:txBody>
        </p:sp>
        <p:pic>
          <p:nvPicPr>
            <p:cNvPr id="4" name="Picture 3">
              <a:extLst>
                <a:ext uri="{FF2B5EF4-FFF2-40B4-BE49-F238E27FC236}">
                  <a16:creationId xmlns:a16="http://schemas.microsoft.com/office/drawing/2014/main" id="{1E6F0084-E820-971F-0067-40893D7F04C4}"/>
                </a:ext>
              </a:extLst>
            </p:cNvPr>
            <p:cNvPicPr>
              <a:picLocks noChangeAspect="1"/>
            </p:cNvPicPr>
            <p:nvPr/>
          </p:nvPicPr>
          <p:blipFill>
            <a:blip r:embed="rId3"/>
            <a:stretch>
              <a:fillRect/>
            </a:stretch>
          </p:blipFill>
          <p:spPr>
            <a:xfrm>
              <a:off x="5640717" y="2115015"/>
              <a:ext cx="1462292" cy="1538502"/>
            </a:xfrm>
            <a:prstGeom prst="rect">
              <a:avLst/>
            </a:prstGeom>
          </p:spPr>
        </p:pic>
        <p:pic>
          <p:nvPicPr>
            <p:cNvPr id="2" name="Picture 1" descr="A diagram of a data processing process&#10;&#10;Description automatically generated">
              <a:extLst>
                <a:ext uri="{FF2B5EF4-FFF2-40B4-BE49-F238E27FC236}">
                  <a16:creationId xmlns:a16="http://schemas.microsoft.com/office/drawing/2014/main" id="{5D70E01E-A932-009C-41B6-5A1F17453500}"/>
                </a:ext>
              </a:extLst>
            </p:cNvPr>
            <p:cNvPicPr>
              <a:picLocks noChangeAspect="1"/>
            </p:cNvPicPr>
            <p:nvPr/>
          </p:nvPicPr>
          <p:blipFill>
            <a:blip r:embed="rId4"/>
            <a:stretch>
              <a:fillRect/>
            </a:stretch>
          </p:blipFill>
          <p:spPr>
            <a:xfrm>
              <a:off x="4680165" y="1970432"/>
              <a:ext cx="3292183" cy="3086100"/>
            </a:xfrm>
            <a:prstGeom prst="rect">
              <a:avLst/>
            </a:prstGeom>
          </p:spPr>
        </p:pic>
        <p:sp>
          <p:nvSpPr>
            <p:cNvPr id="9" name="Oval 8">
              <a:extLst>
                <a:ext uri="{FF2B5EF4-FFF2-40B4-BE49-F238E27FC236}">
                  <a16:creationId xmlns:a16="http://schemas.microsoft.com/office/drawing/2014/main" id="{BCBFA20F-D7EB-A312-D7D2-C369CBA0F03C}"/>
                </a:ext>
              </a:extLst>
            </p:cNvPr>
            <p:cNvSpPr/>
            <p:nvPr/>
          </p:nvSpPr>
          <p:spPr>
            <a:xfrm>
              <a:off x="7079759" y="3219902"/>
              <a:ext cx="749939" cy="760546"/>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spTree>
    <p:extLst>
      <p:ext uri="{BB962C8B-B14F-4D97-AF65-F5344CB8AC3E}">
        <p14:creationId xmlns:p14="http://schemas.microsoft.com/office/powerpoint/2010/main" val="2492232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a:extLst>
              <a:ext uri="{FF2B5EF4-FFF2-40B4-BE49-F238E27FC236}">
                <a16:creationId xmlns:a16="http://schemas.microsoft.com/office/drawing/2014/main" id="{6CEA5E0D-F333-360C-3F38-518DD84A1BDD}"/>
              </a:ext>
            </a:extLst>
          </p:cNvPr>
          <p:cNvCxnSpPr>
            <a:cxnSpLocks/>
          </p:cNvCxnSpPr>
          <p:nvPr/>
        </p:nvCxnSpPr>
        <p:spPr>
          <a:xfrm>
            <a:off x="682078" y="1522097"/>
            <a:ext cx="0" cy="2334286"/>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3" name="Slide Number Placeholder 2">
            <a:extLst>
              <a:ext uri="{FF2B5EF4-FFF2-40B4-BE49-F238E27FC236}">
                <a16:creationId xmlns:a16="http://schemas.microsoft.com/office/drawing/2014/main" id="{A3FCE52D-9975-7943-42BC-3C19979298C7}"/>
              </a:ext>
            </a:extLst>
          </p:cNvPr>
          <p:cNvSpPr>
            <a:spLocks noGrp="1"/>
          </p:cNvSpPr>
          <p:nvPr>
            <p:ph type="sldNum" sz="quarter" idx="12"/>
          </p:nvPr>
        </p:nvSpPr>
        <p:spPr>
          <a:xfrm>
            <a:off x="1864894" y="4897353"/>
            <a:ext cx="576000" cy="241773"/>
          </a:xfrm>
        </p:spPr>
        <p:txBody>
          <a:bodyPr/>
          <a:lstStyle/>
          <a:p>
            <a:fld id="{220B6647-BD7A-7942-B66E-0DFF9B72D92D}" type="slidenum">
              <a:rPr lang="en-US" smtClean="0"/>
              <a:pPr/>
              <a:t>14</a:t>
            </a:fld>
            <a:endParaRPr lang="en-US"/>
          </a:p>
        </p:txBody>
      </p:sp>
      <p:sp>
        <p:nvSpPr>
          <p:cNvPr id="14" name="TextBox 13">
            <a:extLst>
              <a:ext uri="{FF2B5EF4-FFF2-40B4-BE49-F238E27FC236}">
                <a16:creationId xmlns:a16="http://schemas.microsoft.com/office/drawing/2014/main" id="{2A39CDAE-FD10-8F2D-8C87-56341B676357}"/>
              </a:ext>
            </a:extLst>
          </p:cNvPr>
          <p:cNvSpPr txBox="1"/>
          <p:nvPr/>
        </p:nvSpPr>
        <p:spPr>
          <a:xfrm>
            <a:off x="896302" y="1524758"/>
            <a:ext cx="4388498" cy="349702"/>
          </a:xfrm>
          <a:prstGeom prst="rect">
            <a:avLst/>
          </a:prstGeom>
          <a:noFill/>
          <a:ln w="15875">
            <a:noFill/>
          </a:ln>
        </p:spPr>
        <p:txBody>
          <a:bodyPr wrap="square" lIns="36000" tIns="36000" rIns="36000" bIns="36000" rtlCol="0" anchor="ctr" anchorCtr="0">
            <a:spAutoFit/>
          </a:bodyPr>
          <a:lstStyle/>
          <a:p>
            <a:r>
              <a:rPr lang="en-US" dirty="0"/>
              <a:t>Introduction to Cohort Analysis</a:t>
            </a:r>
          </a:p>
        </p:txBody>
      </p:sp>
      <p:sp>
        <p:nvSpPr>
          <p:cNvPr id="15" name="TextBox 14">
            <a:extLst>
              <a:ext uri="{FF2B5EF4-FFF2-40B4-BE49-F238E27FC236}">
                <a16:creationId xmlns:a16="http://schemas.microsoft.com/office/drawing/2014/main" id="{A637B79B-C754-A7EA-F8DB-099950C08FC9}"/>
              </a:ext>
            </a:extLst>
          </p:cNvPr>
          <p:cNvSpPr txBox="1"/>
          <p:nvPr/>
        </p:nvSpPr>
        <p:spPr>
          <a:xfrm>
            <a:off x="896302" y="2179326"/>
            <a:ext cx="5169451" cy="349702"/>
          </a:xfrm>
          <a:prstGeom prst="rect">
            <a:avLst/>
          </a:prstGeom>
          <a:noFill/>
          <a:ln w="15875">
            <a:noFill/>
          </a:ln>
        </p:spPr>
        <p:txBody>
          <a:bodyPr wrap="square" lIns="36000" tIns="36000" rIns="36000" bIns="36000" rtlCol="0" anchor="ctr" anchorCtr="0">
            <a:spAutoFit/>
          </a:bodyPr>
          <a:lstStyle/>
          <a:p>
            <a:r>
              <a:rPr lang="en-US" dirty="0"/>
              <a:t>Today’s Use Case: Analyzing Customer Retention</a:t>
            </a:r>
          </a:p>
        </p:txBody>
      </p:sp>
      <p:sp>
        <p:nvSpPr>
          <p:cNvPr id="16" name="TextBox 15">
            <a:extLst>
              <a:ext uri="{FF2B5EF4-FFF2-40B4-BE49-F238E27FC236}">
                <a16:creationId xmlns:a16="http://schemas.microsoft.com/office/drawing/2014/main" id="{66CE0FA5-A32D-A25C-2860-18C03BB770E6}"/>
              </a:ext>
            </a:extLst>
          </p:cNvPr>
          <p:cNvSpPr txBox="1"/>
          <p:nvPr/>
        </p:nvSpPr>
        <p:spPr>
          <a:xfrm>
            <a:off x="896302" y="2833894"/>
            <a:ext cx="4388498" cy="349702"/>
          </a:xfrm>
          <a:prstGeom prst="rect">
            <a:avLst/>
          </a:prstGeom>
          <a:noFill/>
          <a:ln w="15875">
            <a:noFill/>
          </a:ln>
        </p:spPr>
        <p:txBody>
          <a:bodyPr wrap="square" lIns="36000" tIns="36000" rIns="36000" bIns="36000" rtlCol="0" anchor="ctr" anchorCtr="0">
            <a:spAutoFit/>
          </a:bodyPr>
          <a:lstStyle/>
          <a:p>
            <a:r>
              <a:rPr lang="en-US" dirty="0"/>
              <a:t>Cohort Analysis Step-by-Step</a:t>
            </a:r>
          </a:p>
        </p:txBody>
      </p:sp>
      <p:sp>
        <p:nvSpPr>
          <p:cNvPr id="26" name="TextBox 25">
            <a:extLst>
              <a:ext uri="{FF2B5EF4-FFF2-40B4-BE49-F238E27FC236}">
                <a16:creationId xmlns:a16="http://schemas.microsoft.com/office/drawing/2014/main" id="{B64357A9-3672-D882-64CC-BD92811171F2}"/>
              </a:ext>
            </a:extLst>
          </p:cNvPr>
          <p:cNvSpPr txBox="1"/>
          <p:nvPr/>
        </p:nvSpPr>
        <p:spPr>
          <a:xfrm>
            <a:off x="896302" y="3491124"/>
            <a:ext cx="6816765" cy="349702"/>
          </a:xfrm>
          <a:prstGeom prst="rect">
            <a:avLst/>
          </a:prstGeom>
          <a:noFill/>
          <a:ln w="15875">
            <a:noFill/>
          </a:ln>
        </p:spPr>
        <p:txBody>
          <a:bodyPr wrap="square" lIns="36000" tIns="36000" rIns="36000" bIns="36000" rtlCol="0" anchor="ctr" anchorCtr="0">
            <a:spAutoFit/>
          </a:bodyPr>
          <a:lstStyle/>
          <a:p>
            <a:r>
              <a:rPr lang="en-US" dirty="0"/>
              <a:t>Optional: Hands-on exercise(s) with KNIME Analytics Platform</a:t>
            </a:r>
          </a:p>
        </p:txBody>
      </p:sp>
    </p:spTree>
    <p:extLst>
      <p:ext uri="{BB962C8B-B14F-4D97-AF65-F5344CB8AC3E}">
        <p14:creationId xmlns:p14="http://schemas.microsoft.com/office/powerpoint/2010/main" val="113939308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140</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dirty="0"/>
              <a:t>4. Date and Time Extraction </a:t>
            </a:r>
            <a:endParaRPr lang="en-DE" dirty="0"/>
          </a:p>
        </p:txBody>
      </p:sp>
      <p:grpSp>
        <p:nvGrpSpPr>
          <p:cNvPr id="12" name="Group 11">
            <a:extLst>
              <a:ext uri="{FF2B5EF4-FFF2-40B4-BE49-F238E27FC236}">
                <a16:creationId xmlns:a16="http://schemas.microsoft.com/office/drawing/2014/main" id="{8894301B-F667-B18D-ED21-6F13F8ED1915}"/>
              </a:ext>
            </a:extLst>
          </p:cNvPr>
          <p:cNvGrpSpPr/>
          <p:nvPr/>
        </p:nvGrpSpPr>
        <p:grpSpPr>
          <a:xfrm>
            <a:off x="2016492" y="1442691"/>
            <a:ext cx="5244920" cy="2573714"/>
            <a:chOff x="3899080" y="1662573"/>
            <a:chExt cx="5244920" cy="2573714"/>
          </a:xfrm>
        </p:grpSpPr>
        <p:pic>
          <p:nvPicPr>
            <p:cNvPr id="8" name="Picture 7" descr="A diagram of a group by a group&#10;&#10;Description automatically generated">
              <a:extLst>
                <a:ext uri="{FF2B5EF4-FFF2-40B4-BE49-F238E27FC236}">
                  <a16:creationId xmlns:a16="http://schemas.microsoft.com/office/drawing/2014/main" id="{3F21E89A-7F31-9D76-7EC4-1BAB547C9D20}"/>
                </a:ext>
              </a:extLst>
            </p:cNvPr>
            <p:cNvPicPr>
              <a:picLocks noChangeAspect="1"/>
            </p:cNvPicPr>
            <p:nvPr/>
          </p:nvPicPr>
          <p:blipFill>
            <a:blip r:embed="rId3"/>
            <a:stretch>
              <a:fillRect/>
            </a:stretch>
          </p:blipFill>
          <p:spPr>
            <a:xfrm>
              <a:off x="5715000" y="2620743"/>
              <a:ext cx="3429000" cy="1308438"/>
            </a:xfrm>
            <a:prstGeom prst="rect">
              <a:avLst/>
            </a:prstGeom>
          </p:spPr>
        </p:pic>
        <p:grpSp>
          <p:nvGrpSpPr>
            <p:cNvPr id="11" name="Group 10">
              <a:extLst>
                <a:ext uri="{FF2B5EF4-FFF2-40B4-BE49-F238E27FC236}">
                  <a16:creationId xmlns:a16="http://schemas.microsoft.com/office/drawing/2014/main" id="{70B12D3C-3096-D560-D0C8-E70428B75111}"/>
                </a:ext>
              </a:extLst>
            </p:cNvPr>
            <p:cNvGrpSpPr/>
            <p:nvPr/>
          </p:nvGrpSpPr>
          <p:grpSpPr>
            <a:xfrm>
              <a:off x="3899080" y="1662573"/>
              <a:ext cx="4471073" cy="2573714"/>
              <a:chOff x="3899080" y="1662573"/>
              <a:chExt cx="4471073" cy="2573714"/>
            </a:xfrm>
          </p:grpSpPr>
          <p:sp>
            <p:nvSpPr>
              <p:cNvPr id="21" name="TextBox 20">
                <a:extLst>
                  <a:ext uri="{FF2B5EF4-FFF2-40B4-BE49-F238E27FC236}">
                    <a16:creationId xmlns:a16="http://schemas.microsoft.com/office/drawing/2014/main" id="{D8A4C4DC-E80E-8C35-00DE-7C12E9FE8769}"/>
                  </a:ext>
                </a:extLst>
              </p:cNvPr>
              <p:cNvSpPr txBox="1"/>
              <p:nvPr/>
            </p:nvSpPr>
            <p:spPr>
              <a:xfrm>
                <a:off x="4720380" y="1662573"/>
                <a:ext cx="3649773" cy="288147"/>
              </a:xfrm>
              <a:prstGeom prst="rect">
                <a:avLst/>
              </a:prstGeom>
              <a:noFill/>
              <a:ln w="15875">
                <a:noFill/>
              </a:ln>
            </p:spPr>
            <p:txBody>
              <a:bodyPr wrap="none" lIns="36000" tIns="36000" rIns="36000" bIns="36000" rtlCol="0" anchor="ctr" anchorCtr="0">
                <a:spAutoFit/>
              </a:bodyPr>
              <a:lstStyle/>
              <a:p>
                <a:r>
                  <a:rPr lang="en-US" sz="1400"/>
                  <a:t>Dedicated node to extract </a:t>
                </a:r>
                <a:r>
                  <a:rPr lang="en-US" sz="1400" err="1"/>
                  <a:t>Data&amp;Time</a:t>
                </a:r>
                <a:r>
                  <a:rPr lang="en-US" sz="1400"/>
                  <a:t> fields</a:t>
                </a:r>
              </a:p>
            </p:txBody>
          </p:sp>
          <p:pic>
            <p:nvPicPr>
              <p:cNvPr id="18" name="Picture 17">
                <a:extLst>
                  <a:ext uri="{FF2B5EF4-FFF2-40B4-BE49-F238E27FC236}">
                    <a16:creationId xmlns:a16="http://schemas.microsoft.com/office/drawing/2014/main" id="{8BD36162-7478-F890-66F7-0FAD636F726F}"/>
                  </a:ext>
                </a:extLst>
              </p:cNvPr>
              <p:cNvPicPr>
                <a:picLocks noChangeAspect="1"/>
              </p:cNvPicPr>
              <p:nvPr/>
            </p:nvPicPr>
            <p:blipFill>
              <a:blip r:embed="rId4"/>
              <a:stretch>
                <a:fillRect/>
              </a:stretch>
            </p:blipFill>
            <p:spPr>
              <a:xfrm>
                <a:off x="4457787" y="2479477"/>
                <a:ext cx="981212" cy="1233660"/>
              </a:xfrm>
              <a:prstGeom prst="rect">
                <a:avLst/>
              </a:prstGeom>
            </p:spPr>
          </p:pic>
          <p:sp>
            <p:nvSpPr>
              <p:cNvPr id="20" name="Oval 19">
                <a:extLst>
                  <a:ext uri="{FF2B5EF4-FFF2-40B4-BE49-F238E27FC236}">
                    <a16:creationId xmlns:a16="http://schemas.microsoft.com/office/drawing/2014/main" id="{68BD37E1-2371-0A72-7C5E-AEFF83D758A5}"/>
                  </a:ext>
                </a:extLst>
              </p:cNvPr>
              <p:cNvSpPr/>
              <p:nvPr/>
            </p:nvSpPr>
            <p:spPr>
              <a:xfrm>
                <a:off x="5644740" y="2470045"/>
                <a:ext cx="1439203" cy="1448104"/>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cxnSp>
            <p:nvCxnSpPr>
              <p:cNvPr id="13" name="Straight Connector 12">
                <a:extLst>
                  <a:ext uri="{FF2B5EF4-FFF2-40B4-BE49-F238E27FC236}">
                    <a16:creationId xmlns:a16="http://schemas.microsoft.com/office/drawing/2014/main" id="{857B44C2-EEA7-5E5A-ACDD-C4AD5C3C6D82}"/>
                  </a:ext>
                </a:extLst>
              </p:cNvPr>
              <p:cNvCxnSpPr>
                <a:cxnSpLocks/>
              </p:cNvCxnSpPr>
              <p:nvPr/>
            </p:nvCxnSpPr>
            <p:spPr>
              <a:xfrm flipV="1">
                <a:off x="5548490" y="2087083"/>
                <a:ext cx="1175204" cy="628970"/>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557FE66-8CF7-19B0-0180-EDC8104A6BD7}"/>
                  </a:ext>
                </a:extLst>
              </p:cNvPr>
              <p:cNvCxnSpPr>
                <a:cxnSpLocks/>
              </p:cNvCxnSpPr>
              <p:nvPr/>
            </p:nvCxnSpPr>
            <p:spPr>
              <a:xfrm>
                <a:off x="5452676" y="3597006"/>
                <a:ext cx="1073656" cy="639281"/>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pic>
            <p:nvPicPr>
              <p:cNvPr id="23" name="Picture 22" descr="A diagram of a currency exchange rate&#10;&#10;Description automatically generated">
                <a:extLst>
                  <a:ext uri="{FF2B5EF4-FFF2-40B4-BE49-F238E27FC236}">
                    <a16:creationId xmlns:a16="http://schemas.microsoft.com/office/drawing/2014/main" id="{ADD4B3EF-211A-D4AD-377E-D700105CD89C}"/>
                  </a:ext>
                </a:extLst>
              </p:cNvPr>
              <p:cNvPicPr>
                <a:picLocks noChangeAspect="1"/>
              </p:cNvPicPr>
              <p:nvPr/>
            </p:nvPicPr>
            <p:blipFill rotWithShape="1">
              <a:blip r:embed="rId5"/>
              <a:srcRect l="6205" r="1441" b="-3700"/>
              <a:stretch/>
            </p:blipFill>
            <p:spPr>
              <a:xfrm>
                <a:off x="3899080" y="2571634"/>
                <a:ext cx="1729673" cy="1125976"/>
              </a:xfrm>
              <a:prstGeom prst="rect">
                <a:avLst/>
              </a:prstGeom>
            </p:spPr>
          </p:pic>
          <p:sp>
            <p:nvSpPr>
              <p:cNvPr id="25" name="Oval 24">
                <a:extLst>
                  <a:ext uri="{FF2B5EF4-FFF2-40B4-BE49-F238E27FC236}">
                    <a16:creationId xmlns:a16="http://schemas.microsoft.com/office/drawing/2014/main" id="{D3C83A3F-A890-75CE-081D-11D893C1CCAA}"/>
                  </a:ext>
                </a:extLst>
              </p:cNvPr>
              <p:cNvSpPr/>
              <p:nvPr/>
            </p:nvSpPr>
            <p:spPr>
              <a:xfrm>
                <a:off x="4831521" y="2595335"/>
                <a:ext cx="783069" cy="817249"/>
              </a:xfrm>
              <a:prstGeom prst="ellipse">
                <a:avLst/>
              </a:prstGeom>
              <a:noFill/>
              <a:ln w="31750">
                <a:solidFill>
                  <a:schemeClr val="accent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grpSp>
    </p:spTree>
    <p:extLst>
      <p:ext uri="{BB962C8B-B14F-4D97-AF65-F5344CB8AC3E}">
        <p14:creationId xmlns:p14="http://schemas.microsoft.com/office/powerpoint/2010/main" val="310743854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141</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5. </a:t>
            </a:r>
            <a:r>
              <a:rPr lang="en-US" err="1"/>
              <a:t>GroupBy</a:t>
            </a:r>
          </a:p>
        </p:txBody>
      </p:sp>
      <p:grpSp>
        <p:nvGrpSpPr>
          <p:cNvPr id="19" name="Group 18">
            <a:extLst>
              <a:ext uri="{FF2B5EF4-FFF2-40B4-BE49-F238E27FC236}">
                <a16:creationId xmlns:a16="http://schemas.microsoft.com/office/drawing/2014/main" id="{EABFBEC1-778A-D0B0-D106-83A1745F8437}"/>
              </a:ext>
            </a:extLst>
          </p:cNvPr>
          <p:cNvGrpSpPr/>
          <p:nvPr/>
        </p:nvGrpSpPr>
        <p:grpSpPr>
          <a:xfrm>
            <a:off x="1891497" y="1417173"/>
            <a:ext cx="5361006" cy="2309154"/>
            <a:chOff x="3782994" y="1662573"/>
            <a:chExt cx="5361006" cy="2309154"/>
          </a:xfrm>
        </p:grpSpPr>
        <p:pic>
          <p:nvPicPr>
            <p:cNvPr id="11" name="Picture 10" descr="A diagram of a group by a group&#10;&#10;Description automatically generated">
              <a:extLst>
                <a:ext uri="{FF2B5EF4-FFF2-40B4-BE49-F238E27FC236}">
                  <a16:creationId xmlns:a16="http://schemas.microsoft.com/office/drawing/2014/main" id="{A9E26DF6-E1A3-C8D0-B3CA-55FA0B6CD6F4}"/>
                </a:ext>
              </a:extLst>
            </p:cNvPr>
            <p:cNvPicPr>
              <a:picLocks noChangeAspect="1"/>
            </p:cNvPicPr>
            <p:nvPr/>
          </p:nvPicPr>
          <p:blipFill>
            <a:blip r:embed="rId3"/>
            <a:stretch>
              <a:fillRect/>
            </a:stretch>
          </p:blipFill>
          <p:spPr>
            <a:xfrm>
              <a:off x="5715000" y="2620743"/>
              <a:ext cx="3429000" cy="1308438"/>
            </a:xfrm>
            <a:prstGeom prst="rect">
              <a:avLst/>
            </a:prstGeom>
          </p:spPr>
        </p:pic>
        <p:sp>
          <p:nvSpPr>
            <p:cNvPr id="17" name="Oval 16">
              <a:extLst>
                <a:ext uri="{FF2B5EF4-FFF2-40B4-BE49-F238E27FC236}">
                  <a16:creationId xmlns:a16="http://schemas.microsoft.com/office/drawing/2014/main" id="{F938954E-83A5-9C14-B320-2655BC41B7F8}"/>
                </a:ext>
              </a:extLst>
            </p:cNvPr>
            <p:cNvSpPr/>
            <p:nvPr/>
          </p:nvSpPr>
          <p:spPr>
            <a:xfrm>
              <a:off x="6841318" y="2523623"/>
              <a:ext cx="1439203" cy="1448104"/>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sp>
          <p:nvSpPr>
            <p:cNvPr id="21" name="TextBox 20">
              <a:extLst>
                <a:ext uri="{FF2B5EF4-FFF2-40B4-BE49-F238E27FC236}">
                  <a16:creationId xmlns:a16="http://schemas.microsoft.com/office/drawing/2014/main" id="{D8A4C4DC-E80E-8C35-00DE-7C12E9FE8769}"/>
                </a:ext>
              </a:extLst>
            </p:cNvPr>
            <p:cNvSpPr txBox="1"/>
            <p:nvPr/>
          </p:nvSpPr>
          <p:spPr>
            <a:xfrm>
              <a:off x="4720380" y="1662573"/>
              <a:ext cx="2682135" cy="288147"/>
            </a:xfrm>
            <a:prstGeom prst="rect">
              <a:avLst/>
            </a:prstGeom>
            <a:noFill/>
            <a:ln w="15875">
              <a:noFill/>
            </a:ln>
          </p:spPr>
          <p:txBody>
            <a:bodyPr wrap="none" lIns="36000" tIns="36000" rIns="36000" bIns="36000" rtlCol="0" anchor="ctr" anchorCtr="0">
              <a:spAutoFit/>
            </a:bodyPr>
            <a:lstStyle/>
            <a:p>
              <a:pPr algn="l"/>
              <a:r>
                <a:rPr lang="en-US" sz="1400" err="1"/>
                <a:t>GroupBy</a:t>
              </a:r>
              <a:r>
                <a:rPr lang="en-US" sz="1400"/>
                <a:t> node for aggregations</a:t>
              </a:r>
              <a:endParaRPr lang="en-DE" sz="1400" err="1"/>
            </a:p>
          </p:txBody>
        </p:sp>
        <p:pic>
          <p:nvPicPr>
            <p:cNvPr id="12" name="Picture 11" descr="A diagram of a currency exchange rate&#10;&#10;Description automatically generated">
              <a:extLst>
                <a:ext uri="{FF2B5EF4-FFF2-40B4-BE49-F238E27FC236}">
                  <a16:creationId xmlns:a16="http://schemas.microsoft.com/office/drawing/2014/main" id="{D09AA486-F9AF-F08D-AA79-EEB8660EE1A9}"/>
                </a:ext>
              </a:extLst>
            </p:cNvPr>
            <p:cNvPicPr>
              <a:picLocks noChangeAspect="1"/>
            </p:cNvPicPr>
            <p:nvPr/>
          </p:nvPicPr>
          <p:blipFill>
            <a:blip r:embed="rId4"/>
            <a:stretch>
              <a:fillRect/>
            </a:stretch>
          </p:blipFill>
          <p:spPr>
            <a:xfrm>
              <a:off x="3782994" y="2570257"/>
              <a:ext cx="1872870" cy="1085803"/>
            </a:xfrm>
            <a:prstGeom prst="rect">
              <a:avLst/>
            </a:prstGeom>
          </p:spPr>
        </p:pic>
        <p:cxnSp>
          <p:nvCxnSpPr>
            <p:cNvPr id="15" name="Straight Connector 14">
              <a:extLst>
                <a:ext uri="{FF2B5EF4-FFF2-40B4-BE49-F238E27FC236}">
                  <a16:creationId xmlns:a16="http://schemas.microsoft.com/office/drawing/2014/main" id="{E509D050-4D43-1CF6-6E12-AA6191336DF1}"/>
                </a:ext>
              </a:extLst>
            </p:cNvPr>
            <p:cNvCxnSpPr>
              <a:cxnSpLocks/>
            </p:cNvCxnSpPr>
            <p:nvPr/>
          </p:nvCxnSpPr>
          <p:spPr>
            <a:xfrm flipV="1">
              <a:off x="5659215" y="2447537"/>
              <a:ext cx="1305198" cy="284423"/>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3F4F443-3797-D295-AC2B-F6EC20F38546}"/>
                </a:ext>
              </a:extLst>
            </p:cNvPr>
            <p:cNvCxnSpPr>
              <a:cxnSpLocks/>
            </p:cNvCxnSpPr>
            <p:nvPr/>
          </p:nvCxnSpPr>
          <p:spPr>
            <a:xfrm>
              <a:off x="5612828" y="3418935"/>
              <a:ext cx="1216532" cy="536591"/>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F6DFE9F2-46F0-8734-A07E-E6965975C228}"/>
                </a:ext>
              </a:extLst>
            </p:cNvPr>
            <p:cNvSpPr/>
            <p:nvPr/>
          </p:nvSpPr>
          <p:spPr>
            <a:xfrm>
              <a:off x="4831521" y="2608730"/>
              <a:ext cx="769675" cy="785995"/>
            </a:xfrm>
            <a:prstGeom prst="ellipse">
              <a:avLst/>
            </a:prstGeom>
            <a:noFill/>
            <a:ln w="31750">
              <a:solidFill>
                <a:schemeClr val="accent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spTree>
    <p:extLst>
      <p:ext uri="{BB962C8B-B14F-4D97-AF65-F5344CB8AC3E}">
        <p14:creationId xmlns:p14="http://schemas.microsoft.com/office/powerpoint/2010/main" val="322140665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142</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6. Column Expressions</a:t>
            </a:r>
          </a:p>
        </p:txBody>
      </p:sp>
      <p:grpSp>
        <p:nvGrpSpPr>
          <p:cNvPr id="16" name="Group 15">
            <a:extLst>
              <a:ext uri="{FF2B5EF4-FFF2-40B4-BE49-F238E27FC236}">
                <a16:creationId xmlns:a16="http://schemas.microsoft.com/office/drawing/2014/main" id="{08F24A9E-1A0C-828D-EDAC-F323D41EE61D}"/>
              </a:ext>
            </a:extLst>
          </p:cNvPr>
          <p:cNvGrpSpPr/>
          <p:nvPr/>
        </p:nvGrpSpPr>
        <p:grpSpPr>
          <a:xfrm>
            <a:off x="2311663" y="1595601"/>
            <a:ext cx="4520673" cy="2331273"/>
            <a:chOff x="4080241" y="1634735"/>
            <a:chExt cx="4520673" cy="2331273"/>
          </a:xfrm>
        </p:grpSpPr>
        <p:sp>
          <p:nvSpPr>
            <p:cNvPr id="21" name="TextBox 20">
              <a:extLst>
                <a:ext uri="{FF2B5EF4-FFF2-40B4-BE49-F238E27FC236}">
                  <a16:creationId xmlns:a16="http://schemas.microsoft.com/office/drawing/2014/main" id="{D8A4C4DC-E80E-8C35-00DE-7C12E9FE8769}"/>
                </a:ext>
              </a:extLst>
            </p:cNvPr>
            <p:cNvSpPr txBox="1"/>
            <p:nvPr/>
          </p:nvSpPr>
          <p:spPr>
            <a:xfrm>
              <a:off x="4742296" y="1634735"/>
              <a:ext cx="3483124" cy="288147"/>
            </a:xfrm>
            <a:prstGeom prst="rect">
              <a:avLst/>
            </a:prstGeom>
            <a:noFill/>
            <a:ln w="15875">
              <a:noFill/>
            </a:ln>
          </p:spPr>
          <p:txBody>
            <a:bodyPr wrap="none" lIns="36000" tIns="36000" rIns="36000" bIns="36000" rtlCol="0" anchor="ctr" anchorCtr="0">
              <a:spAutoFit/>
            </a:bodyPr>
            <a:lstStyle/>
            <a:p>
              <a:pPr algn="l"/>
              <a:r>
                <a:rPr lang="en-US" sz="1400" dirty="0"/>
                <a:t>Column Expressions node for calculations</a:t>
              </a:r>
              <a:endParaRPr lang="en-DE" sz="1400" dirty="0"/>
            </a:p>
          </p:txBody>
        </p:sp>
        <p:pic>
          <p:nvPicPr>
            <p:cNvPr id="23" name="Picture 22" descr="A diagram of a diagram&#10;&#10;Description automatically generated">
              <a:extLst>
                <a:ext uri="{FF2B5EF4-FFF2-40B4-BE49-F238E27FC236}">
                  <a16:creationId xmlns:a16="http://schemas.microsoft.com/office/drawing/2014/main" id="{7DFB313D-C8E2-A1AB-DE05-FB15747BB57F}"/>
                </a:ext>
              </a:extLst>
            </p:cNvPr>
            <p:cNvPicPr>
              <a:picLocks noChangeAspect="1"/>
            </p:cNvPicPr>
            <p:nvPr/>
          </p:nvPicPr>
          <p:blipFill>
            <a:blip r:embed="rId3"/>
            <a:stretch>
              <a:fillRect/>
            </a:stretch>
          </p:blipFill>
          <p:spPr>
            <a:xfrm>
              <a:off x="4080241" y="2645035"/>
              <a:ext cx="1936549" cy="1086979"/>
            </a:xfrm>
            <a:prstGeom prst="rect">
              <a:avLst/>
            </a:prstGeom>
          </p:spPr>
        </p:pic>
        <p:sp>
          <p:nvSpPr>
            <p:cNvPr id="24" name="Oval 23">
              <a:extLst>
                <a:ext uri="{FF2B5EF4-FFF2-40B4-BE49-F238E27FC236}">
                  <a16:creationId xmlns:a16="http://schemas.microsoft.com/office/drawing/2014/main" id="{EB71B220-577D-E031-C1AD-159C11FCB8E7}"/>
                </a:ext>
              </a:extLst>
            </p:cNvPr>
            <p:cNvSpPr/>
            <p:nvPr/>
          </p:nvSpPr>
          <p:spPr>
            <a:xfrm>
              <a:off x="5049341" y="2574194"/>
              <a:ext cx="769675" cy="785995"/>
            </a:xfrm>
            <a:prstGeom prst="ellipse">
              <a:avLst/>
            </a:prstGeom>
            <a:noFill/>
            <a:ln w="31750">
              <a:solidFill>
                <a:schemeClr val="accent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DE" sz="1400">
                <a:solidFill>
                  <a:schemeClr val="tx1"/>
                </a:solidFill>
              </a:endParaRPr>
            </a:p>
          </p:txBody>
        </p:sp>
        <p:cxnSp>
          <p:nvCxnSpPr>
            <p:cNvPr id="25" name="Straight Connector 24">
              <a:extLst>
                <a:ext uri="{FF2B5EF4-FFF2-40B4-BE49-F238E27FC236}">
                  <a16:creationId xmlns:a16="http://schemas.microsoft.com/office/drawing/2014/main" id="{D7136342-9FA2-8091-E564-3E6972479F1D}"/>
                </a:ext>
              </a:extLst>
            </p:cNvPr>
            <p:cNvCxnSpPr>
              <a:cxnSpLocks/>
            </p:cNvCxnSpPr>
            <p:nvPr/>
          </p:nvCxnSpPr>
          <p:spPr>
            <a:xfrm flipV="1">
              <a:off x="5930837" y="2691369"/>
              <a:ext cx="843944" cy="115864"/>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6E571E3-03C8-595C-7CEC-6B76F3B6BEE8}"/>
                </a:ext>
              </a:extLst>
            </p:cNvPr>
            <p:cNvCxnSpPr>
              <a:cxnSpLocks/>
            </p:cNvCxnSpPr>
            <p:nvPr/>
          </p:nvCxnSpPr>
          <p:spPr>
            <a:xfrm>
              <a:off x="5929103" y="3424417"/>
              <a:ext cx="842038" cy="313256"/>
            </a:xfrm>
            <a:prstGeom prst="line">
              <a:avLst/>
            </a:prstGeom>
            <a:ln w="31750">
              <a:solidFill>
                <a:schemeClr val="accent1"/>
              </a:solidFill>
              <a:prstDash val="sysDash"/>
              <a:miter lim="800000"/>
            </a:ln>
          </p:spPr>
          <p:style>
            <a:lnRef idx="1">
              <a:schemeClr val="accent1"/>
            </a:lnRef>
            <a:fillRef idx="0">
              <a:schemeClr val="accent1"/>
            </a:fillRef>
            <a:effectRef idx="0">
              <a:schemeClr val="accent1"/>
            </a:effectRef>
            <a:fontRef idx="minor">
              <a:schemeClr val="tx1"/>
            </a:fontRef>
          </p:style>
        </p:cxnSp>
        <p:pic>
          <p:nvPicPr>
            <p:cNvPr id="2" name="Picture 1" descr="A diagram of a column expression&#10;&#10;Description automatically generated">
              <a:extLst>
                <a:ext uri="{FF2B5EF4-FFF2-40B4-BE49-F238E27FC236}">
                  <a16:creationId xmlns:a16="http://schemas.microsoft.com/office/drawing/2014/main" id="{D94749F6-3F67-BF7D-6E6D-62D31FF1B024}"/>
                </a:ext>
              </a:extLst>
            </p:cNvPr>
            <p:cNvPicPr>
              <a:picLocks noChangeAspect="1"/>
            </p:cNvPicPr>
            <p:nvPr/>
          </p:nvPicPr>
          <p:blipFill>
            <a:blip r:embed="rId4"/>
            <a:stretch>
              <a:fillRect/>
            </a:stretch>
          </p:blipFill>
          <p:spPr>
            <a:xfrm>
              <a:off x="6548709" y="2848152"/>
              <a:ext cx="2052205" cy="1117856"/>
            </a:xfrm>
            <a:prstGeom prst="rect">
              <a:avLst/>
            </a:prstGeom>
          </p:spPr>
        </p:pic>
        <p:sp>
          <p:nvSpPr>
            <p:cNvPr id="20" name="Oval 19">
              <a:extLst>
                <a:ext uri="{FF2B5EF4-FFF2-40B4-BE49-F238E27FC236}">
                  <a16:creationId xmlns:a16="http://schemas.microsoft.com/office/drawing/2014/main" id="{68BD37E1-2371-0A72-7C5E-AEFF83D758A5}"/>
                </a:ext>
              </a:extLst>
            </p:cNvPr>
            <p:cNvSpPr/>
            <p:nvPr/>
          </p:nvSpPr>
          <p:spPr>
            <a:xfrm>
              <a:off x="7025225" y="2658598"/>
              <a:ext cx="1242324" cy="1211807"/>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spTree>
    <p:extLst>
      <p:ext uri="{BB962C8B-B14F-4D97-AF65-F5344CB8AC3E}">
        <p14:creationId xmlns:p14="http://schemas.microsoft.com/office/powerpoint/2010/main" val="310263219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143</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dirty="0"/>
              <a:t>7. Column filtering, sorting, renaming...</a:t>
            </a:r>
          </a:p>
        </p:txBody>
      </p:sp>
      <p:grpSp>
        <p:nvGrpSpPr>
          <p:cNvPr id="17" name="Group 16">
            <a:extLst>
              <a:ext uri="{FF2B5EF4-FFF2-40B4-BE49-F238E27FC236}">
                <a16:creationId xmlns:a16="http://schemas.microsoft.com/office/drawing/2014/main" id="{29FB16E3-4A07-30E3-F63A-7DC92F5DB1F9}"/>
              </a:ext>
            </a:extLst>
          </p:cNvPr>
          <p:cNvGrpSpPr/>
          <p:nvPr/>
        </p:nvGrpSpPr>
        <p:grpSpPr>
          <a:xfrm>
            <a:off x="2536154" y="1001006"/>
            <a:ext cx="4071691" cy="3359099"/>
            <a:chOff x="4682090" y="1583134"/>
            <a:chExt cx="4071691" cy="3359099"/>
          </a:xfrm>
        </p:grpSpPr>
        <p:pic>
          <p:nvPicPr>
            <p:cNvPr id="2" name="Picture 1" descr="A screenshot of a computer&#10;&#10;Description automatically generated">
              <a:extLst>
                <a:ext uri="{FF2B5EF4-FFF2-40B4-BE49-F238E27FC236}">
                  <a16:creationId xmlns:a16="http://schemas.microsoft.com/office/drawing/2014/main" id="{1F1929F4-32BB-235B-E6B9-308151B512D5}"/>
                </a:ext>
              </a:extLst>
            </p:cNvPr>
            <p:cNvPicPr>
              <a:picLocks noChangeAspect="1"/>
            </p:cNvPicPr>
            <p:nvPr/>
          </p:nvPicPr>
          <p:blipFill>
            <a:blip r:embed="rId3"/>
            <a:stretch>
              <a:fillRect/>
            </a:stretch>
          </p:blipFill>
          <p:spPr>
            <a:xfrm>
              <a:off x="4892646" y="1856133"/>
              <a:ext cx="3861135" cy="3086100"/>
            </a:xfrm>
            <a:prstGeom prst="rect">
              <a:avLst/>
            </a:prstGeom>
          </p:spPr>
        </p:pic>
        <p:sp>
          <p:nvSpPr>
            <p:cNvPr id="12" name="Oval 11">
              <a:extLst>
                <a:ext uri="{FF2B5EF4-FFF2-40B4-BE49-F238E27FC236}">
                  <a16:creationId xmlns:a16="http://schemas.microsoft.com/office/drawing/2014/main" id="{0AAFB8CE-408C-3568-FF81-49EBFD53241B}"/>
                </a:ext>
              </a:extLst>
            </p:cNvPr>
            <p:cNvSpPr/>
            <p:nvPr/>
          </p:nvSpPr>
          <p:spPr>
            <a:xfrm>
              <a:off x="5693763" y="3119527"/>
              <a:ext cx="704784" cy="691771"/>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sp>
          <p:nvSpPr>
            <p:cNvPr id="15" name="TextBox 14">
              <a:extLst>
                <a:ext uri="{FF2B5EF4-FFF2-40B4-BE49-F238E27FC236}">
                  <a16:creationId xmlns:a16="http://schemas.microsoft.com/office/drawing/2014/main" id="{117E8FF0-BDDA-6A54-FA3C-ECA202323F36}"/>
                </a:ext>
              </a:extLst>
            </p:cNvPr>
            <p:cNvSpPr txBox="1"/>
            <p:nvPr/>
          </p:nvSpPr>
          <p:spPr>
            <a:xfrm>
              <a:off x="4798137" y="1583134"/>
              <a:ext cx="1595812" cy="288147"/>
            </a:xfrm>
            <a:prstGeom prst="rect">
              <a:avLst/>
            </a:prstGeom>
            <a:noFill/>
            <a:ln w="15875">
              <a:noFill/>
            </a:ln>
          </p:spPr>
          <p:txBody>
            <a:bodyPr wrap="none" lIns="36000" tIns="36000" rIns="36000" bIns="36000" rtlCol="0" anchor="ctr" anchorCtr="0">
              <a:spAutoFit/>
            </a:bodyPr>
            <a:lstStyle/>
            <a:p>
              <a:r>
                <a:rPr lang="en-US" sz="1400">
                  <a:ea typeface="+mn-lt"/>
                  <a:cs typeface="+mn-lt"/>
                </a:rPr>
                <a:t>Table Manipulator</a:t>
              </a:r>
              <a:r>
                <a:rPr lang="en-US" sz="1400"/>
                <a:t> </a:t>
              </a:r>
            </a:p>
          </p:txBody>
        </p:sp>
        <p:pic>
          <p:nvPicPr>
            <p:cNvPr id="4" name="Picture 3" descr="A screen shot of a computer&#10;&#10;Description automatically generated">
              <a:extLst>
                <a:ext uri="{FF2B5EF4-FFF2-40B4-BE49-F238E27FC236}">
                  <a16:creationId xmlns:a16="http://schemas.microsoft.com/office/drawing/2014/main" id="{F84E073F-FEAA-4115-19EA-4296FBC88773}"/>
                </a:ext>
              </a:extLst>
            </p:cNvPr>
            <p:cNvPicPr>
              <a:picLocks noChangeAspect="1"/>
            </p:cNvPicPr>
            <p:nvPr/>
          </p:nvPicPr>
          <p:blipFill>
            <a:blip r:embed="rId4"/>
            <a:stretch>
              <a:fillRect/>
            </a:stretch>
          </p:blipFill>
          <p:spPr>
            <a:xfrm>
              <a:off x="4682090" y="3942483"/>
              <a:ext cx="1303823" cy="964625"/>
            </a:xfrm>
            <a:prstGeom prst="rect">
              <a:avLst/>
            </a:prstGeom>
          </p:spPr>
        </p:pic>
        <p:pic>
          <p:nvPicPr>
            <p:cNvPr id="8" name="Picture 7" descr="A green and grey light switch&#10;&#10;Description automatically generated">
              <a:extLst>
                <a:ext uri="{FF2B5EF4-FFF2-40B4-BE49-F238E27FC236}">
                  <a16:creationId xmlns:a16="http://schemas.microsoft.com/office/drawing/2014/main" id="{57956A85-9C10-4232-A252-D3411A05734C}"/>
                </a:ext>
              </a:extLst>
            </p:cNvPr>
            <p:cNvPicPr>
              <a:picLocks noChangeAspect="1"/>
            </p:cNvPicPr>
            <p:nvPr/>
          </p:nvPicPr>
          <p:blipFill>
            <a:blip r:embed="rId5"/>
            <a:stretch>
              <a:fillRect/>
            </a:stretch>
          </p:blipFill>
          <p:spPr>
            <a:xfrm>
              <a:off x="5102459" y="4670694"/>
              <a:ext cx="460635" cy="188836"/>
            </a:xfrm>
            <a:prstGeom prst="rect">
              <a:avLst/>
            </a:prstGeom>
          </p:spPr>
        </p:pic>
      </p:grpSp>
    </p:spTree>
    <p:extLst>
      <p:ext uri="{BB962C8B-B14F-4D97-AF65-F5344CB8AC3E}">
        <p14:creationId xmlns:p14="http://schemas.microsoft.com/office/powerpoint/2010/main" val="208241289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144</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8. Visualization </a:t>
            </a:r>
          </a:p>
        </p:txBody>
      </p:sp>
      <p:grpSp>
        <p:nvGrpSpPr>
          <p:cNvPr id="19" name="Group 18">
            <a:extLst>
              <a:ext uri="{FF2B5EF4-FFF2-40B4-BE49-F238E27FC236}">
                <a16:creationId xmlns:a16="http://schemas.microsoft.com/office/drawing/2014/main" id="{C34B93EE-F0A7-28B0-E382-53B93B1BF66C}"/>
              </a:ext>
            </a:extLst>
          </p:cNvPr>
          <p:cNvGrpSpPr/>
          <p:nvPr/>
        </p:nvGrpSpPr>
        <p:grpSpPr>
          <a:xfrm>
            <a:off x="2534611" y="1025909"/>
            <a:ext cx="4074777" cy="3091682"/>
            <a:chOff x="4713493" y="1810047"/>
            <a:chExt cx="4074777" cy="3091682"/>
          </a:xfrm>
        </p:grpSpPr>
        <p:pic>
          <p:nvPicPr>
            <p:cNvPr id="2" name="Picture 1" descr="A diagram of a bar chart&#10;&#10;Description automatically generated">
              <a:extLst>
                <a:ext uri="{FF2B5EF4-FFF2-40B4-BE49-F238E27FC236}">
                  <a16:creationId xmlns:a16="http://schemas.microsoft.com/office/drawing/2014/main" id="{099479CF-A08D-CE19-891D-A59075F62392}"/>
                </a:ext>
              </a:extLst>
            </p:cNvPr>
            <p:cNvPicPr>
              <a:picLocks noChangeAspect="1"/>
            </p:cNvPicPr>
            <p:nvPr/>
          </p:nvPicPr>
          <p:blipFill rotWithShape="1">
            <a:blip r:embed="rId3"/>
            <a:srcRect l="2083" r="-298" b="-181"/>
            <a:stretch/>
          </p:blipFill>
          <p:spPr>
            <a:xfrm>
              <a:off x="4713493" y="1810047"/>
              <a:ext cx="1640918" cy="3091682"/>
            </a:xfrm>
            <a:prstGeom prst="rect">
              <a:avLst/>
            </a:prstGeom>
          </p:spPr>
        </p:pic>
        <p:sp>
          <p:nvSpPr>
            <p:cNvPr id="9" name="Oval 8">
              <a:extLst>
                <a:ext uri="{FF2B5EF4-FFF2-40B4-BE49-F238E27FC236}">
                  <a16:creationId xmlns:a16="http://schemas.microsoft.com/office/drawing/2014/main" id="{737F97F1-71A4-453B-87CD-AAD8EDBF70C5}"/>
                </a:ext>
              </a:extLst>
            </p:cNvPr>
            <p:cNvSpPr/>
            <p:nvPr/>
          </p:nvSpPr>
          <p:spPr>
            <a:xfrm>
              <a:off x="5589402" y="2467929"/>
              <a:ext cx="606830" cy="603913"/>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pic>
          <p:nvPicPr>
            <p:cNvPr id="12" name="Picture 11" descr="A graph of a number of months&#10;&#10;Description automatically generated">
              <a:extLst>
                <a:ext uri="{FF2B5EF4-FFF2-40B4-BE49-F238E27FC236}">
                  <a16:creationId xmlns:a16="http://schemas.microsoft.com/office/drawing/2014/main" id="{42960256-B068-C9F8-5BAC-0A456E80A035}"/>
                </a:ext>
              </a:extLst>
            </p:cNvPr>
            <p:cNvPicPr>
              <a:picLocks noChangeAspect="1"/>
            </p:cNvPicPr>
            <p:nvPr/>
          </p:nvPicPr>
          <p:blipFill>
            <a:blip r:embed="rId4"/>
            <a:stretch>
              <a:fillRect/>
            </a:stretch>
          </p:blipFill>
          <p:spPr>
            <a:xfrm>
              <a:off x="6945840" y="1970782"/>
              <a:ext cx="1842430" cy="1380531"/>
            </a:xfrm>
            <a:prstGeom prst="rect">
              <a:avLst/>
            </a:prstGeom>
            <a:ln>
              <a:noFill/>
            </a:ln>
            <a:effectLst>
              <a:outerShdw blurRad="292100" dist="139700" dir="2700000" algn="tl" rotWithShape="0">
                <a:srgbClr val="333333">
                  <a:alpha val="65000"/>
                </a:srgbClr>
              </a:outerShdw>
            </a:effectLst>
          </p:spPr>
        </p:pic>
        <p:pic>
          <p:nvPicPr>
            <p:cNvPr id="13" name="Picture 12" descr="A screenshot of a graph&#10;&#10;Description automatically generated">
              <a:extLst>
                <a:ext uri="{FF2B5EF4-FFF2-40B4-BE49-F238E27FC236}">
                  <a16:creationId xmlns:a16="http://schemas.microsoft.com/office/drawing/2014/main" id="{BF5C238B-C8EA-F94D-68AC-F3D4C7F396E4}"/>
                </a:ext>
              </a:extLst>
            </p:cNvPr>
            <p:cNvPicPr>
              <a:picLocks noChangeAspect="1"/>
            </p:cNvPicPr>
            <p:nvPr/>
          </p:nvPicPr>
          <p:blipFill>
            <a:blip r:embed="rId5"/>
            <a:stretch>
              <a:fillRect/>
            </a:stretch>
          </p:blipFill>
          <p:spPr>
            <a:xfrm>
              <a:off x="6562753" y="3457575"/>
              <a:ext cx="1804930" cy="1322487"/>
            </a:xfrm>
            <a:prstGeom prst="rect">
              <a:avLst/>
            </a:prstGeom>
            <a:ln>
              <a:noFill/>
            </a:ln>
            <a:effectLst>
              <a:outerShdw blurRad="292100" dist="139700" dir="2700000" algn="tl" rotWithShape="0">
                <a:srgbClr val="333333">
                  <a:alpha val="65000"/>
                </a:srgbClr>
              </a:outerShdw>
            </a:effectLst>
          </p:spPr>
        </p:pic>
        <p:sp>
          <p:nvSpPr>
            <p:cNvPr id="15" name="Oval 14">
              <a:extLst>
                <a:ext uri="{FF2B5EF4-FFF2-40B4-BE49-F238E27FC236}">
                  <a16:creationId xmlns:a16="http://schemas.microsoft.com/office/drawing/2014/main" id="{989A323E-38E0-D8CB-EDF4-74E28F59F1B7}"/>
                </a:ext>
              </a:extLst>
            </p:cNvPr>
            <p:cNvSpPr/>
            <p:nvPr/>
          </p:nvSpPr>
          <p:spPr>
            <a:xfrm>
              <a:off x="5589997" y="3682962"/>
              <a:ext cx="606830" cy="603913"/>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a:solidFill>
                  <a:schemeClr val="tx1"/>
                </a:solidFill>
              </a:endParaRPr>
            </a:p>
          </p:txBody>
        </p:sp>
      </p:grpSp>
    </p:spTree>
    <p:extLst>
      <p:ext uri="{BB962C8B-B14F-4D97-AF65-F5344CB8AC3E}">
        <p14:creationId xmlns:p14="http://schemas.microsoft.com/office/powerpoint/2010/main" val="409031806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145</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a:t>8. Visualization </a:t>
            </a:r>
          </a:p>
        </p:txBody>
      </p:sp>
      <p:pic>
        <p:nvPicPr>
          <p:cNvPr id="2" name="Picture 1" descr="A diagram of a computer&#10;&#10;Description automatically generated">
            <a:extLst>
              <a:ext uri="{FF2B5EF4-FFF2-40B4-BE49-F238E27FC236}">
                <a16:creationId xmlns:a16="http://schemas.microsoft.com/office/drawing/2014/main" id="{83D2AC99-ED4E-47ED-5C3B-3694F250776B}"/>
              </a:ext>
            </a:extLst>
          </p:cNvPr>
          <p:cNvPicPr>
            <a:picLocks noChangeAspect="1"/>
          </p:cNvPicPr>
          <p:nvPr/>
        </p:nvPicPr>
        <p:blipFill>
          <a:blip r:embed="rId3"/>
          <a:stretch>
            <a:fillRect/>
          </a:stretch>
        </p:blipFill>
        <p:spPr>
          <a:xfrm>
            <a:off x="1292679" y="790361"/>
            <a:ext cx="6563176" cy="39347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9787195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146</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dirty="0"/>
              <a:t>9. Exporting</a:t>
            </a:r>
          </a:p>
        </p:txBody>
      </p:sp>
      <p:grpSp>
        <p:nvGrpSpPr>
          <p:cNvPr id="17" name="Group 16">
            <a:extLst>
              <a:ext uri="{FF2B5EF4-FFF2-40B4-BE49-F238E27FC236}">
                <a16:creationId xmlns:a16="http://schemas.microsoft.com/office/drawing/2014/main" id="{32746902-7351-760D-242B-DF3C238BEBF8}"/>
              </a:ext>
            </a:extLst>
          </p:cNvPr>
          <p:cNvGrpSpPr/>
          <p:nvPr/>
        </p:nvGrpSpPr>
        <p:grpSpPr>
          <a:xfrm>
            <a:off x="2647164" y="1087263"/>
            <a:ext cx="3849671" cy="3347950"/>
            <a:chOff x="4738335" y="1522458"/>
            <a:chExt cx="3849671" cy="3347950"/>
          </a:xfrm>
        </p:grpSpPr>
        <p:pic>
          <p:nvPicPr>
            <p:cNvPr id="13" name="Picture 12">
              <a:extLst>
                <a:ext uri="{FF2B5EF4-FFF2-40B4-BE49-F238E27FC236}">
                  <a16:creationId xmlns:a16="http://schemas.microsoft.com/office/drawing/2014/main" id="{BAE2B20A-7A7A-800E-2FCD-6ABD9766220C}"/>
                </a:ext>
              </a:extLst>
            </p:cNvPr>
            <p:cNvPicPr>
              <a:picLocks noChangeAspect="1"/>
            </p:cNvPicPr>
            <p:nvPr/>
          </p:nvPicPr>
          <p:blipFill>
            <a:blip r:embed="rId3"/>
            <a:stretch>
              <a:fillRect/>
            </a:stretch>
          </p:blipFill>
          <p:spPr>
            <a:xfrm>
              <a:off x="4738335" y="1784308"/>
              <a:ext cx="3849671" cy="3086100"/>
            </a:xfrm>
            <a:prstGeom prst="rect">
              <a:avLst/>
            </a:prstGeom>
          </p:spPr>
        </p:pic>
        <p:pic>
          <p:nvPicPr>
            <p:cNvPr id="4" name="Picture 3">
              <a:extLst>
                <a:ext uri="{FF2B5EF4-FFF2-40B4-BE49-F238E27FC236}">
                  <a16:creationId xmlns:a16="http://schemas.microsoft.com/office/drawing/2014/main" id="{246E615F-52DD-E0C0-7C87-96D808D7E053}"/>
                </a:ext>
              </a:extLst>
            </p:cNvPr>
            <p:cNvPicPr>
              <a:picLocks noChangeAspect="1"/>
            </p:cNvPicPr>
            <p:nvPr/>
          </p:nvPicPr>
          <p:blipFill rotWithShape="1">
            <a:blip r:embed="rId4"/>
            <a:srcRect r="2308" b="10909"/>
            <a:stretch/>
          </p:blipFill>
          <p:spPr>
            <a:xfrm>
              <a:off x="6699615" y="2547563"/>
              <a:ext cx="341836" cy="131453"/>
            </a:xfrm>
            <a:prstGeom prst="rect">
              <a:avLst/>
            </a:prstGeom>
          </p:spPr>
        </p:pic>
        <p:pic>
          <p:nvPicPr>
            <p:cNvPr id="9" name="Picture 8">
              <a:extLst>
                <a:ext uri="{FF2B5EF4-FFF2-40B4-BE49-F238E27FC236}">
                  <a16:creationId xmlns:a16="http://schemas.microsoft.com/office/drawing/2014/main" id="{58855C1C-A904-9398-2BB5-9D1A14D2BB97}"/>
                </a:ext>
              </a:extLst>
            </p:cNvPr>
            <p:cNvPicPr>
              <a:picLocks noChangeAspect="1"/>
            </p:cNvPicPr>
            <p:nvPr/>
          </p:nvPicPr>
          <p:blipFill rotWithShape="1">
            <a:blip r:embed="rId4"/>
            <a:srcRect r="2308" b="10909"/>
            <a:stretch/>
          </p:blipFill>
          <p:spPr>
            <a:xfrm>
              <a:off x="7747720" y="2572815"/>
              <a:ext cx="341836" cy="131453"/>
            </a:xfrm>
            <a:prstGeom prst="rect">
              <a:avLst/>
            </a:prstGeom>
          </p:spPr>
        </p:pic>
        <p:sp>
          <p:nvSpPr>
            <p:cNvPr id="11" name="Rectangle: Rounded Corners 10">
              <a:extLst>
                <a:ext uri="{FF2B5EF4-FFF2-40B4-BE49-F238E27FC236}">
                  <a16:creationId xmlns:a16="http://schemas.microsoft.com/office/drawing/2014/main" id="{B7A02A13-50FF-EBBE-3565-AB58093C7916}"/>
                </a:ext>
              </a:extLst>
            </p:cNvPr>
            <p:cNvSpPr/>
            <p:nvPr/>
          </p:nvSpPr>
          <p:spPr>
            <a:xfrm>
              <a:off x="7463394" y="2094757"/>
              <a:ext cx="914399" cy="2565398"/>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a:solidFill>
                  <a:schemeClr val="tx1"/>
                </a:solidFill>
              </a:endParaRPr>
            </a:p>
          </p:txBody>
        </p:sp>
        <p:sp>
          <p:nvSpPr>
            <p:cNvPr id="14" name="TextBox 13">
              <a:extLst>
                <a:ext uri="{FF2B5EF4-FFF2-40B4-BE49-F238E27FC236}">
                  <a16:creationId xmlns:a16="http://schemas.microsoft.com/office/drawing/2014/main" id="{1B1038AF-A98B-B8AF-4FC1-4D2AE14A9B9D}"/>
                </a:ext>
              </a:extLst>
            </p:cNvPr>
            <p:cNvSpPr txBox="1"/>
            <p:nvPr/>
          </p:nvSpPr>
          <p:spPr>
            <a:xfrm>
              <a:off x="4789969" y="1522458"/>
              <a:ext cx="3727871" cy="288147"/>
            </a:xfrm>
            <a:prstGeom prst="rect">
              <a:avLst/>
            </a:prstGeom>
            <a:noFill/>
            <a:ln w="15875">
              <a:noFill/>
            </a:ln>
          </p:spPr>
          <p:txBody>
            <a:bodyPr wrap="none" lIns="36000" tIns="36000" rIns="36000" bIns="36000" rtlCol="0" anchor="ctr" anchorCtr="0">
              <a:spAutoFit/>
            </a:bodyPr>
            <a:lstStyle/>
            <a:p>
              <a:r>
                <a:rPr lang="en-US" sz="1400"/>
                <a:t>Various export options with dedicated nodes</a:t>
              </a:r>
              <a:endParaRPr lang="en-US" sz="1600"/>
            </a:p>
          </p:txBody>
        </p:sp>
      </p:grpSp>
    </p:spTree>
    <p:extLst>
      <p:ext uri="{BB962C8B-B14F-4D97-AF65-F5344CB8AC3E}">
        <p14:creationId xmlns:p14="http://schemas.microsoft.com/office/powerpoint/2010/main" val="116798660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57E480-BFC8-6C82-5F0B-E1C1DA041DC5}"/>
              </a:ext>
            </a:extLst>
          </p:cNvPr>
          <p:cNvSpPr>
            <a:spLocks noGrp="1"/>
          </p:cNvSpPr>
          <p:nvPr>
            <p:ph type="sldNum" sz="quarter" idx="12"/>
          </p:nvPr>
        </p:nvSpPr>
        <p:spPr/>
        <p:txBody>
          <a:bodyPr/>
          <a:lstStyle/>
          <a:p>
            <a:fld id="{220B6647-BD7A-7942-B66E-0DFF9B72D92D}" type="slidenum">
              <a:rPr lang="en-US" smtClean="0"/>
              <a:pPr/>
              <a:t>147</a:t>
            </a:fld>
            <a:endParaRPr lang="en-US"/>
          </a:p>
        </p:txBody>
      </p:sp>
      <p:sp>
        <p:nvSpPr>
          <p:cNvPr id="5" name="Title 4">
            <a:extLst>
              <a:ext uri="{FF2B5EF4-FFF2-40B4-BE49-F238E27FC236}">
                <a16:creationId xmlns:a16="http://schemas.microsoft.com/office/drawing/2014/main" id="{9D491C0C-B242-BA64-1BA1-86D3C8202660}"/>
              </a:ext>
            </a:extLst>
          </p:cNvPr>
          <p:cNvSpPr>
            <a:spLocks noGrp="1"/>
          </p:cNvSpPr>
          <p:nvPr>
            <p:ph type="title"/>
          </p:nvPr>
        </p:nvSpPr>
        <p:spPr/>
        <p:txBody>
          <a:bodyPr/>
          <a:lstStyle/>
          <a:p>
            <a:r>
              <a:rPr lang="en-US" dirty="0"/>
              <a:t>10. Data Apps</a:t>
            </a:r>
            <a:endParaRPr lang="en-DE" dirty="0"/>
          </a:p>
        </p:txBody>
      </p:sp>
      <p:pic>
        <p:nvPicPr>
          <p:cNvPr id="25" name="Content Placeholder 24">
            <a:extLst>
              <a:ext uri="{FF2B5EF4-FFF2-40B4-BE49-F238E27FC236}">
                <a16:creationId xmlns:a16="http://schemas.microsoft.com/office/drawing/2014/main" id="{3F1B86B3-B733-76B9-99B6-E8D69D944A48}"/>
              </a:ext>
            </a:extLst>
          </p:cNvPr>
          <p:cNvPicPr>
            <a:picLocks noGrp="1" noChangeAspect="1"/>
          </p:cNvPicPr>
          <p:nvPr>
            <p:ph sz="half" idx="1"/>
          </p:nvPr>
        </p:nvPicPr>
        <p:blipFill>
          <a:blip r:embed="rId3"/>
          <a:stretch>
            <a:fillRect/>
          </a:stretch>
        </p:blipFill>
        <p:spPr>
          <a:xfrm>
            <a:off x="1334498" y="840102"/>
            <a:ext cx="6472463" cy="38485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224579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07DC7A-89E0-506E-EC39-186FD111E8D8}"/>
              </a:ext>
            </a:extLst>
          </p:cNvPr>
          <p:cNvSpPr>
            <a:spLocks noGrp="1"/>
          </p:cNvSpPr>
          <p:nvPr>
            <p:ph type="ctrTitle"/>
          </p:nvPr>
        </p:nvSpPr>
        <p:spPr/>
        <p:txBody>
          <a:bodyPr/>
          <a:lstStyle/>
          <a:p>
            <a:r>
              <a:rPr lang="en-US" dirty="0"/>
              <a:t>Fraud Detection</a:t>
            </a:r>
          </a:p>
        </p:txBody>
      </p:sp>
      <p:sp>
        <p:nvSpPr>
          <p:cNvPr id="4" name="Subtitle 3">
            <a:extLst>
              <a:ext uri="{FF2B5EF4-FFF2-40B4-BE49-F238E27FC236}">
                <a16:creationId xmlns:a16="http://schemas.microsoft.com/office/drawing/2014/main" id="{1448EC84-52B7-53CC-E898-37F929EA5D7D}"/>
              </a:ext>
            </a:extLst>
          </p:cNvPr>
          <p:cNvSpPr>
            <a:spLocks noGrp="1"/>
          </p:cNvSpPr>
          <p:nvPr>
            <p:ph type="subTitle" idx="1"/>
          </p:nvPr>
        </p:nvSpPr>
        <p:spPr/>
        <p:txBody>
          <a:bodyPr/>
          <a:lstStyle/>
          <a:p>
            <a:endParaRPr lang="en-US"/>
          </a:p>
        </p:txBody>
      </p:sp>
      <p:sp>
        <p:nvSpPr>
          <p:cNvPr id="5" name="Text Placeholder 4">
            <a:extLst>
              <a:ext uri="{FF2B5EF4-FFF2-40B4-BE49-F238E27FC236}">
                <a16:creationId xmlns:a16="http://schemas.microsoft.com/office/drawing/2014/main" id="{97AE51DC-27C6-A82D-793F-7C687B96A03C}"/>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04781305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84941" y="2246644"/>
            <a:ext cx="5583201" cy="648000"/>
          </a:xfrm>
        </p:spPr>
        <p:txBody>
          <a:bodyPr>
            <a:normAutofit fontScale="90000"/>
          </a:bodyPr>
          <a:lstStyle/>
          <a:p>
            <a:r>
              <a:rPr lang="en-US" dirty="0"/>
              <a:t>Use Case: </a:t>
            </a:r>
            <a:br>
              <a:rPr lang="en-US" dirty="0"/>
            </a:br>
            <a:r>
              <a:rPr lang="en-US" dirty="0"/>
              <a:t>Fraud Detection on Investment Contracts</a:t>
            </a:r>
          </a:p>
        </p:txBody>
      </p:sp>
      <p:sp>
        <p:nvSpPr>
          <p:cNvPr id="2" name="Slide Number Placeholder 1">
            <a:extLst>
              <a:ext uri="{FF2B5EF4-FFF2-40B4-BE49-F238E27FC236}">
                <a16:creationId xmlns:a16="http://schemas.microsoft.com/office/drawing/2014/main" id="{D2868DEE-31D9-4F18-9A16-1CDE88D30771}"/>
              </a:ext>
            </a:extLst>
          </p:cNvPr>
          <p:cNvSpPr>
            <a:spLocks noGrp="1"/>
          </p:cNvSpPr>
          <p:nvPr>
            <p:ph type="sldNum" sz="quarter" idx="4294967295"/>
          </p:nvPr>
        </p:nvSpPr>
        <p:spPr>
          <a:xfrm>
            <a:off x="7010400" y="4808538"/>
            <a:ext cx="2133600" cy="273050"/>
          </a:xfrm>
          <a:prstGeom prst="rect">
            <a:avLst/>
          </a:prstGeom>
        </p:spPr>
        <p:txBody>
          <a:bodyPr vert="horz" lIns="82296" tIns="41148" rIns="82296" bIns="41148" rtlCol="0" anchor="ctr"/>
          <a:lstStyle>
            <a:defPPr>
              <a:defRPr lang="en-US"/>
            </a:defPPr>
            <a:lvl1pPr marL="0" algn="ctr" defTabSz="641883" rtl="0" eaLnBrk="1" latinLnBrk="0" hangingPunct="1">
              <a:defRPr sz="810" kern="1200">
                <a:solidFill>
                  <a:schemeClr val="bg1"/>
                </a:solidFill>
                <a:latin typeface="+mn-lt"/>
                <a:ea typeface="+mn-ea"/>
                <a:cs typeface="+mn-cs"/>
              </a:defRPr>
            </a:lvl1pPr>
            <a:lvl2pPr marL="320942" algn="l" defTabSz="641883" rtl="0" eaLnBrk="1" latinLnBrk="0" hangingPunct="1">
              <a:defRPr sz="1264" kern="1200">
                <a:solidFill>
                  <a:schemeClr val="tx1"/>
                </a:solidFill>
                <a:latin typeface="+mn-lt"/>
                <a:ea typeface="+mn-ea"/>
                <a:cs typeface="+mn-cs"/>
              </a:defRPr>
            </a:lvl2pPr>
            <a:lvl3pPr marL="641883" algn="l" defTabSz="641883" rtl="0" eaLnBrk="1" latinLnBrk="0" hangingPunct="1">
              <a:defRPr sz="1264" kern="1200">
                <a:solidFill>
                  <a:schemeClr val="tx1"/>
                </a:solidFill>
                <a:latin typeface="+mn-lt"/>
                <a:ea typeface="+mn-ea"/>
                <a:cs typeface="+mn-cs"/>
              </a:defRPr>
            </a:lvl3pPr>
            <a:lvl4pPr marL="962825" algn="l" defTabSz="641883" rtl="0" eaLnBrk="1" latinLnBrk="0" hangingPunct="1">
              <a:defRPr sz="1264" kern="1200">
                <a:solidFill>
                  <a:schemeClr val="tx1"/>
                </a:solidFill>
                <a:latin typeface="+mn-lt"/>
                <a:ea typeface="+mn-ea"/>
                <a:cs typeface="+mn-cs"/>
              </a:defRPr>
            </a:lvl4pPr>
            <a:lvl5pPr marL="1283766" algn="l" defTabSz="641883" rtl="0" eaLnBrk="1" latinLnBrk="0" hangingPunct="1">
              <a:defRPr sz="1264" kern="1200">
                <a:solidFill>
                  <a:schemeClr val="tx1"/>
                </a:solidFill>
                <a:latin typeface="+mn-lt"/>
                <a:ea typeface="+mn-ea"/>
                <a:cs typeface="+mn-cs"/>
              </a:defRPr>
            </a:lvl5pPr>
            <a:lvl6pPr marL="1604708" algn="l" defTabSz="641883" rtl="0" eaLnBrk="1" latinLnBrk="0" hangingPunct="1">
              <a:defRPr sz="1264" kern="1200">
                <a:solidFill>
                  <a:schemeClr val="tx1"/>
                </a:solidFill>
                <a:latin typeface="+mn-lt"/>
                <a:ea typeface="+mn-ea"/>
                <a:cs typeface="+mn-cs"/>
              </a:defRPr>
            </a:lvl6pPr>
            <a:lvl7pPr marL="1925649" algn="l" defTabSz="641883" rtl="0" eaLnBrk="1" latinLnBrk="0" hangingPunct="1">
              <a:defRPr sz="1264" kern="1200">
                <a:solidFill>
                  <a:schemeClr val="tx1"/>
                </a:solidFill>
                <a:latin typeface="+mn-lt"/>
                <a:ea typeface="+mn-ea"/>
                <a:cs typeface="+mn-cs"/>
              </a:defRPr>
            </a:lvl7pPr>
            <a:lvl8pPr marL="2246591" algn="l" defTabSz="641883" rtl="0" eaLnBrk="1" latinLnBrk="0" hangingPunct="1">
              <a:defRPr sz="1264" kern="1200">
                <a:solidFill>
                  <a:schemeClr val="tx1"/>
                </a:solidFill>
                <a:latin typeface="+mn-lt"/>
                <a:ea typeface="+mn-ea"/>
                <a:cs typeface="+mn-cs"/>
              </a:defRPr>
            </a:lvl8pPr>
            <a:lvl9pPr marL="2567533" algn="l" defTabSz="641883" rtl="0" eaLnBrk="1" latinLnBrk="0" hangingPunct="1">
              <a:defRPr sz="1264" kern="1200">
                <a:solidFill>
                  <a:schemeClr val="tx1"/>
                </a:solidFill>
                <a:latin typeface="+mn-lt"/>
                <a:ea typeface="+mn-ea"/>
                <a:cs typeface="+mn-cs"/>
              </a:defRPr>
            </a:lvl9pPr>
          </a:lstStyle>
          <a:p>
            <a:fld id="{E3088C6F-39DC-4C67-925A-4A85674A70E5}" type="slidenum">
              <a:rPr lang="en-US" smtClean="0"/>
              <a:pPr/>
              <a:t>149</a:t>
            </a:fld>
            <a:endParaRPr lang="en-US" dirty="0"/>
          </a:p>
        </p:txBody>
      </p:sp>
    </p:spTree>
    <p:extLst>
      <p:ext uri="{BB962C8B-B14F-4D97-AF65-F5344CB8AC3E}">
        <p14:creationId xmlns:p14="http://schemas.microsoft.com/office/powerpoint/2010/main" val="3725839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1A2ED-8005-471A-9B00-7F3DEF3BBD63}"/>
              </a:ext>
            </a:extLst>
          </p:cNvPr>
          <p:cNvSpPr>
            <a:spLocks noGrp="1"/>
          </p:cNvSpPr>
          <p:nvPr>
            <p:ph type="title"/>
          </p:nvPr>
        </p:nvSpPr>
        <p:spPr>
          <a:xfrm>
            <a:off x="360000" y="258645"/>
            <a:ext cx="8427600" cy="362104"/>
          </a:xfrm>
        </p:spPr>
        <p:txBody>
          <a:bodyPr/>
          <a:lstStyle/>
          <a:p>
            <a:r>
              <a:rPr lang="en-US" dirty="0"/>
              <a:t>What is Cohort Analysis?</a:t>
            </a:r>
          </a:p>
        </p:txBody>
      </p:sp>
      <p:sp>
        <p:nvSpPr>
          <p:cNvPr id="3" name="Content Placeholder 2">
            <a:extLst>
              <a:ext uri="{FF2B5EF4-FFF2-40B4-BE49-F238E27FC236}">
                <a16:creationId xmlns:a16="http://schemas.microsoft.com/office/drawing/2014/main" id="{AAC8759D-0E2D-47CC-A89F-7BBC3390923A}"/>
              </a:ext>
            </a:extLst>
          </p:cNvPr>
          <p:cNvSpPr>
            <a:spLocks noGrp="1"/>
          </p:cNvSpPr>
          <p:nvPr>
            <p:ph idx="1"/>
          </p:nvPr>
        </p:nvSpPr>
        <p:spPr>
          <a:xfrm>
            <a:off x="360000" y="907200"/>
            <a:ext cx="8427600" cy="3664440"/>
          </a:xfrm>
        </p:spPr>
        <p:txBody>
          <a:bodyPr/>
          <a:lstStyle/>
          <a:p>
            <a:r>
              <a:rPr lang="en-US" dirty="0"/>
              <a:t>Exploratory analysis</a:t>
            </a:r>
          </a:p>
          <a:p>
            <a:r>
              <a:rPr lang="en-US" dirty="0"/>
              <a:t>Long-term analysis of a selected metric</a:t>
            </a:r>
          </a:p>
          <a:p>
            <a:r>
              <a:rPr lang="en-US" dirty="0"/>
              <a:t>Analysis by separate groups (cohorts)</a:t>
            </a:r>
          </a:p>
          <a:p>
            <a:r>
              <a:rPr lang="en-US" dirty="0"/>
              <a:t>Time-based cohorts are defined based on the first occurrence of an ID (contract start date, first purchase, etc.)</a:t>
            </a:r>
          </a:p>
          <a:p>
            <a:pPr lvl="1"/>
            <a:endParaRPr lang="en-US" dirty="0"/>
          </a:p>
        </p:txBody>
      </p:sp>
      <p:sp>
        <p:nvSpPr>
          <p:cNvPr id="4" name="Slide Number Placeholder 3">
            <a:extLst>
              <a:ext uri="{FF2B5EF4-FFF2-40B4-BE49-F238E27FC236}">
                <a16:creationId xmlns:a16="http://schemas.microsoft.com/office/drawing/2014/main" id="{2E680072-7B2A-4DDA-BB70-0BB37DF5B153}"/>
              </a:ext>
            </a:extLst>
          </p:cNvPr>
          <p:cNvSpPr>
            <a:spLocks noGrp="1"/>
          </p:cNvSpPr>
          <p:nvPr>
            <p:ph type="sldNum" sz="quarter" idx="12"/>
          </p:nvPr>
        </p:nvSpPr>
        <p:spPr>
          <a:xfrm>
            <a:off x="1864894" y="4901727"/>
            <a:ext cx="576000" cy="236856"/>
          </a:xfrm>
        </p:spPr>
        <p:txBody>
          <a:bodyPr/>
          <a:lstStyle/>
          <a:p>
            <a:fld id="{220B6647-BD7A-7942-B66E-0DFF9B72D92D}" type="slidenum">
              <a:rPr lang="en-US" smtClean="0"/>
              <a:pPr/>
              <a:t>15</a:t>
            </a:fld>
            <a:endParaRPr lang="en-US"/>
          </a:p>
        </p:txBody>
      </p:sp>
      <p:pic>
        <p:nvPicPr>
          <p:cNvPr id="1026" name="Picture 2">
            <a:extLst>
              <a:ext uri="{FF2B5EF4-FFF2-40B4-BE49-F238E27FC236}">
                <a16:creationId xmlns:a16="http://schemas.microsoft.com/office/drawing/2014/main" id="{B6F07596-F961-400A-9A65-1D7440899B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3502" y="2386584"/>
            <a:ext cx="3399255" cy="21474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88534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D80BF-922C-32B5-C76D-96639F3ABE92}"/>
              </a:ext>
            </a:extLst>
          </p:cNvPr>
          <p:cNvSpPr>
            <a:spLocks noGrp="1"/>
          </p:cNvSpPr>
          <p:nvPr>
            <p:ph type="title"/>
          </p:nvPr>
        </p:nvSpPr>
        <p:spPr/>
        <p:txBody>
          <a:bodyPr/>
          <a:lstStyle/>
          <a:p>
            <a:r>
              <a:rPr lang="en-US" dirty="0"/>
              <a:t>Use Case: Detecting wrong (fake?) contracts</a:t>
            </a:r>
          </a:p>
        </p:txBody>
      </p:sp>
      <p:sp>
        <p:nvSpPr>
          <p:cNvPr id="4" name="Slide Number Placeholder 3">
            <a:extLst>
              <a:ext uri="{FF2B5EF4-FFF2-40B4-BE49-F238E27FC236}">
                <a16:creationId xmlns:a16="http://schemas.microsoft.com/office/drawing/2014/main" id="{ACA0CB2B-7E46-A02B-B92C-1CB4136712BA}"/>
              </a:ext>
            </a:extLst>
          </p:cNvPr>
          <p:cNvSpPr>
            <a:spLocks noGrp="1"/>
          </p:cNvSpPr>
          <p:nvPr>
            <p:ph type="sldNum" sz="quarter" idx="12"/>
          </p:nvPr>
        </p:nvSpPr>
        <p:spPr/>
        <p:txBody>
          <a:bodyPr/>
          <a:lstStyle/>
          <a:p>
            <a:fld id="{220B6647-BD7A-7942-B66E-0DFF9B72D92D}" type="slidenum">
              <a:rPr lang="en-US" smtClean="0"/>
              <a:pPr/>
              <a:t>150</a:t>
            </a:fld>
            <a:endParaRPr lang="en-US"/>
          </a:p>
        </p:txBody>
      </p:sp>
      <p:sp>
        <p:nvSpPr>
          <p:cNvPr id="5" name="Google Shape;125;g1155e68b35c_0_2">
            <a:extLst>
              <a:ext uri="{FF2B5EF4-FFF2-40B4-BE49-F238E27FC236}">
                <a16:creationId xmlns:a16="http://schemas.microsoft.com/office/drawing/2014/main" id="{1BDD47A3-B729-E4E1-6A88-FBC4EA921C4A}"/>
              </a:ext>
            </a:extLst>
          </p:cNvPr>
          <p:cNvSpPr/>
          <p:nvPr/>
        </p:nvSpPr>
        <p:spPr>
          <a:xfrm>
            <a:off x="1988169" y="1653890"/>
            <a:ext cx="1641600" cy="2266800"/>
          </a:xfrm>
          <a:prstGeom prst="can">
            <a:avLst>
              <a:gd name="adj" fmla="val 25000"/>
            </a:avLst>
          </a:prstGeom>
          <a:solidFill>
            <a:srgbClr val="FFD800"/>
          </a:solidFill>
          <a:ln w="76200" cap="flat" cmpd="sng">
            <a:solidFill>
              <a:schemeClr val="bg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 name="Google Shape;127;g1155e68b35c_0_2">
            <a:extLst>
              <a:ext uri="{FF2B5EF4-FFF2-40B4-BE49-F238E27FC236}">
                <a16:creationId xmlns:a16="http://schemas.microsoft.com/office/drawing/2014/main" id="{B67731FA-C63C-9C5F-0AB2-A04C5A3F4A2D}"/>
              </a:ext>
            </a:extLst>
          </p:cNvPr>
          <p:cNvPicPr preferRelativeResize="0"/>
          <p:nvPr/>
        </p:nvPicPr>
        <p:blipFill>
          <a:blip r:embed="rId2">
            <a:alphaModFix/>
          </a:blip>
          <a:stretch>
            <a:fillRect/>
          </a:stretch>
        </p:blipFill>
        <p:spPr>
          <a:xfrm>
            <a:off x="2793846" y="2447447"/>
            <a:ext cx="344595" cy="420276"/>
          </a:xfrm>
          <a:prstGeom prst="rect">
            <a:avLst/>
          </a:prstGeom>
          <a:noFill/>
          <a:ln>
            <a:noFill/>
          </a:ln>
        </p:spPr>
      </p:pic>
      <p:pic>
        <p:nvPicPr>
          <p:cNvPr id="7" name="Google Shape;128;g1155e68b35c_0_2">
            <a:extLst>
              <a:ext uri="{FF2B5EF4-FFF2-40B4-BE49-F238E27FC236}">
                <a16:creationId xmlns:a16="http://schemas.microsoft.com/office/drawing/2014/main" id="{5CC684AE-5E97-A7C6-63D6-2F836064C4D7}"/>
              </a:ext>
            </a:extLst>
          </p:cNvPr>
          <p:cNvPicPr preferRelativeResize="0"/>
          <p:nvPr/>
        </p:nvPicPr>
        <p:blipFill>
          <a:blip r:embed="rId2">
            <a:alphaModFix/>
          </a:blip>
          <a:stretch>
            <a:fillRect/>
          </a:stretch>
        </p:blipFill>
        <p:spPr>
          <a:xfrm>
            <a:off x="2611641" y="2447447"/>
            <a:ext cx="344595" cy="420276"/>
          </a:xfrm>
          <a:prstGeom prst="rect">
            <a:avLst/>
          </a:prstGeom>
          <a:noFill/>
          <a:ln>
            <a:noFill/>
          </a:ln>
        </p:spPr>
      </p:pic>
      <p:pic>
        <p:nvPicPr>
          <p:cNvPr id="8" name="Google Shape;129;g1155e68b35c_0_2">
            <a:extLst>
              <a:ext uri="{FF2B5EF4-FFF2-40B4-BE49-F238E27FC236}">
                <a16:creationId xmlns:a16="http://schemas.microsoft.com/office/drawing/2014/main" id="{4D725BFC-5109-FB83-6A5D-D78EB1943799}"/>
              </a:ext>
            </a:extLst>
          </p:cNvPr>
          <p:cNvPicPr preferRelativeResize="0"/>
          <p:nvPr/>
        </p:nvPicPr>
        <p:blipFill>
          <a:blip r:embed="rId2">
            <a:alphaModFix/>
          </a:blip>
          <a:stretch>
            <a:fillRect/>
          </a:stretch>
        </p:blipFill>
        <p:spPr>
          <a:xfrm>
            <a:off x="2449258" y="2447447"/>
            <a:ext cx="344595" cy="420276"/>
          </a:xfrm>
          <a:prstGeom prst="rect">
            <a:avLst/>
          </a:prstGeom>
          <a:noFill/>
          <a:ln>
            <a:noFill/>
          </a:ln>
        </p:spPr>
      </p:pic>
      <p:pic>
        <p:nvPicPr>
          <p:cNvPr id="9" name="Google Shape;130;g1155e68b35c_0_2">
            <a:extLst>
              <a:ext uri="{FF2B5EF4-FFF2-40B4-BE49-F238E27FC236}">
                <a16:creationId xmlns:a16="http://schemas.microsoft.com/office/drawing/2014/main" id="{CF9059B6-7E34-E597-D776-E496290EE25F}"/>
              </a:ext>
            </a:extLst>
          </p:cNvPr>
          <p:cNvPicPr preferRelativeResize="0"/>
          <p:nvPr/>
        </p:nvPicPr>
        <p:blipFill>
          <a:blip r:embed="rId2">
            <a:alphaModFix/>
          </a:blip>
          <a:stretch>
            <a:fillRect/>
          </a:stretch>
        </p:blipFill>
        <p:spPr>
          <a:xfrm>
            <a:off x="2267052" y="2447447"/>
            <a:ext cx="344595" cy="420276"/>
          </a:xfrm>
          <a:prstGeom prst="rect">
            <a:avLst/>
          </a:prstGeom>
          <a:noFill/>
          <a:ln>
            <a:noFill/>
          </a:ln>
        </p:spPr>
      </p:pic>
      <p:pic>
        <p:nvPicPr>
          <p:cNvPr id="10" name="Google Shape;131;g1155e68b35c_0_2">
            <a:extLst>
              <a:ext uri="{FF2B5EF4-FFF2-40B4-BE49-F238E27FC236}">
                <a16:creationId xmlns:a16="http://schemas.microsoft.com/office/drawing/2014/main" id="{B0C13A31-B4CF-3E1A-842A-2BB4DBF0F49C}"/>
              </a:ext>
            </a:extLst>
          </p:cNvPr>
          <p:cNvPicPr preferRelativeResize="0"/>
          <p:nvPr/>
        </p:nvPicPr>
        <p:blipFill>
          <a:blip r:embed="rId2">
            <a:alphaModFix/>
          </a:blip>
          <a:stretch>
            <a:fillRect/>
          </a:stretch>
        </p:blipFill>
        <p:spPr>
          <a:xfrm>
            <a:off x="2900034" y="2568938"/>
            <a:ext cx="344595" cy="420276"/>
          </a:xfrm>
          <a:prstGeom prst="rect">
            <a:avLst/>
          </a:prstGeom>
          <a:noFill/>
          <a:ln>
            <a:noFill/>
          </a:ln>
        </p:spPr>
      </p:pic>
      <p:pic>
        <p:nvPicPr>
          <p:cNvPr id="11" name="Google Shape;132;g1155e68b35c_0_2">
            <a:extLst>
              <a:ext uri="{FF2B5EF4-FFF2-40B4-BE49-F238E27FC236}">
                <a16:creationId xmlns:a16="http://schemas.microsoft.com/office/drawing/2014/main" id="{DBF6EE0B-DE51-1CAE-7B52-E9A19FBFC376}"/>
              </a:ext>
            </a:extLst>
          </p:cNvPr>
          <p:cNvPicPr preferRelativeResize="0"/>
          <p:nvPr/>
        </p:nvPicPr>
        <p:blipFill>
          <a:blip r:embed="rId2">
            <a:alphaModFix/>
          </a:blip>
          <a:stretch>
            <a:fillRect/>
          </a:stretch>
        </p:blipFill>
        <p:spPr>
          <a:xfrm>
            <a:off x="2717829" y="2568938"/>
            <a:ext cx="344595" cy="420276"/>
          </a:xfrm>
          <a:prstGeom prst="rect">
            <a:avLst/>
          </a:prstGeom>
          <a:noFill/>
          <a:ln>
            <a:noFill/>
          </a:ln>
        </p:spPr>
      </p:pic>
      <p:pic>
        <p:nvPicPr>
          <p:cNvPr id="12" name="Google Shape;133;g1155e68b35c_0_2">
            <a:extLst>
              <a:ext uri="{FF2B5EF4-FFF2-40B4-BE49-F238E27FC236}">
                <a16:creationId xmlns:a16="http://schemas.microsoft.com/office/drawing/2014/main" id="{55E3F784-AFDA-B1D1-6731-37BE79583138}"/>
              </a:ext>
            </a:extLst>
          </p:cNvPr>
          <p:cNvPicPr preferRelativeResize="0"/>
          <p:nvPr/>
        </p:nvPicPr>
        <p:blipFill>
          <a:blip r:embed="rId2">
            <a:alphaModFix/>
          </a:blip>
          <a:stretch>
            <a:fillRect/>
          </a:stretch>
        </p:blipFill>
        <p:spPr>
          <a:xfrm>
            <a:off x="2555446" y="2568938"/>
            <a:ext cx="344595" cy="420276"/>
          </a:xfrm>
          <a:prstGeom prst="rect">
            <a:avLst/>
          </a:prstGeom>
          <a:noFill/>
          <a:ln>
            <a:noFill/>
          </a:ln>
        </p:spPr>
      </p:pic>
      <p:pic>
        <p:nvPicPr>
          <p:cNvPr id="13" name="Google Shape;134;g1155e68b35c_0_2">
            <a:extLst>
              <a:ext uri="{FF2B5EF4-FFF2-40B4-BE49-F238E27FC236}">
                <a16:creationId xmlns:a16="http://schemas.microsoft.com/office/drawing/2014/main" id="{38628A6D-DFBF-E832-6AE1-029768605CDA}"/>
              </a:ext>
            </a:extLst>
          </p:cNvPr>
          <p:cNvPicPr preferRelativeResize="0"/>
          <p:nvPr/>
        </p:nvPicPr>
        <p:blipFill>
          <a:blip r:embed="rId2">
            <a:alphaModFix/>
          </a:blip>
          <a:stretch>
            <a:fillRect/>
          </a:stretch>
        </p:blipFill>
        <p:spPr>
          <a:xfrm>
            <a:off x="2373240" y="2568938"/>
            <a:ext cx="344595" cy="420276"/>
          </a:xfrm>
          <a:prstGeom prst="rect">
            <a:avLst/>
          </a:prstGeom>
          <a:noFill/>
          <a:ln>
            <a:noFill/>
          </a:ln>
        </p:spPr>
      </p:pic>
      <p:pic>
        <p:nvPicPr>
          <p:cNvPr id="14" name="Google Shape;135;g1155e68b35c_0_2">
            <a:extLst>
              <a:ext uri="{FF2B5EF4-FFF2-40B4-BE49-F238E27FC236}">
                <a16:creationId xmlns:a16="http://schemas.microsoft.com/office/drawing/2014/main" id="{DDD89914-8F40-21DE-61ED-83A8724BB867}"/>
              </a:ext>
            </a:extLst>
          </p:cNvPr>
          <p:cNvPicPr preferRelativeResize="0"/>
          <p:nvPr/>
        </p:nvPicPr>
        <p:blipFill>
          <a:blip r:embed="rId2">
            <a:alphaModFix/>
          </a:blip>
          <a:stretch>
            <a:fillRect/>
          </a:stretch>
        </p:blipFill>
        <p:spPr>
          <a:xfrm>
            <a:off x="3006222" y="2690429"/>
            <a:ext cx="344595" cy="420276"/>
          </a:xfrm>
          <a:prstGeom prst="rect">
            <a:avLst/>
          </a:prstGeom>
          <a:noFill/>
          <a:ln>
            <a:noFill/>
          </a:ln>
        </p:spPr>
      </p:pic>
      <p:pic>
        <p:nvPicPr>
          <p:cNvPr id="15" name="Google Shape;136;g1155e68b35c_0_2">
            <a:extLst>
              <a:ext uri="{FF2B5EF4-FFF2-40B4-BE49-F238E27FC236}">
                <a16:creationId xmlns:a16="http://schemas.microsoft.com/office/drawing/2014/main" id="{5C17DF16-E571-EEB2-8C27-5CED27CD4F97}"/>
              </a:ext>
            </a:extLst>
          </p:cNvPr>
          <p:cNvPicPr preferRelativeResize="0"/>
          <p:nvPr/>
        </p:nvPicPr>
        <p:blipFill>
          <a:blip r:embed="rId2">
            <a:alphaModFix/>
          </a:blip>
          <a:stretch>
            <a:fillRect/>
          </a:stretch>
        </p:blipFill>
        <p:spPr>
          <a:xfrm>
            <a:off x="2824017" y="2690429"/>
            <a:ext cx="344595" cy="420276"/>
          </a:xfrm>
          <a:prstGeom prst="rect">
            <a:avLst/>
          </a:prstGeom>
          <a:noFill/>
          <a:ln>
            <a:noFill/>
          </a:ln>
        </p:spPr>
      </p:pic>
      <p:pic>
        <p:nvPicPr>
          <p:cNvPr id="16" name="Google Shape;137;g1155e68b35c_0_2">
            <a:extLst>
              <a:ext uri="{FF2B5EF4-FFF2-40B4-BE49-F238E27FC236}">
                <a16:creationId xmlns:a16="http://schemas.microsoft.com/office/drawing/2014/main" id="{F221546D-E39C-C54D-381E-BE94EBC25CE5}"/>
              </a:ext>
            </a:extLst>
          </p:cNvPr>
          <p:cNvPicPr preferRelativeResize="0"/>
          <p:nvPr/>
        </p:nvPicPr>
        <p:blipFill>
          <a:blip r:embed="rId2">
            <a:alphaModFix/>
          </a:blip>
          <a:stretch>
            <a:fillRect/>
          </a:stretch>
        </p:blipFill>
        <p:spPr>
          <a:xfrm>
            <a:off x="2661634" y="2690429"/>
            <a:ext cx="344595" cy="420276"/>
          </a:xfrm>
          <a:prstGeom prst="rect">
            <a:avLst/>
          </a:prstGeom>
          <a:noFill/>
          <a:ln>
            <a:noFill/>
          </a:ln>
        </p:spPr>
      </p:pic>
      <p:pic>
        <p:nvPicPr>
          <p:cNvPr id="17" name="Google Shape;138;g1155e68b35c_0_2">
            <a:extLst>
              <a:ext uri="{FF2B5EF4-FFF2-40B4-BE49-F238E27FC236}">
                <a16:creationId xmlns:a16="http://schemas.microsoft.com/office/drawing/2014/main" id="{079FCB1B-83CE-8DA9-2CF3-81BF9457C0A0}"/>
              </a:ext>
            </a:extLst>
          </p:cNvPr>
          <p:cNvPicPr preferRelativeResize="0"/>
          <p:nvPr/>
        </p:nvPicPr>
        <p:blipFill>
          <a:blip r:embed="rId2">
            <a:alphaModFix/>
          </a:blip>
          <a:stretch>
            <a:fillRect/>
          </a:stretch>
        </p:blipFill>
        <p:spPr>
          <a:xfrm>
            <a:off x="2479428" y="2690429"/>
            <a:ext cx="344595" cy="420276"/>
          </a:xfrm>
          <a:prstGeom prst="rect">
            <a:avLst/>
          </a:prstGeom>
          <a:noFill/>
          <a:ln>
            <a:noFill/>
          </a:ln>
        </p:spPr>
      </p:pic>
      <p:sp>
        <p:nvSpPr>
          <p:cNvPr id="18" name="Google Shape;139;g1155e68b35c_0_2">
            <a:extLst>
              <a:ext uri="{FF2B5EF4-FFF2-40B4-BE49-F238E27FC236}">
                <a16:creationId xmlns:a16="http://schemas.microsoft.com/office/drawing/2014/main" id="{F2C0AD05-57AC-E0CF-BBC2-5ECDF7C761BC}"/>
              </a:ext>
            </a:extLst>
          </p:cNvPr>
          <p:cNvSpPr txBox="1"/>
          <p:nvPr/>
        </p:nvSpPr>
        <p:spPr>
          <a:xfrm>
            <a:off x="2214219" y="3250810"/>
            <a:ext cx="1172902" cy="58474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300" b="1" dirty="0">
                <a:solidFill>
                  <a:srgbClr val="595959"/>
                </a:solidFill>
              </a:rPr>
              <a:t>Contracts as .PDF files</a:t>
            </a:r>
            <a:endParaRPr sz="1100" dirty="0">
              <a:solidFill>
                <a:srgbClr val="595959"/>
              </a:solidFill>
            </a:endParaRPr>
          </a:p>
        </p:txBody>
      </p:sp>
      <p:pic>
        <p:nvPicPr>
          <p:cNvPr id="34" name="Content Placeholder 33">
            <a:extLst>
              <a:ext uri="{FF2B5EF4-FFF2-40B4-BE49-F238E27FC236}">
                <a16:creationId xmlns:a16="http://schemas.microsoft.com/office/drawing/2014/main" id="{067AB149-49C0-0FAB-2FED-65AF91AE3F3B}"/>
              </a:ext>
            </a:extLst>
          </p:cNvPr>
          <p:cNvPicPr>
            <a:picLocks noGrp="1" noChangeAspect="1"/>
          </p:cNvPicPr>
          <p:nvPr>
            <p:ph idx="1"/>
          </p:nvPr>
        </p:nvPicPr>
        <p:blipFill>
          <a:blip r:embed="rId3"/>
          <a:srcRect/>
          <a:stretch/>
        </p:blipFill>
        <p:spPr>
          <a:xfrm>
            <a:off x="4830813" y="928469"/>
            <a:ext cx="2594544" cy="3665537"/>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35" name="Speech Bubble: Rectangle with Corners Rounded 34">
            <a:extLst>
              <a:ext uri="{FF2B5EF4-FFF2-40B4-BE49-F238E27FC236}">
                <a16:creationId xmlns:a16="http://schemas.microsoft.com/office/drawing/2014/main" id="{76CF275D-524F-39DE-9C11-C0F1A6E78A99}"/>
              </a:ext>
            </a:extLst>
          </p:cNvPr>
          <p:cNvSpPr/>
          <p:nvPr/>
        </p:nvSpPr>
        <p:spPr>
          <a:xfrm>
            <a:off x="360000" y="960770"/>
            <a:ext cx="1439451" cy="739603"/>
          </a:xfrm>
          <a:prstGeom prst="wedgeRoundRectCallout">
            <a:avLst>
              <a:gd name="adj1" fmla="val 44793"/>
              <a:gd name="adj2" fmla="val 81516"/>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Find the outliers</a:t>
            </a:r>
          </a:p>
        </p:txBody>
      </p:sp>
      <p:sp>
        <p:nvSpPr>
          <p:cNvPr id="37" name="Oval 36">
            <a:extLst>
              <a:ext uri="{FF2B5EF4-FFF2-40B4-BE49-F238E27FC236}">
                <a16:creationId xmlns:a16="http://schemas.microsoft.com/office/drawing/2014/main" id="{2C6358C6-7839-56DD-66D3-E74D43C5F00E}"/>
              </a:ext>
            </a:extLst>
          </p:cNvPr>
          <p:cNvSpPr/>
          <p:nvPr/>
        </p:nvSpPr>
        <p:spPr>
          <a:xfrm>
            <a:off x="6279471" y="1101516"/>
            <a:ext cx="325514" cy="171635"/>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38" name="Oval 37">
            <a:extLst>
              <a:ext uri="{FF2B5EF4-FFF2-40B4-BE49-F238E27FC236}">
                <a16:creationId xmlns:a16="http://schemas.microsoft.com/office/drawing/2014/main" id="{1F2E1E12-70A6-1027-302E-1F30B6DCADCA}"/>
              </a:ext>
            </a:extLst>
          </p:cNvPr>
          <p:cNvSpPr/>
          <p:nvPr/>
        </p:nvSpPr>
        <p:spPr>
          <a:xfrm>
            <a:off x="6442227" y="4069919"/>
            <a:ext cx="352147" cy="18908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39" name="Oval 38">
            <a:extLst>
              <a:ext uri="{FF2B5EF4-FFF2-40B4-BE49-F238E27FC236}">
                <a16:creationId xmlns:a16="http://schemas.microsoft.com/office/drawing/2014/main" id="{8472D664-9B45-0415-0441-28FDCB21188A}"/>
              </a:ext>
            </a:extLst>
          </p:cNvPr>
          <p:cNvSpPr/>
          <p:nvPr/>
        </p:nvSpPr>
        <p:spPr>
          <a:xfrm>
            <a:off x="6393399" y="3079258"/>
            <a:ext cx="605163" cy="189088"/>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cxnSp>
        <p:nvCxnSpPr>
          <p:cNvPr id="3" name="Straight Arrow Connector 2">
            <a:extLst>
              <a:ext uri="{FF2B5EF4-FFF2-40B4-BE49-F238E27FC236}">
                <a16:creationId xmlns:a16="http://schemas.microsoft.com/office/drawing/2014/main" id="{2ADC96CF-520F-9A2D-FF1C-1A289DF150D7}"/>
              </a:ext>
            </a:extLst>
          </p:cNvPr>
          <p:cNvCxnSpPr>
            <a:cxnSpLocks/>
          </p:cNvCxnSpPr>
          <p:nvPr/>
        </p:nvCxnSpPr>
        <p:spPr>
          <a:xfrm>
            <a:off x="3845476" y="2885822"/>
            <a:ext cx="846721"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27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8" grpId="0" animBg="1"/>
      <p:bldP spid="39"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9F970F0-C5C3-4EFD-5E29-FA0CEA5FE823}"/>
              </a:ext>
            </a:extLst>
          </p:cNvPr>
          <p:cNvSpPr>
            <a:spLocks noGrp="1"/>
          </p:cNvSpPr>
          <p:nvPr>
            <p:ph type="sldNum" sz="quarter" idx="12"/>
          </p:nvPr>
        </p:nvSpPr>
        <p:spPr/>
        <p:txBody>
          <a:bodyPr/>
          <a:lstStyle/>
          <a:p>
            <a:fld id="{220B6647-BD7A-7942-B66E-0DFF9B72D92D}" type="slidenum">
              <a:rPr lang="en-US" smtClean="0"/>
              <a:pPr/>
              <a:t>151</a:t>
            </a:fld>
            <a:endParaRPr lang="en-US"/>
          </a:p>
        </p:txBody>
      </p:sp>
      <p:sp>
        <p:nvSpPr>
          <p:cNvPr id="5" name="Title 4">
            <a:extLst>
              <a:ext uri="{FF2B5EF4-FFF2-40B4-BE49-F238E27FC236}">
                <a16:creationId xmlns:a16="http://schemas.microsoft.com/office/drawing/2014/main" id="{5A7CF9CB-A746-755B-C347-7B92DCF6F364}"/>
              </a:ext>
            </a:extLst>
          </p:cNvPr>
          <p:cNvSpPr>
            <a:spLocks noGrp="1"/>
          </p:cNvSpPr>
          <p:nvPr>
            <p:ph type="title"/>
          </p:nvPr>
        </p:nvSpPr>
        <p:spPr/>
        <p:txBody>
          <a:bodyPr/>
          <a:lstStyle/>
          <a:p>
            <a:r>
              <a:rPr lang="en-US" dirty="0"/>
              <a:t>The full process for fraud detection</a:t>
            </a:r>
            <a:endParaRPr lang="en-DE" dirty="0"/>
          </a:p>
        </p:txBody>
      </p:sp>
      <p:sp>
        <p:nvSpPr>
          <p:cNvPr id="6" name="Rectangle 5">
            <a:extLst>
              <a:ext uri="{FF2B5EF4-FFF2-40B4-BE49-F238E27FC236}">
                <a16:creationId xmlns:a16="http://schemas.microsoft.com/office/drawing/2014/main" id="{260BB9A4-588A-54AC-2CEC-B7F141EB81DA}"/>
              </a:ext>
            </a:extLst>
          </p:cNvPr>
          <p:cNvSpPr/>
          <p:nvPr/>
        </p:nvSpPr>
        <p:spPr>
          <a:xfrm>
            <a:off x="631824" y="1127125"/>
            <a:ext cx="1470025" cy="2374900"/>
          </a:xfrm>
          <a:prstGeom prst="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Read Contract Data</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p:txBody>
      </p:sp>
      <p:sp>
        <p:nvSpPr>
          <p:cNvPr id="8" name="Rectangle 7">
            <a:extLst>
              <a:ext uri="{FF2B5EF4-FFF2-40B4-BE49-F238E27FC236}">
                <a16:creationId xmlns:a16="http://schemas.microsoft.com/office/drawing/2014/main" id="{BAC5DED0-9878-805D-4F62-73E387256254}"/>
              </a:ext>
            </a:extLst>
          </p:cNvPr>
          <p:cNvSpPr/>
          <p:nvPr/>
        </p:nvSpPr>
        <p:spPr>
          <a:xfrm>
            <a:off x="2812107" y="1127124"/>
            <a:ext cx="1381125" cy="2374899"/>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Fraud?</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DE" sz="1400" dirty="0">
              <a:solidFill>
                <a:schemeClr val="tx1"/>
              </a:solidFill>
            </a:endParaRPr>
          </a:p>
        </p:txBody>
      </p:sp>
      <p:sp>
        <p:nvSpPr>
          <p:cNvPr id="9" name="Rectangle 8">
            <a:extLst>
              <a:ext uri="{FF2B5EF4-FFF2-40B4-BE49-F238E27FC236}">
                <a16:creationId xmlns:a16="http://schemas.microsoft.com/office/drawing/2014/main" id="{73CEE05E-4908-2483-F448-13FEC3D98932}"/>
              </a:ext>
            </a:extLst>
          </p:cNvPr>
          <p:cNvSpPr/>
          <p:nvPr/>
        </p:nvSpPr>
        <p:spPr>
          <a:xfrm>
            <a:off x="4899409" y="1127127"/>
            <a:ext cx="1446215" cy="2374899"/>
          </a:xfrm>
          <a:prstGeom prst="rect">
            <a:avLst/>
          </a:prstGeom>
          <a:noFill/>
          <a:ln w="3175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Email alert</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DE" sz="1400" dirty="0">
              <a:solidFill>
                <a:schemeClr val="tx1"/>
              </a:solidFill>
            </a:endParaRPr>
          </a:p>
        </p:txBody>
      </p:sp>
      <p:grpSp>
        <p:nvGrpSpPr>
          <p:cNvPr id="2" name="Group 1">
            <a:extLst>
              <a:ext uri="{FF2B5EF4-FFF2-40B4-BE49-F238E27FC236}">
                <a16:creationId xmlns:a16="http://schemas.microsoft.com/office/drawing/2014/main" id="{D063378C-4E44-D66E-1EE8-FD9403897D63}"/>
              </a:ext>
            </a:extLst>
          </p:cNvPr>
          <p:cNvGrpSpPr/>
          <p:nvPr/>
        </p:nvGrpSpPr>
        <p:grpSpPr>
          <a:xfrm>
            <a:off x="991041" y="2052398"/>
            <a:ext cx="794348" cy="1038704"/>
            <a:chOff x="1988169" y="1653890"/>
            <a:chExt cx="1641600" cy="2266800"/>
          </a:xfrm>
        </p:grpSpPr>
        <p:sp>
          <p:nvSpPr>
            <p:cNvPr id="4" name="Google Shape;125;g1155e68b35c_0_2">
              <a:extLst>
                <a:ext uri="{FF2B5EF4-FFF2-40B4-BE49-F238E27FC236}">
                  <a16:creationId xmlns:a16="http://schemas.microsoft.com/office/drawing/2014/main" id="{C216F4C5-9FD4-04E0-2AC2-9D9F7E5587E9}"/>
                </a:ext>
              </a:extLst>
            </p:cNvPr>
            <p:cNvSpPr/>
            <p:nvPr/>
          </p:nvSpPr>
          <p:spPr>
            <a:xfrm>
              <a:off x="1988169" y="1653890"/>
              <a:ext cx="1641600" cy="2266800"/>
            </a:xfrm>
            <a:prstGeom prst="can">
              <a:avLst>
                <a:gd name="adj" fmla="val 25000"/>
              </a:avLst>
            </a:prstGeom>
            <a:solidFill>
              <a:srgbClr val="FFD800"/>
            </a:solidFill>
            <a:ln w="76200" cap="flat" cmpd="sng">
              <a:solidFill>
                <a:schemeClr val="bg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 name="Google Shape;127;g1155e68b35c_0_2">
              <a:extLst>
                <a:ext uri="{FF2B5EF4-FFF2-40B4-BE49-F238E27FC236}">
                  <a16:creationId xmlns:a16="http://schemas.microsoft.com/office/drawing/2014/main" id="{EABDCCC0-04C8-59AA-2D08-C8220F8A4E95}"/>
                </a:ext>
              </a:extLst>
            </p:cNvPr>
            <p:cNvPicPr preferRelativeResize="0"/>
            <p:nvPr/>
          </p:nvPicPr>
          <p:blipFill>
            <a:blip r:embed="rId2">
              <a:alphaModFix/>
            </a:blip>
            <a:stretch>
              <a:fillRect/>
            </a:stretch>
          </p:blipFill>
          <p:spPr>
            <a:xfrm>
              <a:off x="2793846" y="2447447"/>
              <a:ext cx="344595" cy="420276"/>
            </a:xfrm>
            <a:prstGeom prst="rect">
              <a:avLst/>
            </a:prstGeom>
            <a:noFill/>
            <a:ln>
              <a:noFill/>
            </a:ln>
          </p:spPr>
        </p:pic>
        <p:pic>
          <p:nvPicPr>
            <p:cNvPr id="12" name="Google Shape;128;g1155e68b35c_0_2">
              <a:extLst>
                <a:ext uri="{FF2B5EF4-FFF2-40B4-BE49-F238E27FC236}">
                  <a16:creationId xmlns:a16="http://schemas.microsoft.com/office/drawing/2014/main" id="{1C734BC7-2A27-5308-132F-D35E757F585B}"/>
                </a:ext>
              </a:extLst>
            </p:cNvPr>
            <p:cNvPicPr preferRelativeResize="0"/>
            <p:nvPr/>
          </p:nvPicPr>
          <p:blipFill>
            <a:blip r:embed="rId2">
              <a:alphaModFix/>
            </a:blip>
            <a:stretch>
              <a:fillRect/>
            </a:stretch>
          </p:blipFill>
          <p:spPr>
            <a:xfrm>
              <a:off x="2611641" y="2447447"/>
              <a:ext cx="344595" cy="420276"/>
            </a:xfrm>
            <a:prstGeom prst="rect">
              <a:avLst/>
            </a:prstGeom>
            <a:noFill/>
            <a:ln>
              <a:noFill/>
            </a:ln>
          </p:spPr>
        </p:pic>
        <p:pic>
          <p:nvPicPr>
            <p:cNvPr id="13" name="Google Shape;129;g1155e68b35c_0_2">
              <a:extLst>
                <a:ext uri="{FF2B5EF4-FFF2-40B4-BE49-F238E27FC236}">
                  <a16:creationId xmlns:a16="http://schemas.microsoft.com/office/drawing/2014/main" id="{069B46AB-28E0-7BC8-6517-572A725D2D6D}"/>
                </a:ext>
              </a:extLst>
            </p:cNvPr>
            <p:cNvPicPr preferRelativeResize="0"/>
            <p:nvPr/>
          </p:nvPicPr>
          <p:blipFill>
            <a:blip r:embed="rId2">
              <a:alphaModFix/>
            </a:blip>
            <a:stretch>
              <a:fillRect/>
            </a:stretch>
          </p:blipFill>
          <p:spPr>
            <a:xfrm>
              <a:off x="2449258" y="2447447"/>
              <a:ext cx="344595" cy="420276"/>
            </a:xfrm>
            <a:prstGeom prst="rect">
              <a:avLst/>
            </a:prstGeom>
            <a:noFill/>
            <a:ln>
              <a:noFill/>
            </a:ln>
          </p:spPr>
        </p:pic>
        <p:pic>
          <p:nvPicPr>
            <p:cNvPr id="14" name="Google Shape;130;g1155e68b35c_0_2">
              <a:extLst>
                <a:ext uri="{FF2B5EF4-FFF2-40B4-BE49-F238E27FC236}">
                  <a16:creationId xmlns:a16="http://schemas.microsoft.com/office/drawing/2014/main" id="{58A67B54-026B-21C2-9379-25DEFE356022}"/>
                </a:ext>
              </a:extLst>
            </p:cNvPr>
            <p:cNvPicPr preferRelativeResize="0"/>
            <p:nvPr/>
          </p:nvPicPr>
          <p:blipFill>
            <a:blip r:embed="rId2">
              <a:alphaModFix/>
            </a:blip>
            <a:stretch>
              <a:fillRect/>
            </a:stretch>
          </p:blipFill>
          <p:spPr>
            <a:xfrm>
              <a:off x="2267052" y="2447447"/>
              <a:ext cx="344595" cy="420276"/>
            </a:xfrm>
            <a:prstGeom prst="rect">
              <a:avLst/>
            </a:prstGeom>
            <a:noFill/>
            <a:ln>
              <a:noFill/>
            </a:ln>
          </p:spPr>
        </p:pic>
        <p:pic>
          <p:nvPicPr>
            <p:cNvPr id="15" name="Google Shape;131;g1155e68b35c_0_2">
              <a:extLst>
                <a:ext uri="{FF2B5EF4-FFF2-40B4-BE49-F238E27FC236}">
                  <a16:creationId xmlns:a16="http://schemas.microsoft.com/office/drawing/2014/main" id="{4E9155B2-5981-A1B6-C056-F910A88D0337}"/>
                </a:ext>
              </a:extLst>
            </p:cNvPr>
            <p:cNvPicPr preferRelativeResize="0"/>
            <p:nvPr/>
          </p:nvPicPr>
          <p:blipFill>
            <a:blip r:embed="rId2">
              <a:alphaModFix/>
            </a:blip>
            <a:stretch>
              <a:fillRect/>
            </a:stretch>
          </p:blipFill>
          <p:spPr>
            <a:xfrm>
              <a:off x="2900034" y="2568938"/>
              <a:ext cx="344595" cy="420276"/>
            </a:xfrm>
            <a:prstGeom prst="rect">
              <a:avLst/>
            </a:prstGeom>
            <a:noFill/>
            <a:ln>
              <a:noFill/>
            </a:ln>
          </p:spPr>
        </p:pic>
        <p:pic>
          <p:nvPicPr>
            <p:cNvPr id="16" name="Google Shape;132;g1155e68b35c_0_2">
              <a:extLst>
                <a:ext uri="{FF2B5EF4-FFF2-40B4-BE49-F238E27FC236}">
                  <a16:creationId xmlns:a16="http://schemas.microsoft.com/office/drawing/2014/main" id="{C625DB31-39DF-3A4F-794F-31DCFDA42A78}"/>
                </a:ext>
              </a:extLst>
            </p:cNvPr>
            <p:cNvPicPr preferRelativeResize="0"/>
            <p:nvPr/>
          </p:nvPicPr>
          <p:blipFill>
            <a:blip r:embed="rId2">
              <a:alphaModFix/>
            </a:blip>
            <a:stretch>
              <a:fillRect/>
            </a:stretch>
          </p:blipFill>
          <p:spPr>
            <a:xfrm>
              <a:off x="2717829" y="2568938"/>
              <a:ext cx="344595" cy="420276"/>
            </a:xfrm>
            <a:prstGeom prst="rect">
              <a:avLst/>
            </a:prstGeom>
            <a:noFill/>
            <a:ln>
              <a:noFill/>
            </a:ln>
          </p:spPr>
        </p:pic>
        <p:pic>
          <p:nvPicPr>
            <p:cNvPr id="17" name="Google Shape;133;g1155e68b35c_0_2">
              <a:extLst>
                <a:ext uri="{FF2B5EF4-FFF2-40B4-BE49-F238E27FC236}">
                  <a16:creationId xmlns:a16="http://schemas.microsoft.com/office/drawing/2014/main" id="{2AA125B3-7462-679D-85A2-A9DCAB5C5072}"/>
                </a:ext>
              </a:extLst>
            </p:cNvPr>
            <p:cNvPicPr preferRelativeResize="0"/>
            <p:nvPr/>
          </p:nvPicPr>
          <p:blipFill>
            <a:blip r:embed="rId2">
              <a:alphaModFix/>
            </a:blip>
            <a:stretch>
              <a:fillRect/>
            </a:stretch>
          </p:blipFill>
          <p:spPr>
            <a:xfrm>
              <a:off x="2555446" y="2568938"/>
              <a:ext cx="344595" cy="420276"/>
            </a:xfrm>
            <a:prstGeom prst="rect">
              <a:avLst/>
            </a:prstGeom>
            <a:noFill/>
            <a:ln>
              <a:noFill/>
            </a:ln>
          </p:spPr>
        </p:pic>
        <p:pic>
          <p:nvPicPr>
            <p:cNvPr id="18" name="Google Shape;134;g1155e68b35c_0_2">
              <a:extLst>
                <a:ext uri="{FF2B5EF4-FFF2-40B4-BE49-F238E27FC236}">
                  <a16:creationId xmlns:a16="http://schemas.microsoft.com/office/drawing/2014/main" id="{1D65AA04-4AF6-0609-805D-CE407595C4BE}"/>
                </a:ext>
              </a:extLst>
            </p:cNvPr>
            <p:cNvPicPr preferRelativeResize="0"/>
            <p:nvPr/>
          </p:nvPicPr>
          <p:blipFill>
            <a:blip r:embed="rId2">
              <a:alphaModFix/>
            </a:blip>
            <a:stretch>
              <a:fillRect/>
            </a:stretch>
          </p:blipFill>
          <p:spPr>
            <a:xfrm>
              <a:off x="2373240" y="2568938"/>
              <a:ext cx="344595" cy="420276"/>
            </a:xfrm>
            <a:prstGeom prst="rect">
              <a:avLst/>
            </a:prstGeom>
            <a:noFill/>
            <a:ln>
              <a:noFill/>
            </a:ln>
          </p:spPr>
        </p:pic>
        <p:pic>
          <p:nvPicPr>
            <p:cNvPr id="19" name="Google Shape;135;g1155e68b35c_0_2">
              <a:extLst>
                <a:ext uri="{FF2B5EF4-FFF2-40B4-BE49-F238E27FC236}">
                  <a16:creationId xmlns:a16="http://schemas.microsoft.com/office/drawing/2014/main" id="{97423604-7932-804E-41F3-8B8D37BEA73C}"/>
                </a:ext>
              </a:extLst>
            </p:cNvPr>
            <p:cNvPicPr preferRelativeResize="0"/>
            <p:nvPr/>
          </p:nvPicPr>
          <p:blipFill>
            <a:blip r:embed="rId2">
              <a:alphaModFix/>
            </a:blip>
            <a:stretch>
              <a:fillRect/>
            </a:stretch>
          </p:blipFill>
          <p:spPr>
            <a:xfrm>
              <a:off x="3006222" y="2690429"/>
              <a:ext cx="344595" cy="420276"/>
            </a:xfrm>
            <a:prstGeom prst="rect">
              <a:avLst/>
            </a:prstGeom>
            <a:noFill/>
            <a:ln>
              <a:noFill/>
            </a:ln>
          </p:spPr>
        </p:pic>
        <p:pic>
          <p:nvPicPr>
            <p:cNvPr id="20" name="Google Shape;136;g1155e68b35c_0_2">
              <a:extLst>
                <a:ext uri="{FF2B5EF4-FFF2-40B4-BE49-F238E27FC236}">
                  <a16:creationId xmlns:a16="http://schemas.microsoft.com/office/drawing/2014/main" id="{B36BDC56-44FC-310C-9D5D-200DB6061E83}"/>
                </a:ext>
              </a:extLst>
            </p:cNvPr>
            <p:cNvPicPr preferRelativeResize="0"/>
            <p:nvPr/>
          </p:nvPicPr>
          <p:blipFill>
            <a:blip r:embed="rId2">
              <a:alphaModFix/>
            </a:blip>
            <a:stretch>
              <a:fillRect/>
            </a:stretch>
          </p:blipFill>
          <p:spPr>
            <a:xfrm>
              <a:off x="2824017" y="2690429"/>
              <a:ext cx="344595" cy="420276"/>
            </a:xfrm>
            <a:prstGeom prst="rect">
              <a:avLst/>
            </a:prstGeom>
            <a:noFill/>
            <a:ln>
              <a:noFill/>
            </a:ln>
          </p:spPr>
        </p:pic>
        <p:pic>
          <p:nvPicPr>
            <p:cNvPr id="21" name="Google Shape;137;g1155e68b35c_0_2">
              <a:extLst>
                <a:ext uri="{FF2B5EF4-FFF2-40B4-BE49-F238E27FC236}">
                  <a16:creationId xmlns:a16="http://schemas.microsoft.com/office/drawing/2014/main" id="{EA946143-FD49-9976-96C6-7BD605653911}"/>
                </a:ext>
              </a:extLst>
            </p:cNvPr>
            <p:cNvPicPr preferRelativeResize="0"/>
            <p:nvPr/>
          </p:nvPicPr>
          <p:blipFill>
            <a:blip r:embed="rId2">
              <a:alphaModFix/>
            </a:blip>
            <a:stretch>
              <a:fillRect/>
            </a:stretch>
          </p:blipFill>
          <p:spPr>
            <a:xfrm>
              <a:off x="2661634" y="2690429"/>
              <a:ext cx="344595" cy="420276"/>
            </a:xfrm>
            <a:prstGeom prst="rect">
              <a:avLst/>
            </a:prstGeom>
            <a:noFill/>
            <a:ln>
              <a:noFill/>
            </a:ln>
          </p:spPr>
        </p:pic>
        <p:pic>
          <p:nvPicPr>
            <p:cNvPr id="22" name="Google Shape;138;g1155e68b35c_0_2">
              <a:extLst>
                <a:ext uri="{FF2B5EF4-FFF2-40B4-BE49-F238E27FC236}">
                  <a16:creationId xmlns:a16="http://schemas.microsoft.com/office/drawing/2014/main" id="{40D9CBF8-3F84-EB00-9A3A-1D3328D143F0}"/>
                </a:ext>
              </a:extLst>
            </p:cNvPr>
            <p:cNvPicPr preferRelativeResize="0"/>
            <p:nvPr/>
          </p:nvPicPr>
          <p:blipFill>
            <a:blip r:embed="rId2">
              <a:alphaModFix/>
            </a:blip>
            <a:stretch>
              <a:fillRect/>
            </a:stretch>
          </p:blipFill>
          <p:spPr>
            <a:xfrm>
              <a:off x="2479428" y="2690429"/>
              <a:ext cx="344595" cy="420276"/>
            </a:xfrm>
            <a:prstGeom prst="rect">
              <a:avLst/>
            </a:prstGeom>
            <a:noFill/>
            <a:ln>
              <a:noFill/>
            </a:ln>
          </p:spPr>
        </p:pic>
      </p:grpSp>
      <p:sp>
        <p:nvSpPr>
          <p:cNvPr id="23" name="Arrow: Right 22">
            <a:extLst>
              <a:ext uri="{FF2B5EF4-FFF2-40B4-BE49-F238E27FC236}">
                <a16:creationId xmlns:a16="http://schemas.microsoft.com/office/drawing/2014/main" id="{E78D15CD-3BFB-A57E-4F2D-3FFD7F4DA9A8}"/>
              </a:ext>
            </a:extLst>
          </p:cNvPr>
          <p:cNvSpPr/>
          <p:nvPr/>
        </p:nvSpPr>
        <p:spPr>
          <a:xfrm>
            <a:off x="2152894" y="2329434"/>
            <a:ext cx="637613" cy="484632"/>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24" name="Arrow: Right 23">
            <a:extLst>
              <a:ext uri="{FF2B5EF4-FFF2-40B4-BE49-F238E27FC236}">
                <a16:creationId xmlns:a16="http://schemas.microsoft.com/office/drawing/2014/main" id="{A4C3A50E-3A0E-8B2F-ABA1-8F30FC3CB132}"/>
              </a:ext>
            </a:extLst>
          </p:cNvPr>
          <p:cNvSpPr/>
          <p:nvPr/>
        </p:nvSpPr>
        <p:spPr>
          <a:xfrm>
            <a:off x="4249724" y="2329434"/>
            <a:ext cx="618585" cy="484632"/>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pic>
        <p:nvPicPr>
          <p:cNvPr id="26" name="Picture 25" descr="A red and white label&#10;&#10;Description automatically generated with medium confidence">
            <a:extLst>
              <a:ext uri="{FF2B5EF4-FFF2-40B4-BE49-F238E27FC236}">
                <a16:creationId xmlns:a16="http://schemas.microsoft.com/office/drawing/2014/main" id="{EAD0D5AF-A465-D995-ABC9-708A5241D6DB}"/>
              </a:ext>
            </a:extLst>
          </p:cNvPr>
          <p:cNvPicPr>
            <a:picLocks noChangeAspect="1"/>
          </p:cNvPicPr>
          <p:nvPr/>
        </p:nvPicPr>
        <p:blipFill>
          <a:blip r:embed="rId3"/>
          <a:stretch>
            <a:fillRect/>
          </a:stretch>
        </p:blipFill>
        <p:spPr>
          <a:xfrm>
            <a:off x="2901925" y="2307920"/>
            <a:ext cx="1189517" cy="499597"/>
          </a:xfrm>
          <a:prstGeom prst="rect">
            <a:avLst/>
          </a:prstGeom>
        </p:spPr>
      </p:pic>
      <p:pic>
        <p:nvPicPr>
          <p:cNvPr id="27" name="Picture 26" descr="A black envelope with a white symbol&#10;&#10;Description automatically generated">
            <a:extLst>
              <a:ext uri="{FF2B5EF4-FFF2-40B4-BE49-F238E27FC236}">
                <a16:creationId xmlns:a16="http://schemas.microsoft.com/office/drawing/2014/main" id="{D1E8D976-90BB-712E-A7B5-3184281A8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5382" y="2066242"/>
            <a:ext cx="1024860" cy="1024860"/>
          </a:xfrm>
          <a:prstGeom prst="rect">
            <a:avLst/>
          </a:prstGeom>
        </p:spPr>
      </p:pic>
    </p:spTree>
    <p:extLst>
      <p:ext uri="{BB962C8B-B14F-4D97-AF65-F5344CB8AC3E}">
        <p14:creationId xmlns:p14="http://schemas.microsoft.com/office/powerpoint/2010/main" val="1869485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fontScale="90000"/>
          </a:bodyPr>
          <a:lstStyle/>
          <a:p>
            <a:r>
              <a:rPr lang="en-US" dirty="0"/>
              <a:t>Fraud Detection Techniques: Tutorial</a:t>
            </a:r>
          </a:p>
        </p:txBody>
      </p:sp>
      <p:sp>
        <p:nvSpPr>
          <p:cNvPr id="2" name="Slide Number Placeholder 1">
            <a:extLst>
              <a:ext uri="{FF2B5EF4-FFF2-40B4-BE49-F238E27FC236}">
                <a16:creationId xmlns:a16="http://schemas.microsoft.com/office/drawing/2014/main" id="{D2868DEE-31D9-4F18-9A16-1CDE88D30771}"/>
              </a:ext>
            </a:extLst>
          </p:cNvPr>
          <p:cNvSpPr>
            <a:spLocks noGrp="1"/>
          </p:cNvSpPr>
          <p:nvPr>
            <p:ph type="sldNum" sz="quarter" idx="4294967295"/>
          </p:nvPr>
        </p:nvSpPr>
        <p:spPr>
          <a:xfrm>
            <a:off x="7010400" y="4808538"/>
            <a:ext cx="2133600" cy="273050"/>
          </a:xfrm>
          <a:prstGeom prst="rect">
            <a:avLst/>
          </a:prstGeom>
        </p:spPr>
        <p:txBody>
          <a:bodyPr vert="horz" lIns="82296" tIns="41148" rIns="82296" bIns="41148" rtlCol="0" anchor="ctr"/>
          <a:lstStyle>
            <a:defPPr>
              <a:defRPr lang="en-US"/>
            </a:defPPr>
            <a:lvl1pPr marL="0" algn="ctr" defTabSz="641883" rtl="0" eaLnBrk="1" latinLnBrk="0" hangingPunct="1">
              <a:defRPr sz="810" kern="1200">
                <a:solidFill>
                  <a:schemeClr val="bg1"/>
                </a:solidFill>
                <a:latin typeface="+mn-lt"/>
                <a:ea typeface="+mn-ea"/>
                <a:cs typeface="+mn-cs"/>
              </a:defRPr>
            </a:lvl1pPr>
            <a:lvl2pPr marL="320942" algn="l" defTabSz="641883" rtl="0" eaLnBrk="1" latinLnBrk="0" hangingPunct="1">
              <a:defRPr sz="1264" kern="1200">
                <a:solidFill>
                  <a:schemeClr val="tx1"/>
                </a:solidFill>
                <a:latin typeface="+mn-lt"/>
                <a:ea typeface="+mn-ea"/>
                <a:cs typeface="+mn-cs"/>
              </a:defRPr>
            </a:lvl2pPr>
            <a:lvl3pPr marL="641883" algn="l" defTabSz="641883" rtl="0" eaLnBrk="1" latinLnBrk="0" hangingPunct="1">
              <a:defRPr sz="1264" kern="1200">
                <a:solidFill>
                  <a:schemeClr val="tx1"/>
                </a:solidFill>
                <a:latin typeface="+mn-lt"/>
                <a:ea typeface="+mn-ea"/>
                <a:cs typeface="+mn-cs"/>
              </a:defRPr>
            </a:lvl3pPr>
            <a:lvl4pPr marL="962825" algn="l" defTabSz="641883" rtl="0" eaLnBrk="1" latinLnBrk="0" hangingPunct="1">
              <a:defRPr sz="1264" kern="1200">
                <a:solidFill>
                  <a:schemeClr val="tx1"/>
                </a:solidFill>
                <a:latin typeface="+mn-lt"/>
                <a:ea typeface="+mn-ea"/>
                <a:cs typeface="+mn-cs"/>
              </a:defRPr>
            </a:lvl4pPr>
            <a:lvl5pPr marL="1283766" algn="l" defTabSz="641883" rtl="0" eaLnBrk="1" latinLnBrk="0" hangingPunct="1">
              <a:defRPr sz="1264" kern="1200">
                <a:solidFill>
                  <a:schemeClr val="tx1"/>
                </a:solidFill>
                <a:latin typeface="+mn-lt"/>
                <a:ea typeface="+mn-ea"/>
                <a:cs typeface="+mn-cs"/>
              </a:defRPr>
            </a:lvl5pPr>
            <a:lvl6pPr marL="1604708" algn="l" defTabSz="641883" rtl="0" eaLnBrk="1" latinLnBrk="0" hangingPunct="1">
              <a:defRPr sz="1264" kern="1200">
                <a:solidFill>
                  <a:schemeClr val="tx1"/>
                </a:solidFill>
                <a:latin typeface="+mn-lt"/>
                <a:ea typeface="+mn-ea"/>
                <a:cs typeface="+mn-cs"/>
              </a:defRPr>
            </a:lvl6pPr>
            <a:lvl7pPr marL="1925649" algn="l" defTabSz="641883" rtl="0" eaLnBrk="1" latinLnBrk="0" hangingPunct="1">
              <a:defRPr sz="1264" kern="1200">
                <a:solidFill>
                  <a:schemeClr val="tx1"/>
                </a:solidFill>
                <a:latin typeface="+mn-lt"/>
                <a:ea typeface="+mn-ea"/>
                <a:cs typeface="+mn-cs"/>
              </a:defRPr>
            </a:lvl7pPr>
            <a:lvl8pPr marL="2246591" algn="l" defTabSz="641883" rtl="0" eaLnBrk="1" latinLnBrk="0" hangingPunct="1">
              <a:defRPr sz="1264" kern="1200">
                <a:solidFill>
                  <a:schemeClr val="tx1"/>
                </a:solidFill>
                <a:latin typeface="+mn-lt"/>
                <a:ea typeface="+mn-ea"/>
                <a:cs typeface="+mn-cs"/>
              </a:defRPr>
            </a:lvl8pPr>
            <a:lvl9pPr marL="2567533" algn="l" defTabSz="641883" rtl="0" eaLnBrk="1" latinLnBrk="0" hangingPunct="1">
              <a:defRPr sz="1264" kern="1200">
                <a:solidFill>
                  <a:schemeClr val="tx1"/>
                </a:solidFill>
                <a:latin typeface="+mn-lt"/>
                <a:ea typeface="+mn-ea"/>
                <a:cs typeface="+mn-cs"/>
              </a:defRPr>
            </a:lvl9pPr>
          </a:lstStyle>
          <a:p>
            <a:fld id="{E3088C6F-39DC-4C67-925A-4A85674A70E5}" type="slidenum">
              <a:rPr lang="en-US" smtClean="0"/>
              <a:pPr/>
              <a:t>152</a:t>
            </a:fld>
            <a:endParaRPr lang="en-US" dirty="0"/>
          </a:p>
        </p:txBody>
      </p:sp>
    </p:spTree>
    <p:extLst>
      <p:ext uri="{BB962C8B-B14F-4D97-AF65-F5344CB8AC3E}">
        <p14:creationId xmlns:p14="http://schemas.microsoft.com/office/powerpoint/2010/main" val="301927669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E842C-99D3-43DC-857E-CB6554DBA22A}"/>
              </a:ext>
            </a:extLst>
          </p:cNvPr>
          <p:cNvSpPr>
            <a:spLocks noGrp="1"/>
          </p:cNvSpPr>
          <p:nvPr>
            <p:ph type="title"/>
          </p:nvPr>
        </p:nvSpPr>
        <p:spPr/>
        <p:txBody>
          <a:bodyPr/>
          <a:lstStyle/>
          <a:p>
            <a:r>
              <a:rPr lang="en-US" dirty="0"/>
              <a:t>What is a Fraud?</a:t>
            </a:r>
          </a:p>
        </p:txBody>
      </p:sp>
      <p:sp>
        <p:nvSpPr>
          <p:cNvPr id="3" name="Text Placeholder 2">
            <a:extLst>
              <a:ext uri="{FF2B5EF4-FFF2-40B4-BE49-F238E27FC236}">
                <a16:creationId xmlns:a16="http://schemas.microsoft.com/office/drawing/2014/main" id="{060406C9-49B1-43B0-A5F2-9D4238472557}"/>
              </a:ext>
            </a:extLst>
          </p:cNvPr>
          <p:cNvSpPr>
            <a:spLocks noGrp="1"/>
          </p:cNvSpPr>
          <p:nvPr>
            <p:ph idx="1"/>
          </p:nvPr>
        </p:nvSpPr>
        <p:spPr>
          <a:xfrm>
            <a:off x="582060" y="1705411"/>
            <a:ext cx="7979879" cy="1553101"/>
          </a:xfrm>
          <a:ln w="38100">
            <a:solidFill>
              <a:srgbClr val="FDD800"/>
            </a:solidFill>
          </a:ln>
        </p:spPr>
        <p:txBody>
          <a:bodyPr/>
          <a:lstStyle/>
          <a:p>
            <a:pPr marL="0" indent="0" algn="ctr">
              <a:buNone/>
            </a:pPr>
            <a:endParaRPr lang="en-US" sz="2000" dirty="0"/>
          </a:p>
          <a:p>
            <a:pPr marL="0" indent="0" algn="ctr">
              <a:buNone/>
            </a:pPr>
            <a:r>
              <a:rPr lang="en-US" sz="2000" dirty="0"/>
              <a:t>“</a:t>
            </a:r>
            <a:r>
              <a:rPr lang="en-US" sz="2000" i="1" dirty="0"/>
              <a:t>Fraud is an intentionally deceptive action designed to provide the perpetrator with an unlawful gain or to deny a right to a victim</a:t>
            </a:r>
            <a:r>
              <a:rPr lang="en-US" sz="2000" dirty="0"/>
              <a:t>”</a:t>
            </a:r>
            <a:br>
              <a:rPr lang="en-US" sz="2000" dirty="0"/>
            </a:br>
            <a:r>
              <a:rPr lang="en-US" sz="1000" dirty="0"/>
              <a:t>- Investopedia</a:t>
            </a:r>
          </a:p>
        </p:txBody>
      </p:sp>
      <p:sp>
        <p:nvSpPr>
          <p:cNvPr id="4" name="Slide Number Placeholder 3">
            <a:extLst>
              <a:ext uri="{FF2B5EF4-FFF2-40B4-BE49-F238E27FC236}">
                <a16:creationId xmlns:a16="http://schemas.microsoft.com/office/drawing/2014/main" id="{7FCC8EDE-8425-4865-A575-FDACDB0D7705}"/>
              </a:ext>
            </a:extLst>
          </p:cNvPr>
          <p:cNvSpPr>
            <a:spLocks noGrp="1"/>
          </p:cNvSpPr>
          <p:nvPr>
            <p:ph type="sldNum" sz="quarter" idx="12"/>
          </p:nvPr>
        </p:nvSpPr>
        <p:spPr/>
        <p:txBody>
          <a:bodyPr/>
          <a:lstStyle/>
          <a:p>
            <a:fld id="{00000000-1234-1234-1234-123412341234}" type="slidenum">
              <a:rPr lang="en-US" smtClean="0"/>
              <a:pPr/>
              <a:t>153</a:t>
            </a:fld>
            <a:endParaRPr lang="en-US"/>
          </a:p>
        </p:txBody>
      </p:sp>
    </p:spTree>
    <p:extLst>
      <p:ext uri="{BB962C8B-B14F-4D97-AF65-F5344CB8AC3E}">
        <p14:creationId xmlns:p14="http://schemas.microsoft.com/office/powerpoint/2010/main" val="56532535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0DFF6E-C813-FC18-2D1E-91303E4F6065}"/>
              </a:ext>
            </a:extLst>
          </p:cNvPr>
          <p:cNvSpPr>
            <a:spLocks noGrp="1"/>
          </p:cNvSpPr>
          <p:nvPr>
            <p:ph type="title"/>
          </p:nvPr>
        </p:nvSpPr>
        <p:spPr/>
        <p:txBody>
          <a:bodyPr/>
          <a:lstStyle/>
          <a:p>
            <a:r>
              <a:rPr lang="en-US" dirty="0"/>
              <a:t>The Cost of Frauds</a:t>
            </a:r>
          </a:p>
        </p:txBody>
      </p:sp>
      <p:sp>
        <p:nvSpPr>
          <p:cNvPr id="4" name="Content Placeholder 3">
            <a:extLst>
              <a:ext uri="{FF2B5EF4-FFF2-40B4-BE49-F238E27FC236}">
                <a16:creationId xmlns:a16="http://schemas.microsoft.com/office/drawing/2014/main" id="{FFC0C48B-5189-054A-E49D-C633DD29BEED}"/>
              </a:ext>
            </a:extLst>
          </p:cNvPr>
          <p:cNvSpPr>
            <a:spLocks noGrp="1"/>
          </p:cNvSpPr>
          <p:nvPr>
            <p:ph idx="1"/>
          </p:nvPr>
        </p:nvSpPr>
        <p:spPr/>
        <p:txBody>
          <a:bodyPr/>
          <a:lstStyle/>
          <a:p>
            <a:pPr marL="0" indent="0" algn="r">
              <a:buNone/>
            </a:pPr>
            <a:endParaRPr lang="en-US" dirty="0"/>
          </a:p>
          <a:p>
            <a:r>
              <a:rPr lang="en-US" dirty="0"/>
              <a:t>Fraud impacts people, industries, entities, services and the environment</a:t>
            </a:r>
          </a:p>
          <a:p>
            <a:endParaRPr lang="en-US" dirty="0"/>
          </a:p>
          <a:p>
            <a:r>
              <a:rPr lang="en-US" dirty="0"/>
              <a:t>Common types of financial fraud include:</a:t>
            </a:r>
          </a:p>
          <a:p>
            <a:pPr lvl="1"/>
            <a:r>
              <a:rPr lang="en-US" dirty="0"/>
              <a:t>Tax fraud</a:t>
            </a:r>
          </a:p>
          <a:p>
            <a:pPr lvl="1"/>
            <a:r>
              <a:rPr lang="en-US" dirty="0"/>
              <a:t>Credit card fraud</a:t>
            </a:r>
          </a:p>
          <a:p>
            <a:pPr lvl="1"/>
            <a:r>
              <a:rPr lang="en-US" dirty="0"/>
              <a:t>Securities fraud</a:t>
            </a:r>
          </a:p>
          <a:p>
            <a:pPr lvl="1"/>
            <a:r>
              <a:rPr lang="en-US" dirty="0"/>
              <a:t>Insurance frauds</a:t>
            </a:r>
          </a:p>
          <a:p>
            <a:pPr lvl="1"/>
            <a:r>
              <a:rPr lang="en-US" dirty="0"/>
              <a:t>Bankruptcy fraud</a:t>
            </a:r>
          </a:p>
          <a:p>
            <a:pPr marL="259200" lvl="1" indent="0">
              <a:buNone/>
            </a:pPr>
            <a:endParaRPr lang="en-US" dirty="0"/>
          </a:p>
          <a:p>
            <a:r>
              <a:rPr lang="en-US" dirty="0"/>
              <a:t>Luckily, severe financial frauds are rare, but the impact of tiny, frequent frauds can be significant</a:t>
            </a:r>
          </a:p>
          <a:p>
            <a:pPr marL="0" indent="0">
              <a:buNone/>
            </a:pPr>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6090679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red and white label&#10;&#10;Description automatically generated with medium confidence">
            <a:extLst>
              <a:ext uri="{FF2B5EF4-FFF2-40B4-BE49-F238E27FC236}">
                <a16:creationId xmlns:a16="http://schemas.microsoft.com/office/drawing/2014/main" id="{7DD83A34-7030-4272-9D38-EF3D62B50DD9}"/>
              </a:ext>
            </a:extLst>
          </p:cNvPr>
          <p:cNvPicPr>
            <a:picLocks noChangeAspect="1"/>
          </p:cNvPicPr>
          <p:nvPr/>
        </p:nvPicPr>
        <p:blipFill>
          <a:blip r:embed="rId2"/>
          <a:stretch>
            <a:fillRect/>
          </a:stretch>
        </p:blipFill>
        <p:spPr>
          <a:xfrm>
            <a:off x="4305492" y="2571750"/>
            <a:ext cx="3561106" cy="1495665"/>
          </a:xfrm>
          <a:prstGeom prst="rect">
            <a:avLst/>
          </a:prstGeom>
        </p:spPr>
      </p:pic>
      <p:sp>
        <p:nvSpPr>
          <p:cNvPr id="2" name="Title 1">
            <a:extLst>
              <a:ext uri="{FF2B5EF4-FFF2-40B4-BE49-F238E27FC236}">
                <a16:creationId xmlns:a16="http://schemas.microsoft.com/office/drawing/2014/main" id="{35EE842C-99D3-43DC-857E-CB6554DBA22A}"/>
              </a:ext>
            </a:extLst>
          </p:cNvPr>
          <p:cNvSpPr>
            <a:spLocks noGrp="1"/>
          </p:cNvSpPr>
          <p:nvPr>
            <p:ph type="title"/>
          </p:nvPr>
        </p:nvSpPr>
        <p:spPr/>
        <p:txBody>
          <a:bodyPr/>
          <a:lstStyle/>
          <a:p>
            <a:r>
              <a:rPr lang="en-US" dirty="0"/>
              <a:t>Fraud Detection Techniques</a:t>
            </a:r>
          </a:p>
        </p:txBody>
      </p:sp>
      <p:sp>
        <p:nvSpPr>
          <p:cNvPr id="3" name="Text Placeholder 2">
            <a:extLst>
              <a:ext uri="{FF2B5EF4-FFF2-40B4-BE49-F238E27FC236}">
                <a16:creationId xmlns:a16="http://schemas.microsoft.com/office/drawing/2014/main" id="{060406C9-49B1-43B0-A5F2-9D4238472557}"/>
              </a:ext>
            </a:extLst>
          </p:cNvPr>
          <p:cNvSpPr>
            <a:spLocks noGrp="1"/>
          </p:cNvSpPr>
          <p:nvPr>
            <p:ph idx="1"/>
          </p:nvPr>
        </p:nvSpPr>
        <p:spPr>
          <a:xfrm>
            <a:off x="794931" y="1276580"/>
            <a:ext cx="7344271" cy="2601580"/>
          </a:xfrm>
          <a:ln w="38100">
            <a:solidFill>
              <a:srgbClr val="FDD800"/>
            </a:solidFill>
          </a:ln>
        </p:spPr>
        <p:txBody>
          <a:bodyPr/>
          <a:lstStyle/>
          <a:p>
            <a:endParaRPr lang="en-US" dirty="0"/>
          </a:p>
          <a:p>
            <a:r>
              <a:rPr lang="en-US" dirty="0"/>
              <a:t>Fraud Detection as </a:t>
            </a:r>
            <a:r>
              <a:rPr lang="en-US" b="1" dirty="0"/>
              <a:t>Outlier Detection</a:t>
            </a:r>
          </a:p>
          <a:p>
            <a:endParaRPr lang="en-US" dirty="0">
              <a:sym typeface="Wingdings" panose="05000000000000000000" pitchFamily="2" charset="2"/>
            </a:endParaRPr>
          </a:p>
          <a:p>
            <a:r>
              <a:rPr lang="en-US" dirty="0">
                <a:sym typeface="Wingdings" panose="05000000000000000000" pitchFamily="2" charset="2"/>
              </a:rPr>
              <a:t>“</a:t>
            </a:r>
            <a:r>
              <a:rPr lang="en-US" i="1" dirty="0"/>
              <a:t>In statistics, an outlier is a data point that differs significantly from other observations</a:t>
            </a:r>
            <a:r>
              <a:rPr lang="en-US" dirty="0"/>
              <a:t>” from Wikipedia</a:t>
            </a:r>
          </a:p>
          <a:p>
            <a:endParaRPr lang="en-US" dirty="0"/>
          </a:p>
          <a:p>
            <a:r>
              <a:rPr lang="en-US" dirty="0"/>
              <a:t>No moral judgement </a:t>
            </a:r>
            <a:r>
              <a:rPr lang="en-US" dirty="0">
                <a:sym typeface="Wingdings" panose="05000000000000000000" pitchFamily="2" charset="2"/>
              </a:rPr>
              <a:t></a:t>
            </a:r>
          </a:p>
          <a:p>
            <a:pPr marL="0" indent="0">
              <a:buNone/>
            </a:pPr>
            <a:endParaRPr lang="en-US" dirty="0"/>
          </a:p>
        </p:txBody>
      </p:sp>
      <p:sp>
        <p:nvSpPr>
          <p:cNvPr id="4" name="Slide Number Placeholder 3">
            <a:extLst>
              <a:ext uri="{FF2B5EF4-FFF2-40B4-BE49-F238E27FC236}">
                <a16:creationId xmlns:a16="http://schemas.microsoft.com/office/drawing/2014/main" id="{7FCC8EDE-8425-4865-A575-FDACDB0D7705}"/>
              </a:ext>
            </a:extLst>
          </p:cNvPr>
          <p:cNvSpPr>
            <a:spLocks noGrp="1"/>
          </p:cNvSpPr>
          <p:nvPr>
            <p:ph type="sldNum" sz="quarter" idx="12"/>
          </p:nvPr>
        </p:nvSpPr>
        <p:spPr/>
        <p:txBody>
          <a:bodyPr/>
          <a:lstStyle/>
          <a:p>
            <a:fld id="{00000000-1234-1234-1234-123412341234}" type="slidenum">
              <a:rPr lang="en-US" smtClean="0"/>
              <a:pPr/>
              <a:t>155</a:t>
            </a:fld>
            <a:endParaRPr lang="en-US"/>
          </a:p>
        </p:txBody>
      </p:sp>
    </p:spTree>
    <p:extLst>
      <p:ext uri="{BB962C8B-B14F-4D97-AF65-F5344CB8AC3E}">
        <p14:creationId xmlns:p14="http://schemas.microsoft.com/office/powerpoint/2010/main" val="234323572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943FE-0277-C3F8-6CB8-942DB2DCC78A}"/>
              </a:ext>
            </a:extLst>
          </p:cNvPr>
          <p:cNvSpPr>
            <a:spLocks noGrp="1"/>
          </p:cNvSpPr>
          <p:nvPr>
            <p:ph type="title"/>
          </p:nvPr>
        </p:nvSpPr>
        <p:spPr/>
        <p:txBody>
          <a:bodyPr/>
          <a:lstStyle/>
          <a:p>
            <a:r>
              <a:rPr lang="en-US" dirty="0"/>
              <a:t>What is an Outlier?</a:t>
            </a:r>
          </a:p>
        </p:txBody>
      </p:sp>
      <p:sp>
        <p:nvSpPr>
          <p:cNvPr id="3" name="Content Placeholder 2">
            <a:extLst>
              <a:ext uri="{FF2B5EF4-FFF2-40B4-BE49-F238E27FC236}">
                <a16:creationId xmlns:a16="http://schemas.microsoft.com/office/drawing/2014/main" id="{881422C3-D00C-29B8-53D0-D0CFFD78A93F}"/>
              </a:ext>
            </a:extLst>
          </p:cNvPr>
          <p:cNvSpPr>
            <a:spLocks noGrp="1"/>
          </p:cNvSpPr>
          <p:nvPr>
            <p:ph idx="1"/>
          </p:nvPr>
        </p:nvSpPr>
        <p:spPr/>
        <p:txBody>
          <a:bodyPr/>
          <a:lstStyle/>
          <a:p>
            <a:r>
              <a:rPr lang="en-US" dirty="0"/>
              <a:t>In statistics, an outlier is a data point that differs significantly from other observations</a:t>
            </a:r>
          </a:p>
        </p:txBody>
      </p:sp>
      <p:sp>
        <p:nvSpPr>
          <p:cNvPr id="4" name="Slide Number Placeholder 3">
            <a:extLst>
              <a:ext uri="{FF2B5EF4-FFF2-40B4-BE49-F238E27FC236}">
                <a16:creationId xmlns:a16="http://schemas.microsoft.com/office/drawing/2014/main" id="{E47BCD71-9DD9-E8BC-5E1F-10496844019A}"/>
              </a:ext>
            </a:extLst>
          </p:cNvPr>
          <p:cNvSpPr>
            <a:spLocks noGrp="1"/>
          </p:cNvSpPr>
          <p:nvPr>
            <p:ph type="sldNum" sz="quarter" idx="12"/>
          </p:nvPr>
        </p:nvSpPr>
        <p:spPr/>
        <p:txBody>
          <a:bodyPr/>
          <a:lstStyle/>
          <a:p>
            <a:fld id="{220B6647-BD7A-7942-B66E-0DFF9B72D92D}" type="slidenum">
              <a:rPr lang="en-US" smtClean="0"/>
              <a:pPr/>
              <a:t>156</a:t>
            </a:fld>
            <a:endParaRPr lang="en-US"/>
          </a:p>
        </p:txBody>
      </p:sp>
      <p:grpSp>
        <p:nvGrpSpPr>
          <p:cNvPr id="5" name="Group 4">
            <a:extLst>
              <a:ext uri="{FF2B5EF4-FFF2-40B4-BE49-F238E27FC236}">
                <a16:creationId xmlns:a16="http://schemas.microsoft.com/office/drawing/2014/main" id="{9139D991-603B-365A-D9C3-B15D83C5067C}"/>
              </a:ext>
            </a:extLst>
          </p:cNvPr>
          <p:cNvGrpSpPr/>
          <p:nvPr/>
        </p:nvGrpSpPr>
        <p:grpSpPr>
          <a:xfrm>
            <a:off x="2518603" y="1463784"/>
            <a:ext cx="4210494" cy="3232568"/>
            <a:chOff x="2130802" y="2727077"/>
            <a:chExt cx="3675660" cy="2601055"/>
          </a:xfrm>
        </p:grpSpPr>
        <p:pic>
          <p:nvPicPr>
            <p:cNvPr id="6" name="Picture 5" descr="Chart, scatter chart&#10;&#10;Description automatically generated">
              <a:extLst>
                <a:ext uri="{FF2B5EF4-FFF2-40B4-BE49-F238E27FC236}">
                  <a16:creationId xmlns:a16="http://schemas.microsoft.com/office/drawing/2014/main" id="{A9E03977-D469-43DC-22C5-6125FCA6503B}"/>
                </a:ext>
              </a:extLst>
            </p:cNvPr>
            <p:cNvPicPr>
              <a:picLocks noChangeAspect="1"/>
            </p:cNvPicPr>
            <p:nvPr/>
          </p:nvPicPr>
          <p:blipFill>
            <a:blip r:embed="rId2"/>
            <a:stretch>
              <a:fillRect/>
            </a:stretch>
          </p:blipFill>
          <p:spPr>
            <a:xfrm>
              <a:off x="2130802" y="2770222"/>
              <a:ext cx="3432551" cy="2557910"/>
            </a:xfrm>
            <a:prstGeom prst="rect">
              <a:avLst/>
            </a:prstGeom>
          </p:spPr>
        </p:pic>
        <p:sp>
          <p:nvSpPr>
            <p:cNvPr id="7" name="TextBox 2">
              <a:extLst>
                <a:ext uri="{FF2B5EF4-FFF2-40B4-BE49-F238E27FC236}">
                  <a16:creationId xmlns:a16="http://schemas.microsoft.com/office/drawing/2014/main" id="{5EC237C4-420F-E47E-9149-F1395DA335E3}"/>
                </a:ext>
              </a:extLst>
            </p:cNvPr>
            <p:cNvSpPr txBox="1"/>
            <p:nvPr/>
          </p:nvSpPr>
          <p:spPr>
            <a:xfrm>
              <a:off x="2900363" y="2727077"/>
              <a:ext cx="595356"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32A62B"/>
                  </a:solidFill>
                </a:rPr>
                <a:t>C</a:t>
              </a:r>
              <a:r>
                <a:rPr lang="en-US" sz="800" i="1" baseline="-25000" dirty="0">
                  <a:solidFill>
                    <a:srgbClr val="32A62B"/>
                  </a:solidFill>
                </a:rPr>
                <a:t>1</a:t>
              </a:r>
            </a:p>
          </p:txBody>
        </p:sp>
        <p:sp>
          <p:nvSpPr>
            <p:cNvPr id="8" name="TextBox 6">
              <a:extLst>
                <a:ext uri="{FF2B5EF4-FFF2-40B4-BE49-F238E27FC236}">
                  <a16:creationId xmlns:a16="http://schemas.microsoft.com/office/drawing/2014/main" id="{FFA5A71A-7FD4-5897-9F44-7CD5759DEBFC}"/>
                </a:ext>
              </a:extLst>
            </p:cNvPr>
            <p:cNvSpPr txBox="1"/>
            <p:nvPr/>
          </p:nvSpPr>
          <p:spPr>
            <a:xfrm>
              <a:off x="4005637" y="2727077"/>
              <a:ext cx="595356"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E41A1C"/>
                  </a:solidFill>
                </a:rPr>
                <a:t>C</a:t>
              </a:r>
              <a:r>
                <a:rPr lang="en-US" sz="800" i="1" baseline="-25000" dirty="0">
                  <a:solidFill>
                    <a:srgbClr val="E41A1C"/>
                  </a:solidFill>
                </a:rPr>
                <a:t>2</a:t>
              </a:r>
            </a:p>
          </p:txBody>
        </p:sp>
        <p:sp>
          <p:nvSpPr>
            <p:cNvPr id="9" name="TextBox 7">
              <a:extLst>
                <a:ext uri="{FF2B5EF4-FFF2-40B4-BE49-F238E27FC236}">
                  <a16:creationId xmlns:a16="http://schemas.microsoft.com/office/drawing/2014/main" id="{E6B8FBE6-C075-C971-EF58-BE6179400CD3}"/>
                </a:ext>
              </a:extLst>
            </p:cNvPr>
            <p:cNvSpPr txBox="1"/>
            <p:nvPr/>
          </p:nvSpPr>
          <p:spPr>
            <a:xfrm>
              <a:off x="5211108" y="2727077"/>
              <a:ext cx="595354"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A35124"/>
                  </a:solidFill>
                </a:rPr>
                <a:t>C</a:t>
              </a:r>
              <a:r>
                <a:rPr lang="en-US" sz="800" i="1" baseline="-25000" dirty="0">
                  <a:solidFill>
                    <a:srgbClr val="A35124"/>
                  </a:solidFill>
                </a:rPr>
                <a:t>3</a:t>
              </a:r>
            </a:p>
          </p:txBody>
        </p:sp>
        <p:sp>
          <p:nvSpPr>
            <p:cNvPr id="10" name="TextBox 8">
              <a:extLst>
                <a:ext uri="{FF2B5EF4-FFF2-40B4-BE49-F238E27FC236}">
                  <a16:creationId xmlns:a16="http://schemas.microsoft.com/office/drawing/2014/main" id="{770439AA-AD6A-3262-47B0-D7E94F743501}"/>
                </a:ext>
              </a:extLst>
            </p:cNvPr>
            <p:cNvSpPr txBox="1"/>
            <p:nvPr/>
          </p:nvSpPr>
          <p:spPr>
            <a:xfrm>
              <a:off x="2900363" y="4725621"/>
              <a:ext cx="738620"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643893"/>
                  </a:solidFill>
                </a:rPr>
                <a:t>C</a:t>
              </a:r>
              <a:r>
                <a:rPr lang="en-US" sz="800" i="1" baseline="-25000" dirty="0">
                  <a:solidFill>
                    <a:srgbClr val="643893"/>
                  </a:solidFill>
                </a:rPr>
                <a:t>4</a:t>
              </a:r>
            </a:p>
          </p:txBody>
        </p:sp>
        <p:sp>
          <p:nvSpPr>
            <p:cNvPr id="11" name="TextBox 9">
              <a:extLst>
                <a:ext uri="{FF2B5EF4-FFF2-40B4-BE49-F238E27FC236}">
                  <a16:creationId xmlns:a16="http://schemas.microsoft.com/office/drawing/2014/main" id="{67CF5F44-6D10-47D3-0593-76F693CF7096}"/>
                </a:ext>
              </a:extLst>
            </p:cNvPr>
            <p:cNvSpPr txBox="1"/>
            <p:nvPr/>
          </p:nvSpPr>
          <p:spPr>
            <a:xfrm>
              <a:off x="4005635" y="4725621"/>
              <a:ext cx="595354"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1F78B4"/>
                  </a:solidFill>
                </a:rPr>
                <a:t>C</a:t>
              </a:r>
              <a:r>
                <a:rPr lang="en-US" sz="800" i="1" baseline="-25000" dirty="0">
                  <a:solidFill>
                    <a:srgbClr val="1F78B4"/>
                  </a:solidFill>
                </a:rPr>
                <a:t>5</a:t>
              </a:r>
            </a:p>
          </p:txBody>
        </p:sp>
        <p:sp>
          <p:nvSpPr>
            <p:cNvPr id="12" name="TextBox 10">
              <a:extLst>
                <a:ext uri="{FF2B5EF4-FFF2-40B4-BE49-F238E27FC236}">
                  <a16:creationId xmlns:a16="http://schemas.microsoft.com/office/drawing/2014/main" id="{BD68EDC3-F7C6-7F47-5CB7-BD8FFEE63823}"/>
                </a:ext>
              </a:extLst>
            </p:cNvPr>
            <p:cNvSpPr txBox="1"/>
            <p:nvPr/>
          </p:nvSpPr>
          <p:spPr>
            <a:xfrm>
              <a:off x="5211109" y="4725621"/>
              <a:ext cx="595353" cy="404813"/>
            </a:xfrm>
            <a:prstGeom prst="rect">
              <a:avLst/>
            </a:prstGeom>
            <a:noFill/>
            <a:ln w="15875">
              <a:noFill/>
            </a:ln>
          </p:spPr>
          <p:txBody>
            <a:bodyPr wrap="square" lIns="129600" tIns="129600" rIns="129600" bIns="12960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800" i="1" dirty="0">
                  <a:solidFill>
                    <a:srgbClr val="FE7E00"/>
                  </a:solidFill>
                </a:rPr>
                <a:t>C</a:t>
              </a:r>
              <a:r>
                <a:rPr lang="en-US" sz="800" i="1" baseline="-25000" dirty="0">
                  <a:solidFill>
                    <a:srgbClr val="FE7E00"/>
                  </a:solidFill>
                </a:rPr>
                <a:t>6</a:t>
              </a:r>
            </a:p>
          </p:txBody>
        </p:sp>
      </p:grpSp>
      <p:sp>
        <p:nvSpPr>
          <p:cNvPr id="13" name="Oval 12">
            <a:extLst>
              <a:ext uri="{FF2B5EF4-FFF2-40B4-BE49-F238E27FC236}">
                <a16:creationId xmlns:a16="http://schemas.microsoft.com/office/drawing/2014/main" id="{FC544D21-EE2B-2F04-ABD9-A9D769267611}"/>
              </a:ext>
            </a:extLst>
          </p:cNvPr>
          <p:cNvSpPr/>
          <p:nvPr/>
        </p:nvSpPr>
        <p:spPr>
          <a:xfrm>
            <a:off x="6406742" y="2927198"/>
            <a:ext cx="45719" cy="45719"/>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A56DFDA6-24F8-0F42-EEDD-9C52C8E62C1E}"/>
              </a:ext>
            </a:extLst>
          </p:cNvPr>
          <p:cNvSpPr txBox="1"/>
          <p:nvPr/>
        </p:nvSpPr>
        <p:spPr>
          <a:xfrm>
            <a:off x="6373070" y="2351739"/>
            <a:ext cx="712054" cy="307777"/>
          </a:xfrm>
          <a:prstGeom prst="rect">
            <a:avLst/>
          </a:prstGeom>
          <a:noFill/>
        </p:spPr>
        <p:txBody>
          <a:bodyPr wrap="none" rtlCol="0">
            <a:spAutoFit/>
          </a:bodyPr>
          <a:lstStyle/>
          <a:p>
            <a:r>
              <a:rPr lang="en-US" dirty="0"/>
              <a:t>Outlier</a:t>
            </a:r>
          </a:p>
        </p:txBody>
      </p:sp>
      <p:cxnSp>
        <p:nvCxnSpPr>
          <p:cNvPr id="16" name="Straight Arrow Connector 15">
            <a:extLst>
              <a:ext uri="{FF2B5EF4-FFF2-40B4-BE49-F238E27FC236}">
                <a16:creationId xmlns:a16="http://schemas.microsoft.com/office/drawing/2014/main" id="{291E24E5-4DCD-2DD3-155C-DB3A33E43C72}"/>
              </a:ext>
            </a:extLst>
          </p:cNvPr>
          <p:cNvCxnSpPr>
            <a:cxnSpLocks/>
            <a:stCxn id="14" idx="2"/>
          </p:cNvCxnSpPr>
          <p:nvPr/>
        </p:nvCxnSpPr>
        <p:spPr>
          <a:xfrm flipH="1">
            <a:off x="6510291" y="2659516"/>
            <a:ext cx="218806" cy="210931"/>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 name="Flowchart: Connector 17">
            <a:extLst>
              <a:ext uri="{FF2B5EF4-FFF2-40B4-BE49-F238E27FC236}">
                <a16:creationId xmlns:a16="http://schemas.microsoft.com/office/drawing/2014/main" id="{AAEDC698-E993-3EA0-792B-01CE92DB85A0}"/>
              </a:ext>
            </a:extLst>
          </p:cNvPr>
          <p:cNvSpPr/>
          <p:nvPr/>
        </p:nvSpPr>
        <p:spPr>
          <a:xfrm>
            <a:off x="6344574" y="2864529"/>
            <a:ext cx="168675" cy="179464"/>
          </a:xfrm>
          <a:prstGeom prst="flowChartConnector">
            <a:avLst/>
          </a:prstGeom>
          <a:noFill/>
          <a:ln w="12700">
            <a:solidFill>
              <a:schemeClr val="bg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9" name="Speech Bubble: Rectangle with Corners Rounded 18">
            <a:extLst>
              <a:ext uri="{FF2B5EF4-FFF2-40B4-BE49-F238E27FC236}">
                <a16:creationId xmlns:a16="http://schemas.microsoft.com/office/drawing/2014/main" id="{32481FEA-9BE8-A733-E3AB-C9A330657E21}"/>
              </a:ext>
            </a:extLst>
          </p:cNvPr>
          <p:cNvSpPr/>
          <p:nvPr/>
        </p:nvSpPr>
        <p:spPr>
          <a:xfrm>
            <a:off x="360000" y="1748901"/>
            <a:ext cx="1880120" cy="1295092"/>
          </a:xfrm>
          <a:prstGeom prst="wedgeRoundRectCallout">
            <a:avLst>
              <a:gd name="adj1" fmla="val 53615"/>
              <a:gd name="adj2" fmla="val 82379"/>
              <a:gd name="adj3" fmla="val 16667"/>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b="1" dirty="0">
                <a:solidFill>
                  <a:schemeClr val="tx1"/>
                </a:solidFill>
              </a:rPr>
              <a:t>Outlier detection techniques </a:t>
            </a:r>
            <a:r>
              <a:rPr lang="en-US" sz="1400" dirty="0">
                <a:solidFill>
                  <a:schemeClr val="tx1"/>
                </a:solidFill>
              </a:rPr>
              <a:t>are often used for fraud detection</a:t>
            </a:r>
          </a:p>
        </p:txBody>
      </p:sp>
    </p:spTree>
    <p:extLst>
      <p:ext uri="{BB962C8B-B14F-4D97-AF65-F5344CB8AC3E}">
        <p14:creationId xmlns:p14="http://schemas.microsoft.com/office/powerpoint/2010/main" val="281921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8" grpId="0" animBg="1"/>
      <p:bldP spid="19"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0787F-5FD8-B687-7A8E-5BAEBF7036F7}"/>
              </a:ext>
            </a:extLst>
          </p:cNvPr>
          <p:cNvSpPr>
            <a:spLocks noGrp="1"/>
          </p:cNvSpPr>
          <p:nvPr>
            <p:ph type="title"/>
          </p:nvPr>
        </p:nvSpPr>
        <p:spPr/>
        <p:txBody>
          <a:bodyPr/>
          <a:lstStyle/>
          <a:p>
            <a:r>
              <a:rPr lang="en-US" dirty="0"/>
              <a:t>Techniques for Outlier Detection</a:t>
            </a:r>
          </a:p>
        </p:txBody>
      </p:sp>
      <p:sp>
        <p:nvSpPr>
          <p:cNvPr id="3" name="Content Placeholder 2">
            <a:extLst>
              <a:ext uri="{FF2B5EF4-FFF2-40B4-BE49-F238E27FC236}">
                <a16:creationId xmlns:a16="http://schemas.microsoft.com/office/drawing/2014/main" id="{C2E6A4D4-A2E3-9A46-5B95-09817CCFD5F5}"/>
              </a:ext>
            </a:extLst>
          </p:cNvPr>
          <p:cNvSpPr>
            <a:spLocks noGrp="1"/>
          </p:cNvSpPr>
          <p:nvPr>
            <p:ph idx="1"/>
          </p:nvPr>
        </p:nvSpPr>
        <p:spPr/>
        <p:txBody>
          <a:bodyPr/>
          <a:lstStyle/>
          <a:p>
            <a:r>
              <a:rPr lang="en-US" dirty="0"/>
              <a:t>Visualizations</a:t>
            </a:r>
          </a:p>
          <a:p>
            <a:r>
              <a:rPr lang="en-US" dirty="0"/>
              <a:t>Statistics</a:t>
            </a:r>
          </a:p>
          <a:p>
            <a:r>
              <a:rPr lang="en-US" dirty="0"/>
              <a:t>Clustering</a:t>
            </a:r>
          </a:p>
          <a:p>
            <a:r>
              <a:rPr lang="en-US" dirty="0"/>
              <a:t>Machine Learning</a:t>
            </a:r>
          </a:p>
          <a:p>
            <a:r>
              <a:rPr lang="en-US" dirty="0"/>
              <a:t>Deep Learning</a:t>
            </a:r>
          </a:p>
          <a:p>
            <a:endParaRPr lang="en-US" dirty="0"/>
          </a:p>
          <a:p>
            <a:endParaRPr lang="en-US" dirty="0"/>
          </a:p>
          <a:p>
            <a:r>
              <a:rPr lang="en-US" dirty="0"/>
              <a:t>String similarity metrics</a:t>
            </a:r>
          </a:p>
          <a:p>
            <a:endParaRPr lang="en-US" dirty="0"/>
          </a:p>
        </p:txBody>
      </p:sp>
      <p:sp>
        <p:nvSpPr>
          <p:cNvPr id="4" name="Slide Number Placeholder 3">
            <a:extLst>
              <a:ext uri="{FF2B5EF4-FFF2-40B4-BE49-F238E27FC236}">
                <a16:creationId xmlns:a16="http://schemas.microsoft.com/office/drawing/2014/main" id="{0F81CF1D-ADAE-C7D2-E74A-4F77D0E89CC6}"/>
              </a:ext>
            </a:extLst>
          </p:cNvPr>
          <p:cNvSpPr>
            <a:spLocks noGrp="1"/>
          </p:cNvSpPr>
          <p:nvPr>
            <p:ph type="sldNum" sz="quarter" idx="12"/>
          </p:nvPr>
        </p:nvSpPr>
        <p:spPr/>
        <p:txBody>
          <a:bodyPr/>
          <a:lstStyle/>
          <a:p>
            <a:fld id="{220B6647-BD7A-7942-B66E-0DFF9B72D92D}" type="slidenum">
              <a:rPr lang="en-US" smtClean="0"/>
              <a:pPr/>
              <a:t>157</a:t>
            </a:fld>
            <a:endParaRPr lang="en-US"/>
          </a:p>
        </p:txBody>
      </p:sp>
      <p:sp>
        <p:nvSpPr>
          <p:cNvPr id="7" name="Right Brace 6">
            <a:extLst>
              <a:ext uri="{FF2B5EF4-FFF2-40B4-BE49-F238E27FC236}">
                <a16:creationId xmlns:a16="http://schemas.microsoft.com/office/drawing/2014/main" id="{D126D1C8-7D3A-D4D2-C955-3CCBA8B4C8F5}"/>
              </a:ext>
            </a:extLst>
          </p:cNvPr>
          <p:cNvSpPr/>
          <p:nvPr/>
        </p:nvSpPr>
        <p:spPr>
          <a:xfrm>
            <a:off x="2758120" y="897467"/>
            <a:ext cx="275208" cy="1547673"/>
          </a:xfrm>
          <a:prstGeom prst="rightBrace">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A4E8BF44-FD6B-7971-1DAB-93F6CFAFAE5F}"/>
              </a:ext>
            </a:extLst>
          </p:cNvPr>
          <p:cNvSpPr txBox="1"/>
          <p:nvPr/>
        </p:nvSpPr>
        <p:spPr>
          <a:xfrm>
            <a:off x="3228637" y="1459462"/>
            <a:ext cx="1600682" cy="349702"/>
          </a:xfrm>
          <a:prstGeom prst="rect">
            <a:avLst/>
          </a:prstGeom>
          <a:noFill/>
          <a:ln w="15875">
            <a:noFill/>
          </a:ln>
        </p:spPr>
        <p:txBody>
          <a:bodyPr wrap="square" lIns="36000" tIns="36000" rIns="36000" bIns="36000" rtlCol="0" anchor="ctr" anchorCtr="0">
            <a:spAutoFit/>
          </a:bodyPr>
          <a:lstStyle/>
          <a:p>
            <a:pPr algn="l"/>
            <a:r>
              <a:rPr lang="en-US" dirty="0"/>
              <a:t>Numeric data</a:t>
            </a:r>
          </a:p>
        </p:txBody>
      </p:sp>
      <p:sp>
        <p:nvSpPr>
          <p:cNvPr id="9" name="Right Brace 8">
            <a:extLst>
              <a:ext uri="{FF2B5EF4-FFF2-40B4-BE49-F238E27FC236}">
                <a16:creationId xmlns:a16="http://schemas.microsoft.com/office/drawing/2014/main" id="{99AF6185-2532-3071-CEFD-16798E2A00FE}"/>
              </a:ext>
            </a:extLst>
          </p:cNvPr>
          <p:cNvSpPr/>
          <p:nvPr/>
        </p:nvSpPr>
        <p:spPr>
          <a:xfrm>
            <a:off x="2814318" y="2924402"/>
            <a:ext cx="175277" cy="625101"/>
          </a:xfrm>
          <a:prstGeom prst="rightBrace">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D1B134A6-9D96-62C0-FF5C-AAABC86C3DCB}"/>
              </a:ext>
            </a:extLst>
          </p:cNvPr>
          <p:cNvSpPr txBox="1"/>
          <p:nvPr/>
        </p:nvSpPr>
        <p:spPr>
          <a:xfrm>
            <a:off x="3137458" y="3062100"/>
            <a:ext cx="1600681" cy="349702"/>
          </a:xfrm>
          <a:prstGeom prst="rect">
            <a:avLst/>
          </a:prstGeom>
          <a:noFill/>
          <a:ln w="15875">
            <a:noFill/>
          </a:ln>
        </p:spPr>
        <p:txBody>
          <a:bodyPr wrap="square" lIns="36000" tIns="36000" rIns="36000" bIns="36000" rtlCol="0" anchor="ctr" anchorCtr="0">
            <a:spAutoFit/>
          </a:bodyPr>
          <a:lstStyle/>
          <a:p>
            <a:pPr algn="l"/>
            <a:r>
              <a:rPr lang="en-US" dirty="0"/>
              <a:t>Nominal data</a:t>
            </a:r>
          </a:p>
        </p:txBody>
      </p:sp>
    </p:spTree>
    <p:extLst>
      <p:ext uri="{BB962C8B-B14F-4D97-AF65-F5344CB8AC3E}">
        <p14:creationId xmlns:p14="http://schemas.microsoft.com/office/powerpoint/2010/main" val="1246346173"/>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3FE035D-781C-8BDB-D5E1-550C47731191}"/>
              </a:ext>
            </a:extLst>
          </p:cNvPr>
          <p:cNvSpPr>
            <a:spLocks noGrp="1"/>
          </p:cNvSpPr>
          <p:nvPr>
            <p:ph type="ctrTitle"/>
          </p:nvPr>
        </p:nvSpPr>
        <p:spPr/>
        <p:txBody>
          <a:bodyPr>
            <a:normAutofit fontScale="90000"/>
          </a:bodyPr>
          <a:lstStyle/>
          <a:p>
            <a:r>
              <a:rPr lang="en-US"/>
              <a:t>Techniques for Outlier Detection:</a:t>
            </a:r>
            <a:br>
              <a:rPr lang="en-US"/>
            </a:br>
            <a:r>
              <a:rPr lang="en-US"/>
              <a:t>Visualizations</a:t>
            </a:r>
          </a:p>
        </p:txBody>
      </p:sp>
    </p:spTree>
    <p:extLst>
      <p:ext uri="{BB962C8B-B14F-4D97-AF65-F5344CB8AC3E}">
        <p14:creationId xmlns:p14="http://schemas.microsoft.com/office/powerpoint/2010/main" val="39451671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text 2"/>
          <p:cNvSpPr>
            <a:spLocks noGrp="1"/>
          </p:cNvSpPr>
          <p:nvPr>
            <p:ph sz="half" idx="1"/>
          </p:nvPr>
        </p:nvSpPr>
        <p:spPr/>
        <p:txBody>
          <a:bodyPr>
            <a:normAutofit/>
          </a:bodyPr>
          <a:lstStyle/>
          <a:p>
            <a:r>
              <a:rPr lang="en-US" dirty="0"/>
              <a:t>Scatter plot</a:t>
            </a:r>
          </a:p>
          <a:p>
            <a:pPr marL="465750" lvl="1" indent="-285750"/>
            <a:r>
              <a:rPr lang="en-US" dirty="0"/>
              <a:t>Spot outliers among </a:t>
            </a:r>
            <a:r>
              <a:rPr lang="en-US" b="1" dirty="0"/>
              <a:t>2 numeric columns</a:t>
            </a:r>
            <a:endParaRPr lang="en-US" b="1" i="1" dirty="0"/>
          </a:p>
          <a:p>
            <a:endParaRPr lang="en-US" dirty="0"/>
          </a:p>
          <a:p>
            <a:endParaRPr lang="en-US" dirty="0">
              <a:solidFill>
                <a:schemeClr val="tx1"/>
              </a:solidFill>
            </a:endParaRPr>
          </a:p>
        </p:txBody>
      </p:sp>
      <p:sp>
        <p:nvSpPr>
          <p:cNvPr id="7" name="Slide Number Placeholder 6">
            <a:extLst>
              <a:ext uri="{FF2B5EF4-FFF2-40B4-BE49-F238E27FC236}">
                <a16:creationId xmlns:a16="http://schemas.microsoft.com/office/drawing/2014/main" id="{FC36CADA-8D5B-92AD-8379-59B87B19FB63}"/>
              </a:ext>
            </a:extLst>
          </p:cNvPr>
          <p:cNvSpPr>
            <a:spLocks noGrp="1"/>
          </p:cNvSpPr>
          <p:nvPr>
            <p:ph type="sldNum" sz="quarter" idx="12"/>
          </p:nvPr>
        </p:nvSpPr>
        <p:spPr/>
        <p:txBody>
          <a:bodyPr/>
          <a:lstStyle/>
          <a:p>
            <a:fld id="{220B6647-BD7A-7942-B66E-0DFF9B72D92D}" type="slidenum">
              <a:rPr lang="en-US" smtClean="0"/>
              <a:t>159</a:t>
            </a:fld>
            <a:endParaRPr lang="en-US"/>
          </a:p>
        </p:txBody>
      </p:sp>
      <p:sp>
        <p:nvSpPr>
          <p:cNvPr id="5" name="Textplatzhalter 4">
            <a:extLst>
              <a:ext uri="{FF2B5EF4-FFF2-40B4-BE49-F238E27FC236}">
                <a16:creationId xmlns:a16="http://schemas.microsoft.com/office/drawing/2014/main" id="{DDE9B2EE-DD98-B963-7909-FBD55BFE57EB}"/>
              </a:ext>
            </a:extLst>
          </p:cNvPr>
          <p:cNvSpPr>
            <a:spLocks noGrp="1"/>
          </p:cNvSpPr>
          <p:nvPr>
            <p:ph type="body" sz="quarter" idx="13"/>
          </p:nvPr>
        </p:nvSpPr>
        <p:spPr/>
        <p:txBody>
          <a:bodyPr/>
          <a:lstStyle/>
          <a:p>
            <a:r>
              <a:rPr lang="en-US" dirty="0"/>
              <a:t>B</a:t>
            </a:r>
            <a:r>
              <a:rPr lang="en-US" dirty="0">
                <a:solidFill>
                  <a:schemeClr val="tx1"/>
                </a:solidFill>
              </a:rPr>
              <a:t>ox plot</a:t>
            </a:r>
          </a:p>
          <a:p>
            <a:pPr marL="465750" lvl="1" indent="-285750"/>
            <a:r>
              <a:rPr lang="en-US" dirty="0"/>
              <a:t>Spot outliers for </a:t>
            </a:r>
            <a:r>
              <a:rPr lang="en-US" b="1" dirty="0"/>
              <a:t>1 numeric column</a:t>
            </a:r>
            <a:endParaRPr lang="en-US" b="1" dirty="0">
              <a:solidFill>
                <a:schemeClr val="tx1"/>
              </a:solidFill>
            </a:endParaRPr>
          </a:p>
          <a:p>
            <a:pPr marL="0" indent="0">
              <a:buNone/>
            </a:pPr>
            <a:endParaRPr lang="en-US" sz="1950" dirty="0"/>
          </a:p>
          <a:p>
            <a:pPr marL="600075" lvl="1" indent="-257175">
              <a:buFont typeface="Arial" panose="020B0604020202020204" pitchFamily="34" charset="0"/>
              <a:buChar char="•"/>
            </a:pPr>
            <a:endParaRPr lang="en-US" sz="1950" dirty="0"/>
          </a:p>
          <a:p>
            <a:endParaRPr lang="en-US" dirty="0">
              <a:solidFill>
                <a:schemeClr val="tx1"/>
              </a:solidFill>
            </a:endParaRPr>
          </a:p>
        </p:txBody>
      </p:sp>
      <p:sp>
        <p:nvSpPr>
          <p:cNvPr id="2" name="Nadpis 1"/>
          <p:cNvSpPr>
            <a:spLocks noGrp="1"/>
          </p:cNvSpPr>
          <p:nvPr>
            <p:ph type="title"/>
          </p:nvPr>
        </p:nvSpPr>
        <p:spPr/>
        <p:txBody>
          <a:bodyPr>
            <a:noAutofit/>
          </a:bodyPr>
          <a:lstStyle/>
          <a:p>
            <a:r>
              <a:rPr lang="en-US" dirty="0"/>
              <a:t>Outliers: Box plot vs scatter plot</a:t>
            </a:r>
          </a:p>
        </p:txBody>
      </p:sp>
      <p:grpSp>
        <p:nvGrpSpPr>
          <p:cNvPr id="10" name="Group 9">
            <a:extLst>
              <a:ext uri="{FF2B5EF4-FFF2-40B4-BE49-F238E27FC236}">
                <a16:creationId xmlns:a16="http://schemas.microsoft.com/office/drawing/2014/main" id="{D9A46FA9-83E5-5106-1365-107CF85F2897}"/>
              </a:ext>
            </a:extLst>
          </p:cNvPr>
          <p:cNvGrpSpPr/>
          <p:nvPr/>
        </p:nvGrpSpPr>
        <p:grpSpPr>
          <a:xfrm>
            <a:off x="769132" y="1875347"/>
            <a:ext cx="3290618" cy="2525450"/>
            <a:chOff x="5086689" y="1722947"/>
            <a:chExt cx="3290618" cy="2525450"/>
          </a:xfrm>
        </p:grpSpPr>
        <p:pic>
          <p:nvPicPr>
            <p:cNvPr id="21" name="Picture 20" descr="Chart, box and whisker chart&#10;&#10;Description automatically generated">
              <a:extLst>
                <a:ext uri="{FF2B5EF4-FFF2-40B4-BE49-F238E27FC236}">
                  <a16:creationId xmlns:a16="http://schemas.microsoft.com/office/drawing/2014/main" id="{F4AD6018-2385-957E-26E8-485E5B1FA1C3}"/>
                </a:ext>
              </a:extLst>
            </p:cNvPr>
            <p:cNvPicPr>
              <a:picLocks noChangeAspect="1"/>
            </p:cNvPicPr>
            <p:nvPr/>
          </p:nvPicPr>
          <p:blipFill rotWithShape="1">
            <a:blip r:embed="rId3"/>
            <a:srcRect t="11762"/>
            <a:stretch/>
          </p:blipFill>
          <p:spPr>
            <a:xfrm>
              <a:off x="5680964" y="1722947"/>
              <a:ext cx="2102068" cy="1867360"/>
            </a:xfrm>
            <a:prstGeom prst="rect">
              <a:avLst/>
            </a:prstGeom>
          </p:spPr>
        </p:pic>
        <p:sp>
          <p:nvSpPr>
            <p:cNvPr id="9" name="Zástupný symbol pro text 2">
              <a:extLst>
                <a:ext uri="{FF2B5EF4-FFF2-40B4-BE49-F238E27FC236}">
                  <a16:creationId xmlns:a16="http://schemas.microsoft.com/office/drawing/2014/main" id="{08F17D01-9F09-8597-5B22-F7C2A9A44960}"/>
                </a:ext>
              </a:extLst>
            </p:cNvPr>
            <p:cNvSpPr txBox="1">
              <a:spLocks/>
            </p:cNvSpPr>
            <p:nvPr/>
          </p:nvSpPr>
          <p:spPr>
            <a:xfrm>
              <a:off x="5086689" y="3732245"/>
              <a:ext cx="3290618" cy="516152"/>
            </a:xfrm>
            <a:prstGeom prst="rect">
              <a:avLst/>
            </a:prstGeom>
          </p:spPr>
          <p:txBody>
            <a:bodyPr vert="horz" lIns="0" tIns="0" rIns="0" bIns="0" rtlCol="0">
              <a:normAutofit/>
            </a:bodyPr>
            <a:lstStyle>
              <a:lvl1pPr marL="288000" indent="-288000" algn="l" defTabSz="685800" rtl="0" eaLnBrk="1" latinLnBrk="0" hangingPunct="1">
                <a:lnSpc>
                  <a:spcPct val="100000"/>
                </a:lnSpc>
                <a:spcBef>
                  <a:spcPts val="600"/>
                </a:spcBef>
                <a:buClr>
                  <a:schemeClr val="accent1"/>
                </a:buClr>
                <a:buFont typeface="Wingdings" pitchFamily="2" charset="2"/>
                <a:buChar char="§"/>
                <a:defRPr sz="1800" kern="1200">
                  <a:solidFill>
                    <a:schemeClr val="tx1"/>
                  </a:solidFill>
                  <a:latin typeface="+mn-lt"/>
                  <a:ea typeface="+mn-ea"/>
                  <a:cs typeface="+mn-cs"/>
                </a:defRPr>
              </a:lvl1pPr>
              <a:lvl2pPr marL="46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2pPr>
              <a:lvl3pPr marL="82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3pPr>
              <a:lvl4pPr marL="118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4pPr>
              <a:lvl5pPr marL="154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5pPr>
              <a:lvl6pPr marL="190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6pPr>
              <a:lvl7pPr marL="226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7pPr>
              <a:lvl8pPr marL="262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dirty="0"/>
                <a:t>Example: spot unusually </a:t>
              </a:r>
              <a:br>
                <a:rPr lang="en-US" sz="1600" dirty="0"/>
              </a:br>
              <a:r>
                <a:rPr lang="en-US" sz="1600" dirty="0"/>
                <a:t>tall or short people for their age</a:t>
              </a:r>
            </a:p>
          </p:txBody>
        </p:sp>
      </p:grpSp>
      <p:grpSp>
        <p:nvGrpSpPr>
          <p:cNvPr id="11" name="Group 10">
            <a:extLst>
              <a:ext uri="{FF2B5EF4-FFF2-40B4-BE49-F238E27FC236}">
                <a16:creationId xmlns:a16="http://schemas.microsoft.com/office/drawing/2014/main" id="{B9A8AE3D-41D9-F1E9-E942-4B4BE576DBA4}"/>
              </a:ext>
            </a:extLst>
          </p:cNvPr>
          <p:cNvGrpSpPr/>
          <p:nvPr/>
        </p:nvGrpSpPr>
        <p:grpSpPr>
          <a:xfrm>
            <a:off x="5060715" y="1875347"/>
            <a:ext cx="3595497" cy="2523849"/>
            <a:chOff x="643145" y="1722947"/>
            <a:chExt cx="3595497" cy="2523849"/>
          </a:xfrm>
        </p:grpSpPr>
        <p:sp>
          <p:nvSpPr>
            <p:cNvPr id="12" name="Zástupný symbol pro text 2">
              <a:extLst>
                <a:ext uri="{FF2B5EF4-FFF2-40B4-BE49-F238E27FC236}">
                  <a16:creationId xmlns:a16="http://schemas.microsoft.com/office/drawing/2014/main" id="{F303752D-CA1A-393F-8330-A53DE302C7DD}"/>
                </a:ext>
              </a:extLst>
            </p:cNvPr>
            <p:cNvSpPr txBox="1">
              <a:spLocks/>
            </p:cNvSpPr>
            <p:nvPr/>
          </p:nvSpPr>
          <p:spPr>
            <a:xfrm>
              <a:off x="643145" y="3731797"/>
              <a:ext cx="3595497" cy="514999"/>
            </a:xfrm>
            <a:prstGeom prst="rect">
              <a:avLst/>
            </a:prstGeom>
          </p:spPr>
          <p:txBody>
            <a:bodyPr vert="horz" lIns="0" tIns="0" rIns="0" bIns="0" rtlCol="0">
              <a:normAutofit/>
            </a:bodyPr>
            <a:lstStyle>
              <a:lvl1pPr marL="288000" indent="-288000" algn="l" defTabSz="685800" rtl="0" eaLnBrk="1" latinLnBrk="0" hangingPunct="1">
                <a:lnSpc>
                  <a:spcPct val="100000"/>
                </a:lnSpc>
                <a:spcBef>
                  <a:spcPts val="600"/>
                </a:spcBef>
                <a:buClr>
                  <a:schemeClr val="accent1"/>
                </a:buClr>
                <a:buFont typeface="Wingdings" pitchFamily="2" charset="2"/>
                <a:buChar char="§"/>
                <a:defRPr sz="1800" kern="1200">
                  <a:solidFill>
                    <a:schemeClr val="tx1"/>
                  </a:solidFill>
                  <a:latin typeface="+mn-lt"/>
                  <a:ea typeface="+mn-ea"/>
                  <a:cs typeface="+mn-cs"/>
                </a:defRPr>
              </a:lvl1pPr>
              <a:lvl2pPr marL="46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2pPr>
              <a:lvl3pPr marL="82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3pPr>
              <a:lvl4pPr marL="118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4pPr>
              <a:lvl5pPr marL="1548000" indent="-180000" algn="l" defTabSz="685800" rtl="0" eaLnBrk="1" latinLnBrk="0" hangingPunct="1">
                <a:lnSpc>
                  <a:spcPct val="100000"/>
                </a:lnSpc>
                <a:spcBef>
                  <a:spcPts val="300"/>
                </a:spcBef>
                <a:buClr>
                  <a:schemeClr val="accent2"/>
                </a:buClr>
                <a:buFont typeface="Wingdings" pitchFamily="2" charset="2"/>
                <a:buChar char="§"/>
                <a:defRPr sz="1400" kern="1200">
                  <a:solidFill>
                    <a:schemeClr val="tx1"/>
                  </a:solidFill>
                  <a:latin typeface="+mn-lt"/>
                  <a:ea typeface="+mn-ea"/>
                  <a:cs typeface="+mn-cs"/>
                </a:defRPr>
              </a:lvl5pPr>
              <a:lvl6pPr marL="190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6pPr>
              <a:lvl7pPr marL="226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7pPr>
              <a:lvl8pPr marL="2628000" indent="-180000" algn="l" defTabSz="685800" rtl="0" eaLnBrk="1" latinLnBrk="0" hangingPunct="1">
                <a:lnSpc>
                  <a:spcPct val="100000"/>
                </a:lnSpc>
                <a:spcBef>
                  <a:spcPts val="300"/>
                </a:spcBef>
                <a:buClr>
                  <a:schemeClr val="accent2"/>
                </a:buClr>
                <a:buFont typeface="Wingdings" pitchFamily="2" charset="2"/>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a:t>Example: spot unusually </a:t>
              </a:r>
              <a:br>
                <a:rPr lang="en-US" sz="1600"/>
              </a:br>
              <a:r>
                <a:rPr lang="en-US" sz="1600"/>
                <a:t>tall or short people</a:t>
              </a:r>
            </a:p>
            <a:p>
              <a:endParaRPr lang="en-US"/>
            </a:p>
          </p:txBody>
        </p:sp>
        <p:pic>
          <p:nvPicPr>
            <p:cNvPr id="13" name="Picture 12" descr="Chart, scatter chart&#10;&#10;Description automatically generated">
              <a:extLst>
                <a:ext uri="{FF2B5EF4-FFF2-40B4-BE49-F238E27FC236}">
                  <a16:creationId xmlns:a16="http://schemas.microsoft.com/office/drawing/2014/main" id="{48B6A492-5AD9-6EFF-951E-717E301A0FAB}"/>
                </a:ext>
              </a:extLst>
            </p:cNvPr>
            <p:cNvPicPr>
              <a:picLocks noChangeAspect="1"/>
            </p:cNvPicPr>
            <p:nvPr/>
          </p:nvPicPr>
          <p:blipFill rotWithShape="1">
            <a:blip r:embed="rId4"/>
            <a:srcRect t="11242"/>
            <a:stretch/>
          </p:blipFill>
          <p:spPr>
            <a:xfrm>
              <a:off x="988523" y="1722947"/>
              <a:ext cx="2560530" cy="1872317"/>
            </a:xfrm>
            <a:prstGeom prst="rect">
              <a:avLst/>
            </a:prstGeom>
          </p:spPr>
        </p:pic>
      </p:grpSp>
    </p:spTree>
    <p:extLst>
      <p:ext uri="{BB962C8B-B14F-4D97-AF65-F5344CB8AC3E}">
        <p14:creationId xmlns:p14="http://schemas.microsoft.com/office/powerpoint/2010/main" val="2180801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81731-70F5-423E-A6F0-8A63F81601DB}"/>
              </a:ext>
            </a:extLst>
          </p:cNvPr>
          <p:cNvSpPr>
            <a:spLocks noGrp="1"/>
          </p:cNvSpPr>
          <p:nvPr>
            <p:ph type="title"/>
          </p:nvPr>
        </p:nvSpPr>
        <p:spPr>
          <a:xfrm>
            <a:off x="360000" y="258645"/>
            <a:ext cx="8427600" cy="362104"/>
          </a:xfrm>
        </p:spPr>
        <p:txBody>
          <a:bodyPr/>
          <a:lstStyle/>
          <a:p>
            <a:r>
              <a:rPr lang="en-US" dirty="0"/>
              <a:t>Why Should I Do Cohort Analysis?</a:t>
            </a:r>
          </a:p>
        </p:txBody>
      </p:sp>
      <p:sp>
        <p:nvSpPr>
          <p:cNvPr id="3" name="Content Placeholder 2">
            <a:extLst>
              <a:ext uri="{FF2B5EF4-FFF2-40B4-BE49-F238E27FC236}">
                <a16:creationId xmlns:a16="http://schemas.microsoft.com/office/drawing/2014/main" id="{51E754E8-44C8-429C-9DCB-96E6E00CCD55}"/>
              </a:ext>
            </a:extLst>
          </p:cNvPr>
          <p:cNvSpPr>
            <a:spLocks noGrp="1"/>
          </p:cNvSpPr>
          <p:nvPr>
            <p:ph idx="1"/>
          </p:nvPr>
        </p:nvSpPr>
        <p:spPr>
          <a:xfrm>
            <a:off x="360000" y="907200"/>
            <a:ext cx="8427600" cy="3664440"/>
          </a:xfrm>
        </p:spPr>
        <p:txBody>
          <a:bodyPr/>
          <a:lstStyle/>
          <a:p>
            <a:r>
              <a:rPr lang="en-US" dirty="0"/>
              <a:t>“See the forest for the trees”</a:t>
            </a:r>
          </a:p>
          <a:p>
            <a:r>
              <a:rPr lang="en-US" dirty="0"/>
              <a:t>Identify a trend</a:t>
            </a:r>
          </a:p>
          <a:p>
            <a:r>
              <a:rPr lang="en-US" dirty="0"/>
              <a:t>Smooth short-term effects</a:t>
            </a:r>
          </a:p>
          <a:p>
            <a:r>
              <a:rPr lang="en-US" dirty="0"/>
              <a:t>Compare the long-term behavior of groups</a:t>
            </a:r>
          </a:p>
        </p:txBody>
      </p:sp>
      <p:sp>
        <p:nvSpPr>
          <p:cNvPr id="4" name="Slide Number Placeholder 3">
            <a:extLst>
              <a:ext uri="{FF2B5EF4-FFF2-40B4-BE49-F238E27FC236}">
                <a16:creationId xmlns:a16="http://schemas.microsoft.com/office/drawing/2014/main" id="{665072B5-FFCE-4E64-8534-C628506436A3}"/>
              </a:ext>
            </a:extLst>
          </p:cNvPr>
          <p:cNvSpPr>
            <a:spLocks noGrp="1"/>
          </p:cNvSpPr>
          <p:nvPr>
            <p:ph type="sldNum" sz="quarter" idx="12"/>
          </p:nvPr>
        </p:nvSpPr>
        <p:spPr>
          <a:xfrm>
            <a:off x="1864894" y="4901727"/>
            <a:ext cx="576000" cy="236856"/>
          </a:xfrm>
        </p:spPr>
        <p:txBody>
          <a:bodyPr/>
          <a:lstStyle/>
          <a:p>
            <a:fld id="{220B6647-BD7A-7942-B66E-0DFF9B72D92D}" type="slidenum">
              <a:rPr lang="en-US" smtClean="0"/>
              <a:pPr/>
              <a:t>16</a:t>
            </a:fld>
            <a:endParaRPr lang="en-US"/>
          </a:p>
        </p:txBody>
      </p:sp>
      <p:pic>
        <p:nvPicPr>
          <p:cNvPr id="6" name="Picture 5">
            <a:extLst>
              <a:ext uri="{FF2B5EF4-FFF2-40B4-BE49-F238E27FC236}">
                <a16:creationId xmlns:a16="http://schemas.microsoft.com/office/drawing/2014/main" id="{02865E86-28FF-4EE1-B580-7B9709A48803}"/>
              </a:ext>
            </a:extLst>
          </p:cNvPr>
          <p:cNvPicPr>
            <a:picLocks noChangeAspect="1"/>
          </p:cNvPicPr>
          <p:nvPr/>
        </p:nvPicPr>
        <p:blipFill>
          <a:blip r:embed="rId2"/>
          <a:stretch>
            <a:fillRect/>
          </a:stretch>
        </p:blipFill>
        <p:spPr>
          <a:xfrm>
            <a:off x="914399" y="2292406"/>
            <a:ext cx="3368813" cy="2436374"/>
          </a:xfrm>
          <a:prstGeom prst="rect">
            <a:avLst/>
          </a:prstGeom>
        </p:spPr>
      </p:pic>
      <p:pic>
        <p:nvPicPr>
          <p:cNvPr id="8" name="Picture 7">
            <a:extLst>
              <a:ext uri="{FF2B5EF4-FFF2-40B4-BE49-F238E27FC236}">
                <a16:creationId xmlns:a16="http://schemas.microsoft.com/office/drawing/2014/main" id="{7E6249C6-EED1-4A2B-9B23-321934FA03F4}"/>
              </a:ext>
            </a:extLst>
          </p:cNvPr>
          <p:cNvPicPr>
            <a:picLocks noChangeAspect="1"/>
          </p:cNvPicPr>
          <p:nvPr/>
        </p:nvPicPr>
        <p:blipFill>
          <a:blip r:embed="rId3"/>
          <a:stretch>
            <a:fillRect/>
          </a:stretch>
        </p:blipFill>
        <p:spPr>
          <a:xfrm>
            <a:off x="4351117" y="2404273"/>
            <a:ext cx="4011683" cy="2291794"/>
          </a:xfrm>
          <a:prstGeom prst="rect">
            <a:avLst/>
          </a:prstGeom>
        </p:spPr>
      </p:pic>
      <p:sp>
        <p:nvSpPr>
          <p:cNvPr id="9" name="Oval 8">
            <a:extLst>
              <a:ext uri="{FF2B5EF4-FFF2-40B4-BE49-F238E27FC236}">
                <a16:creationId xmlns:a16="http://schemas.microsoft.com/office/drawing/2014/main" id="{609AF0C4-EACF-4A26-B91E-C44A0E434D5E}"/>
              </a:ext>
            </a:extLst>
          </p:cNvPr>
          <p:cNvSpPr/>
          <p:nvPr/>
        </p:nvSpPr>
        <p:spPr>
          <a:xfrm>
            <a:off x="5099125" y="3716767"/>
            <a:ext cx="387275" cy="419549"/>
          </a:xfrm>
          <a:prstGeom prst="ellipse">
            <a:avLst/>
          </a:prstGeom>
          <a:noFill/>
          <a:ln w="317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rgbClr val="FF0000"/>
              </a:solidFill>
            </a:endParaRPr>
          </a:p>
        </p:txBody>
      </p:sp>
      <p:cxnSp>
        <p:nvCxnSpPr>
          <p:cNvPr id="7" name="Straight Arrow Connector 6">
            <a:extLst>
              <a:ext uri="{FF2B5EF4-FFF2-40B4-BE49-F238E27FC236}">
                <a16:creationId xmlns:a16="http://schemas.microsoft.com/office/drawing/2014/main" id="{A7085197-581C-408C-8A8B-6BCC009E0B55}"/>
              </a:ext>
            </a:extLst>
          </p:cNvPr>
          <p:cNvCxnSpPr/>
          <p:nvPr/>
        </p:nvCxnSpPr>
        <p:spPr>
          <a:xfrm flipV="1">
            <a:off x="2296758" y="3533887"/>
            <a:ext cx="570155" cy="500231"/>
          </a:xfrm>
          <a:prstGeom prst="straightConnector1">
            <a:avLst/>
          </a:prstGeom>
          <a:ln w="3175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449405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CD422-BAB9-48E3-9B2C-FE344C1BF12B}"/>
              </a:ext>
            </a:extLst>
          </p:cNvPr>
          <p:cNvSpPr>
            <a:spLocks noGrp="1"/>
          </p:cNvSpPr>
          <p:nvPr>
            <p:ph type="title"/>
          </p:nvPr>
        </p:nvSpPr>
        <p:spPr/>
        <p:txBody>
          <a:bodyPr/>
          <a:lstStyle/>
          <a:p>
            <a:r>
              <a:rPr lang="en-US" dirty="0"/>
              <a:t>Finding Outliers via Visualization</a:t>
            </a:r>
          </a:p>
        </p:txBody>
      </p:sp>
      <p:sp>
        <p:nvSpPr>
          <p:cNvPr id="4" name="Slide Number Placeholder 3">
            <a:extLst>
              <a:ext uri="{FF2B5EF4-FFF2-40B4-BE49-F238E27FC236}">
                <a16:creationId xmlns:a16="http://schemas.microsoft.com/office/drawing/2014/main" id="{48B09F96-3959-4D84-B72E-D8E38750B517}"/>
              </a:ext>
            </a:extLst>
          </p:cNvPr>
          <p:cNvSpPr>
            <a:spLocks noGrp="1"/>
          </p:cNvSpPr>
          <p:nvPr>
            <p:ph type="sldNum" sz="quarter" idx="12"/>
          </p:nvPr>
        </p:nvSpPr>
        <p:spPr/>
        <p:txBody>
          <a:bodyPr/>
          <a:lstStyle/>
          <a:p>
            <a:fld id="{00000000-1234-1234-1234-123412341234}" type="slidenum">
              <a:rPr lang="en-US" smtClean="0"/>
              <a:pPr/>
              <a:t>160</a:t>
            </a:fld>
            <a:endParaRPr lang="en-US"/>
          </a:p>
        </p:txBody>
      </p:sp>
      <p:sp>
        <p:nvSpPr>
          <p:cNvPr id="8" name="Text Placeholder 4">
            <a:extLst>
              <a:ext uri="{FF2B5EF4-FFF2-40B4-BE49-F238E27FC236}">
                <a16:creationId xmlns:a16="http://schemas.microsoft.com/office/drawing/2014/main" id="{FBB57439-B72E-07CA-F5AC-2B3CFDFD0DB5}"/>
              </a:ext>
            </a:extLst>
          </p:cNvPr>
          <p:cNvSpPr txBox="1">
            <a:spLocks/>
          </p:cNvSpPr>
          <p:nvPr/>
        </p:nvSpPr>
        <p:spPr>
          <a:xfrm>
            <a:off x="301755" y="685509"/>
            <a:ext cx="8427600" cy="285118"/>
          </a:xfrm>
          <a:prstGeom prst="rect">
            <a:avLst/>
          </a:prstGeom>
        </p:spPr>
        <p:txBody>
          <a:bodyPr vert="horz" lIns="91440" tIns="45720" rIns="91440" bIns="45720" rtlCol="0" anchor="ctr"/>
          <a:lstStyle>
            <a:defPPr>
              <a:defRPr lang="en-US"/>
            </a:defPPr>
            <a:lvl1pPr marL="0" algn="l"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1" dirty="0"/>
              <a:t>Bar chart, histogram, scatter plot, &amp; box plot</a:t>
            </a:r>
          </a:p>
        </p:txBody>
      </p:sp>
      <p:grpSp>
        <p:nvGrpSpPr>
          <p:cNvPr id="3" name="Group 2">
            <a:extLst>
              <a:ext uri="{FF2B5EF4-FFF2-40B4-BE49-F238E27FC236}">
                <a16:creationId xmlns:a16="http://schemas.microsoft.com/office/drawing/2014/main" id="{4D8E62F7-927B-99B3-6F21-2B8560D6B7D5}"/>
              </a:ext>
            </a:extLst>
          </p:cNvPr>
          <p:cNvGrpSpPr/>
          <p:nvPr/>
        </p:nvGrpSpPr>
        <p:grpSpPr>
          <a:xfrm>
            <a:off x="1628282" y="1080559"/>
            <a:ext cx="5392888" cy="3711235"/>
            <a:chOff x="1565528" y="959377"/>
            <a:chExt cx="5905901" cy="4064276"/>
          </a:xfrm>
        </p:grpSpPr>
        <p:pic>
          <p:nvPicPr>
            <p:cNvPr id="12" name="Picture 11">
              <a:extLst>
                <a:ext uri="{FF2B5EF4-FFF2-40B4-BE49-F238E27FC236}">
                  <a16:creationId xmlns:a16="http://schemas.microsoft.com/office/drawing/2014/main" id="{5438E212-2881-C74E-278D-14C5E6B1EAB4}"/>
                </a:ext>
              </a:extLst>
            </p:cNvPr>
            <p:cNvPicPr>
              <a:picLocks noChangeAspect="1"/>
            </p:cNvPicPr>
            <p:nvPr/>
          </p:nvPicPr>
          <p:blipFill>
            <a:blip r:embed="rId2"/>
            <a:stretch>
              <a:fillRect/>
            </a:stretch>
          </p:blipFill>
          <p:spPr>
            <a:xfrm>
              <a:off x="1565528" y="959377"/>
              <a:ext cx="5905901" cy="4064276"/>
            </a:xfrm>
            <a:prstGeom prst="rect">
              <a:avLst/>
            </a:prstGeom>
          </p:spPr>
        </p:pic>
        <p:sp>
          <p:nvSpPr>
            <p:cNvPr id="16" name="Oval 15">
              <a:extLst>
                <a:ext uri="{FF2B5EF4-FFF2-40B4-BE49-F238E27FC236}">
                  <a16:creationId xmlns:a16="http://schemas.microsoft.com/office/drawing/2014/main" id="{E92FAE51-284E-4FF6-B368-A03199F96D4C}"/>
                </a:ext>
              </a:extLst>
            </p:cNvPr>
            <p:cNvSpPr/>
            <p:nvPr/>
          </p:nvSpPr>
          <p:spPr>
            <a:xfrm flipH="1">
              <a:off x="5466339" y="2462315"/>
              <a:ext cx="167690" cy="12547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19" name="Oval 18">
              <a:extLst>
                <a:ext uri="{FF2B5EF4-FFF2-40B4-BE49-F238E27FC236}">
                  <a16:creationId xmlns:a16="http://schemas.microsoft.com/office/drawing/2014/main" id="{2150E21E-72B0-485C-9E5E-E953BCFE723B}"/>
                </a:ext>
              </a:extLst>
            </p:cNvPr>
            <p:cNvSpPr/>
            <p:nvPr/>
          </p:nvSpPr>
          <p:spPr>
            <a:xfrm>
              <a:off x="5756228" y="4301614"/>
              <a:ext cx="192379" cy="15881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1" name="Oval 20">
              <a:extLst>
                <a:ext uri="{FF2B5EF4-FFF2-40B4-BE49-F238E27FC236}">
                  <a16:creationId xmlns:a16="http://schemas.microsoft.com/office/drawing/2014/main" id="{020DCEFA-E0E1-4D18-8F9E-C1B41EB5009E}"/>
                </a:ext>
              </a:extLst>
            </p:cNvPr>
            <p:cNvSpPr/>
            <p:nvPr/>
          </p:nvSpPr>
          <p:spPr>
            <a:xfrm>
              <a:off x="5127266" y="4300172"/>
              <a:ext cx="192379" cy="15881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2" name="Oval 21">
              <a:extLst>
                <a:ext uri="{FF2B5EF4-FFF2-40B4-BE49-F238E27FC236}">
                  <a16:creationId xmlns:a16="http://schemas.microsoft.com/office/drawing/2014/main" id="{0568037F-C6C9-48ED-A014-159940B89801}"/>
                </a:ext>
              </a:extLst>
            </p:cNvPr>
            <p:cNvSpPr/>
            <p:nvPr/>
          </p:nvSpPr>
          <p:spPr>
            <a:xfrm>
              <a:off x="3797442" y="3953147"/>
              <a:ext cx="175099" cy="15881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3" name="Oval 22">
              <a:extLst>
                <a:ext uri="{FF2B5EF4-FFF2-40B4-BE49-F238E27FC236}">
                  <a16:creationId xmlns:a16="http://schemas.microsoft.com/office/drawing/2014/main" id="{24B8DDCC-4C4D-4710-A85B-81D4DCF98CC2}"/>
                </a:ext>
              </a:extLst>
            </p:cNvPr>
            <p:cNvSpPr/>
            <p:nvPr/>
          </p:nvSpPr>
          <p:spPr>
            <a:xfrm>
              <a:off x="3797442" y="3593377"/>
              <a:ext cx="171182" cy="165311"/>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4" name="Oval 23">
              <a:extLst>
                <a:ext uri="{FF2B5EF4-FFF2-40B4-BE49-F238E27FC236}">
                  <a16:creationId xmlns:a16="http://schemas.microsoft.com/office/drawing/2014/main" id="{60343996-A878-4762-BA83-9988A2C37365}"/>
                </a:ext>
              </a:extLst>
            </p:cNvPr>
            <p:cNvSpPr/>
            <p:nvPr/>
          </p:nvSpPr>
          <p:spPr>
            <a:xfrm>
              <a:off x="4170004" y="2123184"/>
              <a:ext cx="113585" cy="15881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5" name="Oval 24">
              <a:extLst>
                <a:ext uri="{FF2B5EF4-FFF2-40B4-BE49-F238E27FC236}">
                  <a16:creationId xmlns:a16="http://schemas.microsoft.com/office/drawing/2014/main" id="{03896561-73D4-4F6B-A9DB-25FDCBCAE437}"/>
                </a:ext>
              </a:extLst>
            </p:cNvPr>
            <p:cNvSpPr/>
            <p:nvPr/>
          </p:nvSpPr>
          <p:spPr>
            <a:xfrm flipH="1">
              <a:off x="5043421" y="2106135"/>
              <a:ext cx="167690" cy="12547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13" name="Oval 12">
              <a:extLst>
                <a:ext uri="{FF2B5EF4-FFF2-40B4-BE49-F238E27FC236}">
                  <a16:creationId xmlns:a16="http://schemas.microsoft.com/office/drawing/2014/main" id="{B1D656C4-AAD9-33B8-F9B7-66249BC9966D}"/>
                </a:ext>
              </a:extLst>
            </p:cNvPr>
            <p:cNvSpPr/>
            <p:nvPr/>
          </p:nvSpPr>
          <p:spPr>
            <a:xfrm>
              <a:off x="3683857" y="2462315"/>
              <a:ext cx="113585" cy="158817"/>
            </a:xfrm>
            <a:prstGeom prst="ellipse">
              <a:avLst/>
            </a:prstGeom>
            <a:noFill/>
            <a:ln>
              <a:solidFill>
                <a:srgbClr val="FDD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grpSp>
    </p:spTree>
    <p:extLst>
      <p:ext uri="{BB962C8B-B14F-4D97-AF65-F5344CB8AC3E}">
        <p14:creationId xmlns:p14="http://schemas.microsoft.com/office/powerpoint/2010/main" val="106119424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4A792-F252-4465-935D-2EECCA26BC1F}"/>
              </a:ext>
            </a:extLst>
          </p:cNvPr>
          <p:cNvSpPr>
            <a:spLocks noGrp="1"/>
          </p:cNvSpPr>
          <p:nvPr>
            <p:ph type="title"/>
          </p:nvPr>
        </p:nvSpPr>
        <p:spPr/>
        <p:txBody>
          <a:bodyPr/>
          <a:lstStyle/>
          <a:p>
            <a:r>
              <a:rPr lang="en-US" dirty="0"/>
              <a:t>Summary of Visualization Techniques</a:t>
            </a:r>
          </a:p>
        </p:txBody>
      </p:sp>
      <p:sp>
        <p:nvSpPr>
          <p:cNvPr id="4" name="Slide Number Placeholder 3">
            <a:extLst>
              <a:ext uri="{FF2B5EF4-FFF2-40B4-BE49-F238E27FC236}">
                <a16:creationId xmlns:a16="http://schemas.microsoft.com/office/drawing/2014/main" id="{DD95C70C-CA1B-498D-8386-37A2B4EDCFF0}"/>
              </a:ext>
            </a:extLst>
          </p:cNvPr>
          <p:cNvSpPr>
            <a:spLocks noGrp="1"/>
          </p:cNvSpPr>
          <p:nvPr>
            <p:ph type="sldNum" sz="quarter" idx="12"/>
          </p:nvPr>
        </p:nvSpPr>
        <p:spPr/>
        <p:txBody>
          <a:bodyPr/>
          <a:lstStyle/>
          <a:p>
            <a:fld id="{00000000-1234-1234-1234-123412341234}" type="slidenum">
              <a:rPr lang="en-US" smtClean="0"/>
              <a:pPr/>
              <a:t>161</a:t>
            </a:fld>
            <a:endParaRPr lang="en-US"/>
          </a:p>
        </p:txBody>
      </p:sp>
      <p:sp>
        <p:nvSpPr>
          <p:cNvPr id="6" name="Text Placeholder 2">
            <a:extLst>
              <a:ext uri="{FF2B5EF4-FFF2-40B4-BE49-F238E27FC236}">
                <a16:creationId xmlns:a16="http://schemas.microsoft.com/office/drawing/2014/main" id="{D2493DB2-E545-45A2-A53A-85BCFDB06B87}"/>
              </a:ext>
            </a:extLst>
          </p:cNvPr>
          <p:cNvSpPr txBox="1">
            <a:spLocks/>
          </p:cNvSpPr>
          <p:nvPr/>
        </p:nvSpPr>
        <p:spPr>
          <a:xfrm>
            <a:off x="620323" y="1297634"/>
            <a:ext cx="3831648" cy="2126147"/>
          </a:xfrm>
          <a:prstGeom prst="rect">
            <a:avLst/>
          </a:prstGeom>
          <a:gradFill flip="none" rotWithShape="1">
            <a:gsLst>
              <a:gs pos="0">
                <a:srgbClr val="FFD653">
                  <a:tint val="66000"/>
                  <a:satMod val="160000"/>
                </a:srgbClr>
              </a:gs>
              <a:gs pos="50000">
                <a:srgbClr val="FFD653">
                  <a:tint val="44500"/>
                  <a:satMod val="160000"/>
                </a:srgbClr>
              </a:gs>
              <a:gs pos="100000">
                <a:srgbClr val="FFD653">
                  <a:tint val="23500"/>
                  <a:satMod val="160000"/>
                </a:srgb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Pros:</a:t>
            </a:r>
          </a:p>
          <a:p>
            <a:r>
              <a:rPr lang="en-US" sz="1400" dirty="0"/>
              <a:t>Aesthetically pleasing</a:t>
            </a:r>
          </a:p>
          <a:p>
            <a:r>
              <a:rPr lang="en-US" sz="1400" dirty="0"/>
              <a:t>Outliers are</a:t>
            </a:r>
            <a:r>
              <a:rPr lang="en-US" sz="1400" b="1" dirty="0"/>
              <a:t> </a:t>
            </a:r>
            <a:r>
              <a:rPr lang="en-US" sz="1400" dirty="0"/>
              <a:t>easy to spot and interpret</a:t>
            </a:r>
          </a:p>
          <a:p>
            <a:endParaRPr lang="en-US" sz="1440" dirty="0"/>
          </a:p>
        </p:txBody>
      </p:sp>
      <p:sp>
        <p:nvSpPr>
          <p:cNvPr id="7" name="Text Placeholder 2">
            <a:extLst>
              <a:ext uri="{FF2B5EF4-FFF2-40B4-BE49-F238E27FC236}">
                <a16:creationId xmlns:a16="http://schemas.microsoft.com/office/drawing/2014/main" id="{FC3197EC-2AE6-4432-BD2A-5B301A8B8675}"/>
              </a:ext>
            </a:extLst>
          </p:cNvPr>
          <p:cNvSpPr txBox="1">
            <a:spLocks/>
          </p:cNvSpPr>
          <p:nvPr/>
        </p:nvSpPr>
        <p:spPr>
          <a:xfrm>
            <a:off x="1222409" y="4259722"/>
            <a:ext cx="6198669" cy="408266"/>
          </a:xfrm>
          <a:prstGeom prst="rect">
            <a:avLst/>
          </a:prstGeom>
          <a:noFill/>
          <a:ln w="3810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lgn="ctr">
              <a:buNone/>
            </a:pPr>
            <a:r>
              <a:rPr lang="en-US" sz="1620" dirty="0"/>
              <a:t>Is it possible to automate this process?</a:t>
            </a:r>
          </a:p>
        </p:txBody>
      </p:sp>
      <p:sp>
        <p:nvSpPr>
          <p:cNvPr id="8" name="Text Placeholder 2">
            <a:extLst>
              <a:ext uri="{FF2B5EF4-FFF2-40B4-BE49-F238E27FC236}">
                <a16:creationId xmlns:a16="http://schemas.microsoft.com/office/drawing/2014/main" id="{0B5317AD-E1C6-5442-96E0-74E5045CF3D0}"/>
              </a:ext>
            </a:extLst>
          </p:cNvPr>
          <p:cNvSpPr txBox="1">
            <a:spLocks/>
          </p:cNvSpPr>
          <p:nvPr/>
        </p:nvSpPr>
        <p:spPr>
          <a:xfrm>
            <a:off x="4838510" y="1297110"/>
            <a:ext cx="3831649" cy="2126147"/>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Cons:</a:t>
            </a:r>
          </a:p>
          <a:p>
            <a:r>
              <a:rPr lang="en-US" sz="1400" dirty="0"/>
              <a:t>Can only investigate 1~2 dimensions at a time </a:t>
            </a:r>
          </a:p>
          <a:p>
            <a:r>
              <a:rPr lang="en-US" sz="1400" dirty="0"/>
              <a:t>Manual checking</a:t>
            </a:r>
          </a:p>
          <a:p>
            <a:r>
              <a:rPr lang="en-US" sz="1400" dirty="0"/>
              <a:t>Manual selection for further exploration</a:t>
            </a:r>
          </a:p>
          <a:p>
            <a:endParaRPr lang="en-US" sz="1440" dirty="0"/>
          </a:p>
        </p:txBody>
      </p:sp>
    </p:spTree>
    <p:extLst>
      <p:ext uri="{BB962C8B-B14F-4D97-AF65-F5344CB8AC3E}">
        <p14:creationId xmlns:p14="http://schemas.microsoft.com/office/powerpoint/2010/main" val="243473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ACC7-4246-2F44-5B1D-789CB9214373}"/>
              </a:ext>
            </a:extLst>
          </p:cNvPr>
          <p:cNvSpPr>
            <a:spLocks noGrp="1"/>
          </p:cNvSpPr>
          <p:nvPr>
            <p:ph type="ctrTitle"/>
          </p:nvPr>
        </p:nvSpPr>
        <p:spPr/>
        <p:txBody>
          <a:bodyPr>
            <a:normAutofit fontScale="90000"/>
          </a:bodyPr>
          <a:lstStyle/>
          <a:p>
            <a:r>
              <a:rPr lang="en-US"/>
              <a:t>Techniques for Outlier Detection:</a:t>
            </a:r>
            <a:br>
              <a:rPr lang="en-US"/>
            </a:br>
            <a:r>
              <a:rPr lang="en-US"/>
              <a:t>Statistics</a:t>
            </a:r>
          </a:p>
        </p:txBody>
      </p:sp>
    </p:spTree>
    <p:extLst>
      <p:ext uri="{BB962C8B-B14F-4D97-AF65-F5344CB8AC3E}">
        <p14:creationId xmlns:p14="http://schemas.microsoft.com/office/powerpoint/2010/main" val="151951606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114413d7487_1_0"/>
          <p:cNvSpPr txBox="1">
            <a:spLocks noGrp="1"/>
          </p:cNvSpPr>
          <p:nvPr>
            <p:ph type="title"/>
          </p:nvPr>
        </p:nvSpPr>
        <p:spPr>
          <a:prstGeom prst="rect">
            <a:avLst/>
          </a:prstGeom>
          <a:noFill/>
          <a:ln>
            <a:noFill/>
          </a:ln>
        </p:spPr>
        <p:txBody>
          <a:bodyPr spcFirstLastPara="1" vert="horz" wrap="square" lIns="0" tIns="324000" rIns="324000" bIns="0" rtlCol="0" anchor="b" anchorCtr="0">
            <a:noAutofit/>
          </a:bodyPr>
          <a:lstStyle/>
          <a:p>
            <a:r>
              <a:rPr lang="en-US" sz="2160" dirty="0"/>
              <a:t>Finding Outliers through basic stats</a:t>
            </a:r>
            <a:endParaRPr dirty="0"/>
          </a:p>
        </p:txBody>
      </p:sp>
      <p:sp>
        <p:nvSpPr>
          <p:cNvPr id="216" name="Google Shape;216;g114413d7487_1_0"/>
          <p:cNvSpPr txBox="1">
            <a:spLocks noGrp="1"/>
          </p:cNvSpPr>
          <p:nvPr>
            <p:ph idx="1"/>
          </p:nvPr>
        </p:nvSpPr>
        <p:spPr>
          <a:prstGeom prst="rect">
            <a:avLst/>
          </a:prstGeom>
          <a:noFill/>
          <a:ln>
            <a:noFill/>
          </a:ln>
        </p:spPr>
        <p:txBody>
          <a:bodyPr spcFirstLastPara="1" vert="horz" wrap="square" lIns="0" tIns="0" rIns="0" bIns="0" rtlCol="0" anchor="t" anchorCtr="0">
            <a:noAutofit/>
          </a:bodyPr>
          <a:lstStyle/>
          <a:p>
            <a:pPr marL="0" indent="0"/>
            <a:r>
              <a:rPr lang="en-US" dirty="0"/>
              <a:t> </a:t>
            </a:r>
            <a:r>
              <a:rPr lang="en-US" b="1" dirty="0"/>
              <a:t>IQR Technique</a:t>
            </a:r>
            <a:endParaRPr b="1" dirty="0"/>
          </a:p>
        </p:txBody>
      </p:sp>
      <p:sp>
        <p:nvSpPr>
          <p:cNvPr id="215" name="Google Shape;215;g114413d7487_1_0"/>
          <p:cNvSpPr txBox="1">
            <a:spLocks noGrp="1"/>
          </p:cNvSpPr>
          <p:nvPr>
            <p:ph type="sldNum" sz="quarter" idx="12"/>
          </p:nvPr>
        </p:nvSpPr>
        <p:spPr>
          <a:prstGeom prst="rect">
            <a:avLst/>
          </a:prstGeom>
          <a:noFill/>
          <a:ln>
            <a:noFill/>
          </a:ln>
        </p:spPr>
        <p:txBody>
          <a:bodyPr spcFirstLastPara="1" vert="horz" wrap="square" lIns="0" tIns="0" rIns="0" bIns="0" rtlCol="0" anchor="ctr" anchorCtr="0">
            <a:noAutofit/>
          </a:bodyPr>
          <a:lstStyle/>
          <a:p>
            <a:fld id="{00000000-1234-1234-1234-123412341234}" type="slidenum">
              <a:rPr lang="en-US"/>
              <a:pPr/>
              <a:t>163</a:t>
            </a:fld>
            <a:endParaRPr/>
          </a:p>
        </p:txBody>
      </p:sp>
      <p:pic>
        <p:nvPicPr>
          <p:cNvPr id="217" name="Google Shape;217;g114413d7487_1_0"/>
          <p:cNvPicPr preferRelativeResize="0"/>
          <p:nvPr/>
        </p:nvPicPr>
        <p:blipFill rotWithShape="1">
          <a:blip r:embed="rId3">
            <a:alphaModFix/>
          </a:blip>
          <a:srcRect/>
          <a:stretch/>
        </p:blipFill>
        <p:spPr>
          <a:xfrm>
            <a:off x="780097" y="1435995"/>
            <a:ext cx="3887617" cy="2859572"/>
          </a:xfrm>
          <a:prstGeom prst="rect">
            <a:avLst/>
          </a:prstGeom>
          <a:noFill/>
          <a:ln>
            <a:noFill/>
          </a:ln>
          <a:effectLst>
            <a:outerShdw blurRad="57150" dist="19050" dir="5400000" algn="bl" rotWithShape="0">
              <a:srgbClr val="000000">
                <a:alpha val="50000"/>
              </a:srgbClr>
            </a:outerShdw>
          </a:effectLst>
        </p:spPr>
      </p:pic>
      <p:sp>
        <p:nvSpPr>
          <p:cNvPr id="218" name="Google Shape;218;g114413d7487_1_0"/>
          <p:cNvSpPr txBox="1"/>
          <p:nvPr/>
        </p:nvSpPr>
        <p:spPr>
          <a:xfrm>
            <a:off x="1980000" y="1537515"/>
            <a:ext cx="412830" cy="304673"/>
          </a:xfrm>
          <a:prstGeom prst="rect">
            <a:avLst/>
          </a:prstGeom>
          <a:noFill/>
          <a:ln>
            <a:noFill/>
          </a:ln>
        </p:spPr>
        <p:txBody>
          <a:bodyPr spcFirstLastPara="1" wrap="square" lIns="82283" tIns="82283" rIns="82283" bIns="82283" anchor="t" anchorCtr="0">
            <a:spAutoFit/>
          </a:bodyPr>
          <a:lstStyle/>
          <a:p>
            <a:pPr algn="r"/>
            <a:r>
              <a:rPr lang="en-US" sz="900" b="1">
                <a:solidFill>
                  <a:schemeClr val="accent6"/>
                </a:solidFill>
              </a:rPr>
              <a:t>max</a:t>
            </a:r>
            <a:endParaRPr sz="900" b="1">
              <a:solidFill>
                <a:schemeClr val="accent6"/>
              </a:solidFill>
            </a:endParaRPr>
          </a:p>
        </p:txBody>
      </p:sp>
      <p:sp>
        <p:nvSpPr>
          <p:cNvPr id="219" name="Google Shape;219;g114413d7487_1_0"/>
          <p:cNvSpPr txBox="1"/>
          <p:nvPr/>
        </p:nvSpPr>
        <p:spPr>
          <a:xfrm>
            <a:off x="1980000" y="3943373"/>
            <a:ext cx="412830" cy="304673"/>
          </a:xfrm>
          <a:prstGeom prst="rect">
            <a:avLst/>
          </a:prstGeom>
          <a:noFill/>
          <a:ln>
            <a:noFill/>
          </a:ln>
        </p:spPr>
        <p:txBody>
          <a:bodyPr spcFirstLastPara="1" wrap="square" lIns="82283" tIns="82283" rIns="82283" bIns="82283" anchor="t" anchorCtr="0">
            <a:spAutoFit/>
          </a:bodyPr>
          <a:lstStyle/>
          <a:p>
            <a:pPr algn="r"/>
            <a:r>
              <a:rPr lang="en-US" sz="900" b="1">
                <a:solidFill>
                  <a:schemeClr val="accent6"/>
                </a:solidFill>
              </a:rPr>
              <a:t>min</a:t>
            </a:r>
            <a:endParaRPr sz="900" b="1">
              <a:solidFill>
                <a:schemeClr val="accent6"/>
              </a:solidFill>
            </a:endParaRPr>
          </a:p>
        </p:txBody>
      </p:sp>
      <p:sp>
        <p:nvSpPr>
          <p:cNvPr id="220" name="Google Shape;220;g114413d7487_1_0"/>
          <p:cNvSpPr txBox="1"/>
          <p:nvPr/>
        </p:nvSpPr>
        <p:spPr>
          <a:xfrm>
            <a:off x="1980000" y="3341363"/>
            <a:ext cx="412830" cy="304673"/>
          </a:xfrm>
          <a:prstGeom prst="rect">
            <a:avLst/>
          </a:prstGeom>
          <a:noFill/>
          <a:ln>
            <a:noFill/>
          </a:ln>
        </p:spPr>
        <p:txBody>
          <a:bodyPr spcFirstLastPara="1" wrap="square" lIns="82283" tIns="82283" rIns="82283" bIns="82283" anchor="t" anchorCtr="0">
            <a:spAutoFit/>
          </a:bodyPr>
          <a:lstStyle/>
          <a:p>
            <a:r>
              <a:rPr lang="en-US" sz="900" b="1">
                <a:solidFill>
                  <a:srgbClr val="FF9900"/>
                </a:solidFill>
              </a:rPr>
              <a:t>Q1</a:t>
            </a:r>
            <a:endParaRPr sz="900" b="1">
              <a:solidFill>
                <a:srgbClr val="FF9900"/>
              </a:solidFill>
            </a:endParaRPr>
          </a:p>
        </p:txBody>
      </p:sp>
      <p:sp>
        <p:nvSpPr>
          <p:cNvPr id="221" name="Google Shape;221;g114413d7487_1_0"/>
          <p:cNvSpPr txBox="1"/>
          <p:nvPr/>
        </p:nvSpPr>
        <p:spPr>
          <a:xfrm>
            <a:off x="1980000" y="2223315"/>
            <a:ext cx="412830" cy="304673"/>
          </a:xfrm>
          <a:prstGeom prst="rect">
            <a:avLst/>
          </a:prstGeom>
          <a:noFill/>
          <a:ln>
            <a:noFill/>
          </a:ln>
        </p:spPr>
        <p:txBody>
          <a:bodyPr spcFirstLastPara="1" wrap="square" lIns="82283" tIns="82283" rIns="82283" bIns="82283" anchor="t" anchorCtr="0">
            <a:spAutoFit/>
          </a:bodyPr>
          <a:lstStyle/>
          <a:p>
            <a:r>
              <a:rPr lang="en-US" sz="900" b="1">
                <a:solidFill>
                  <a:srgbClr val="FF9900"/>
                </a:solidFill>
              </a:rPr>
              <a:t>Q3</a:t>
            </a:r>
            <a:endParaRPr sz="900" b="1">
              <a:solidFill>
                <a:srgbClr val="FF9900"/>
              </a:solidFill>
            </a:endParaRPr>
          </a:p>
        </p:txBody>
      </p:sp>
      <p:sp>
        <p:nvSpPr>
          <p:cNvPr id="222" name="Google Shape;222;g114413d7487_1_0"/>
          <p:cNvSpPr txBox="1"/>
          <p:nvPr/>
        </p:nvSpPr>
        <p:spPr>
          <a:xfrm>
            <a:off x="1100700" y="2718225"/>
            <a:ext cx="825120" cy="581671"/>
          </a:xfrm>
          <a:prstGeom prst="rect">
            <a:avLst/>
          </a:prstGeom>
          <a:noFill/>
          <a:ln>
            <a:noFill/>
          </a:ln>
        </p:spPr>
        <p:txBody>
          <a:bodyPr spcFirstLastPara="1" wrap="square" lIns="82283" tIns="82283" rIns="82283" bIns="82283" anchor="t" anchorCtr="0">
            <a:spAutoFit/>
          </a:bodyPr>
          <a:lstStyle/>
          <a:p>
            <a:pPr algn="ctr"/>
            <a:r>
              <a:rPr lang="en-US" sz="900" b="1" dirty="0">
                <a:solidFill>
                  <a:srgbClr val="4285F4"/>
                </a:solidFill>
                <a:highlight>
                  <a:srgbClr val="FFFFFF"/>
                </a:highlight>
              </a:rPr>
              <a:t>Inter-</a:t>
            </a:r>
          </a:p>
          <a:p>
            <a:pPr algn="ctr"/>
            <a:r>
              <a:rPr lang="en-US" sz="900" b="1" dirty="0">
                <a:solidFill>
                  <a:srgbClr val="4285F4"/>
                </a:solidFill>
                <a:highlight>
                  <a:srgbClr val="FFFFFF"/>
                </a:highlight>
              </a:rPr>
              <a:t>Quartile</a:t>
            </a:r>
            <a:endParaRPr sz="900" b="1" dirty="0">
              <a:solidFill>
                <a:srgbClr val="4285F4"/>
              </a:solidFill>
              <a:highlight>
                <a:srgbClr val="FFFFFF"/>
              </a:highlight>
            </a:endParaRPr>
          </a:p>
          <a:p>
            <a:pPr algn="ctr"/>
            <a:r>
              <a:rPr lang="en-US" sz="900" b="1" dirty="0">
                <a:solidFill>
                  <a:srgbClr val="4285F4"/>
                </a:solidFill>
                <a:highlight>
                  <a:srgbClr val="FFFFFF"/>
                </a:highlight>
              </a:rPr>
              <a:t> Range</a:t>
            </a:r>
            <a:endParaRPr sz="900" b="1" dirty="0">
              <a:solidFill>
                <a:srgbClr val="4285F4"/>
              </a:solidFill>
            </a:endParaRPr>
          </a:p>
        </p:txBody>
      </p:sp>
      <p:sp>
        <p:nvSpPr>
          <p:cNvPr id="223" name="Google Shape;223;g114413d7487_1_0"/>
          <p:cNvSpPr txBox="1"/>
          <p:nvPr/>
        </p:nvSpPr>
        <p:spPr>
          <a:xfrm>
            <a:off x="3301965" y="2669985"/>
            <a:ext cx="654210" cy="304673"/>
          </a:xfrm>
          <a:prstGeom prst="rect">
            <a:avLst/>
          </a:prstGeom>
          <a:noFill/>
          <a:ln>
            <a:noFill/>
          </a:ln>
        </p:spPr>
        <p:txBody>
          <a:bodyPr spcFirstLastPara="1" wrap="square" lIns="82283" tIns="82283" rIns="82283" bIns="82283" anchor="t" anchorCtr="0">
            <a:spAutoFit/>
          </a:bodyPr>
          <a:lstStyle/>
          <a:p>
            <a:r>
              <a:rPr lang="en-US" sz="900" b="1">
                <a:solidFill>
                  <a:srgbClr val="38761D"/>
                </a:solidFill>
              </a:rPr>
              <a:t>median</a:t>
            </a:r>
            <a:endParaRPr sz="900" b="1">
              <a:solidFill>
                <a:srgbClr val="38761D"/>
              </a:solidFill>
            </a:endParaRPr>
          </a:p>
        </p:txBody>
      </p:sp>
      <p:sp>
        <p:nvSpPr>
          <p:cNvPr id="224" name="Google Shape;224;g114413d7487_1_0"/>
          <p:cNvSpPr/>
          <p:nvPr/>
        </p:nvSpPr>
        <p:spPr>
          <a:xfrm>
            <a:off x="1925820" y="2414340"/>
            <a:ext cx="94770" cy="1051110"/>
          </a:xfrm>
          <a:prstGeom prst="leftBrace">
            <a:avLst>
              <a:gd name="adj1" fmla="val 50000"/>
              <a:gd name="adj2" fmla="val 50000"/>
            </a:avLst>
          </a:prstGeom>
          <a:noFill/>
          <a:ln w="9525" cap="flat" cmpd="sng">
            <a:solidFill>
              <a:schemeClr val="dk2"/>
            </a:solidFill>
            <a:prstDash val="solid"/>
            <a:round/>
            <a:headEnd type="none" w="sm" len="sm"/>
            <a:tailEnd type="none" w="sm" len="sm"/>
          </a:ln>
        </p:spPr>
        <p:txBody>
          <a:bodyPr spcFirstLastPara="1" wrap="square" lIns="82283" tIns="82283" rIns="82283" bIns="82283" anchor="ctr" anchorCtr="0">
            <a:noAutofit/>
          </a:bodyPr>
          <a:lstStyle/>
          <a:p>
            <a:endParaRPr sz="1620"/>
          </a:p>
        </p:txBody>
      </p:sp>
      <p:sp>
        <p:nvSpPr>
          <p:cNvPr id="225" name="Google Shape;225;g114413d7487_1_0"/>
          <p:cNvSpPr txBox="1"/>
          <p:nvPr/>
        </p:nvSpPr>
        <p:spPr>
          <a:xfrm>
            <a:off x="4876538" y="1537515"/>
            <a:ext cx="2700000" cy="2858449"/>
          </a:xfrm>
          <a:prstGeom prst="rect">
            <a:avLst/>
          </a:prstGeom>
          <a:noFill/>
          <a:ln>
            <a:noFill/>
          </a:ln>
        </p:spPr>
        <p:txBody>
          <a:bodyPr spcFirstLastPara="1" wrap="square" lIns="82283" tIns="82283" rIns="82283" bIns="82283" anchor="t" anchorCtr="0">
            <a:spAutoFit/>
          </a:bodyPr>
          <a:lstStyle/>
          <a:p>
            <a:pPr marL="411480" indent="-282893">
              <a:lnSpc>
                <a:spcPct val="120000"/>
              </a:lnSpc>
              <a:buClr>
                <a:schemeClr val="accent1"/>
              </a:buClr>
              <a:buSzPts val="1350"/>
              <a:buFont typeface="Roboto"/>
              <a:buChar char="●"/>
            </a:pPr>
            <a:r>
              <a:rPr lang="en-US" sz="1215" b="1" dirty="0">
                <a:solidFill>
                  <a:schemeClr val="dk2"/>
                </a:solidFill>
                <a:highlight>
                  <a:srgbClr val="FFFFFF"/>
                </a:highlight>
                <a:latin typeface="Roboto"/>
                <a:ea typeface="Roboto"/>
                <a:cs typeface="Roboto"/>
                <a:sym typeface="Roboto"/>
              </a:rPr>
              <a:t>x</a:t>
            </a:r>
            <a:r>
              <a:rPr lang="en-US" sz="1215" dirty="0">
                <a:solidFill>
                  <a:schemeClr val="dk2"/>
                </a:solidFill>
                <a:highlight>
                  <a:srgbClr val="FFFFFF"/>
                </a:highlight>
                <a:latin typeface="Roboto"/>
                <a:ea typeface="Roboto"/>
                <a:cs typeface="Roboto"/>
                <a:sym typeface="Roboto"/>
              </a:rPr>
              <a:t> is an outlier </a:t>
            </a:r>
            <a:r>
              <a:rPr lang="en-US" sz="1215" dirty="0">
                <a:solidFill>
                  <a:schemeClr val="dk1"/>
                </a:solidFill>
                <a:highlight>
                  <a:srgbClr val="FFFFFF"/>
                </a:highlight>
                <a:latin typeface="Roboto"/>
                <a:ea typeface="Roboto"/>
                <a:cs typeface="Roboto"/>
                <a:sym typeface="Roboto"/>
              </a:rPr>
              <a:t>if</a:t>
            </a:r>
            <a:r>
              <a:rPr lang="en-US" sz="1215" dirty="0">
                <a:solidFill>
                  <a:schemeClr val="dk2"/>
                </a:solidFill>
                <a:highlight>
                  <a:srgbClr val="FFFFFF"/>
                </a:highlight>
                <a:latin typeface="Roboto"/>
                <a:ea typeface="Roboto"/>
                <a:cs typeface="Roboto"/>
                <a:sym typeface="Roboto"/>
              </a:rPr>
              <a:t>:</a:t>
            </a:r>
            <a:endParaRPr sz="1215" dirty="0">
              <a:solidFill>
                <a:schemeClr val="dk2"/>
              </a:solidFill>
              <a:highlight>
                <a:srgbClr val="FFFFFF"/>
              </a:highlight>
              <a:latin typeface="Roboto"/>
              <a:ea typeface="Roboto"/>
              <a:cs typeface="Roboto"/>
              <a:sym typeface="Roboto"/>
            </a:endParaRPr>
          </a:p>
          <a:p>
            <a:pPr>
              <a:lnSpc>
                <a:spcPct val="120000"/>
              </a:lnSpc>
            </a:pPr>
            <a:endParaRPr sz="1215" dirty="0">
              <a:solidFill>
                <a:schemeClr val="dk2"/>
              </a:solidFill>
              <a:highlight>
                <a:srgbClr val="FFFFFF"/>
              </a:highlight>
              <a:latin typeface="Roboto"/>
              <a:ea typeface="Roboto"/>
              <a:cs typeface="Roboto"/>
              <a:sym typeface="Roboto"/>
            </a:endParaRPr>
          </a:p>
          <a:p>
            <a:pPr marL="822960">
              <a:lnSpc>
                <a:spcPct val="120000"/>
              </a:lnSpc>
            </a:pPr>
            <a:r>
              <a:rPr lang="en-US" sz="1215" b="1" dirty="0">
                <a:solidFill>
                  <a:schemeClr val="dk2"/>
                </a:solidFill>
                <a:highlight>
                  <a:srgbClr val="FFFFFF"/>
                </a:highlight>
                <a:latin typeface="Roboto"/>
                <a:ea typeface="Roboto"/>
                <a:cs typeface="Roboto"/>
                <a:sym typeface="Roboto"/>
              </a:rPr>
              <a:t>x</a:t>
            </a:r>
            <a:r>
              <a:rPr lang="en-US" sz="855" dirty="0">
                <a:solidFill>
                  <a:schemeClr val="dk2"/>
                </a:solidFill>
                <a:highlight>
                  <a:srgbClr val="FFFFFF"/>
                </a:highlight>
                <a:latin typeface="Roboto"/>
                <a:ea typeface="Roboto"/>
                <a:cs typeface="Roboto"/>
                <a:sym typeface="Roboto"/>
              </a:rPr>
              <a:t>  </a:t>
            </a:r>
            <a:r>
              <a:rPr lang="en-US" sz="1215" dirty="0">
                <a:solidFill>
                  <a:schemeClr val="dk2"/>
                </a:solidFill>
                <a:highlight>
                  <a:srgbClr val="FFFFFF"/>
                </a:highlight>
              </a:rPr>
              <a:t>&gt; </a:t>
            </a:r>
            <a:r>
              <a:rPr lang="en-US" sz="1215" dirty="0">
                <a:solidFill>
                  <a:schemeClr val="dk2"/>
                </a:solidFill>
                <a:highlight>
                  <a:srgbClr val="FFFFFF"/>
                </a:highlight>
                <a:latin typeface="Roboto"/>
                <a:ea typeface="Roboto"/>
                <a:cs typeface="Roboto"/>
                <a:sym typeface="Roboto"/>
              </a:rPr>
              <a:t>Q3 </a:t>
            </a:r>
            <a:r>
              <a:rPr lang="en-US" sz="1215" dirty="0">
                <a:solidFill>
                  <a:schemeClr val="dk2"/>
                </a:solidFill>
                <a:highlight>
                  <a:srgbClr val="FFFFFF"/>
                </a:highlight>
              </a:rPr>
              <a:t>+ </a:t>
            </a:r>
            <a:r>
              <a:rPr lang="en-US" sz="1215" b="1" dirty="0">
                <a:solidFill>
                  <a:schemeClr val="dk2"/>
                </a:solidFill>
                <a:highlight>
                  <a:srgbClr val="FFFFFF"/>
                </a:highlight>
                <a:latin typeface="Roboto"/>
                <a:ea typeface="Roboto"/>
                <a:cs typeface="Roboto"/>
                <a:sym typeface="Roboto"/>
              </a:rPr>
              <a:t>k</a:t>
            </a:r>
            <a:r>
              <a:rPr lang="en-US" sz="1215" dirty="0">
                <a:solidFill>
                  <a:schemeClr val="dk2"/>
                </a:solidFill>
                <a:highlight>
                  <a:srgbClr val="FFFFFF"/>
                </a:highlight>
              </a:rPr>
              <a:t>(</a:t>
            </a:r>
            <a:r>
              <a:rPr lang="en-US" sz="1215" dirty="0">
                <a:solidFill>
                  <a:schemeClr val="dk2"/>
                </a:solidFill>
                <a:highlight>
                  <a:srgbClr val="FFFFFF"/>
                </a:highlight>
                <a:latin typeface="Roboto"/>
                <a:ea typeface="Roboto"/>
                <a:cs typeface="Roboto"/>
                <a:sym typeface="Roboto"/>
              </a:rPr>
              <a:t>IQR</a:t>
            </a:r>
            <a:r>
              <a:rPr lang="en-US" sz="1215" dirty="0">
                <a:solidFill>
                  <a:schemeClr val="dk2"/>
                </a:solidFill>
                <a:highlight>
                  <a:srgbClr val="FFFFFF"/>
                </a:highlight>
              </a:rPr>
              <a:t>)</a:t>
            </a:r>
            <a:endParaRPr sz="1215" dirty="0">
              <a:solidFill>
                <a:schemeClr val="dk2"/>
              </a:solidFill>
              <a:highlight>
                <a:srgbClr val="FFFFFF"/>
              </a:highlight>
            </a:endParaRPr>
          </a:p>
          <a:p>
            <a:pPr marL="822960">
              <a:lnSpc>
                <a:spcPct val="120000"/>
              </a:lnSpc>
            </a:pPr>
            <a:r>
              <a:rPr lang="en-US" sz="1215" dirty="0">
                <a:solidFill>
                  <a:schemeClr val="dk2"/>
                </a:solidFill>
                <a:highlight>
                  <a:srgbClr val="FFFFFF"/>
                </a:highlight>
              </a:rPr>
              <a:t>	or</a:t>
            </a:r>
            <a:endParaRPr sz="1215" dirty="0">
              <a:solidFill>
                <a:schemeClr val="dk2"/>
              </a:solidFill>
              <a:highlight>
                <a:srgbClr val="FFFFFF"/>
              </a:highlight>
            </a:endParaRPr>
          </a:p>
          <a:p>
            <a:pPr marL="822960">
              <a:lnSpc>
                <a:spcPct val="120000"/>
              </a:lnSpc>
            </a:pPr>
            <a:r>
              <a:rPr lang="en-US" sz="1215" b="1" dirty="0">
                <a:solidFill>
                  <a:schemeClr val="dk2"/>
                </a:solidFill>
                <a:highlight>
                  <a:srgbClr val="FFFFFF"/>
                </a:highlight>
                <a:latin typeface="Roboto"/>
                <a:ea typeface="Roboto"/>
                <a:cs typeface="Roboto"/>
                <a:sym typeface="Roboto"/>
              </a:rPr>
              <a:t>x</a:t>
            </a:r>
            <a:r>
              <a:rPr lang="en-US" sz="855" dirty="0">
                <a:solidFill>
                  <a:schemeClr val="dk2"/>
                </a:solidFill>
                <a:highlight>
                  <a:srgbClr val="FFFFFF"/>
                </a:highlight>
                <a:latin typeface="Roboto"/>
                <a:ea typeface="Roboto"/>
                <a:cs typeface="Roboto"/>
                <a:sym typeface="Roboto"/>
              </a:rPr>
              <a:t> </a:t>
            </a:r>
            <a:r>
              <a:rPr lang="en-US" sz="1215" dirty="0">
                <a:solidFill>
                  <a:schemeClr val="dk2"/>
                </a:solidFill>
                <a:highlight>
                  <a:srgbClr val="FFFFFF"/>
                </a:highlight>
              </a:rPr>
              <a:t>&lt; </a:t>
            </a:r>
            <a:r>
              <a:rPr lang="en-US" sz="1215" dirty="0">
                <a:solidFill>
                  <a:schemeClr val="dk2"/>
                </a:solidFill>
                <a:highlight>
                  <a:srgbClr val="FFFFFF"/>
                </a:highlight>
                <a:latin typeface="Roboto"/>
                <a:ea typeface="Roboto"/>
                <a:cs typeface="Roboto"/>
                <a:sym typeface="Roboto"/>
              </a:rPr>
              <a:t>Q1 </a:t>
            </a:r>
            <a:r>
              <a:rPr lang="en-US" sz="1215" dirty="0">
                <a:solidFill>
                  <a:schemeClr val="dk2"/>
                </a:solidFill>
                <a:highlight>
                  <a:srgbClr val="FFFFFF"/>
                </a:highlight>
              </a:rPr>
              <a:t>− </a:t>
            </a:r>
            <a:r>
              <a:rPr lang="en-US" sz="1215" b="1" dirty="0">
                <a:solidFill>
                  <a:schemeClr val="dk2"/>
                </a:solidFill>
                <a:highlight>
                  <a:srgbClr val="FFFFFF"/>
                </a:highlight>
                <a:latin typeface="Roboto"/>
                <a:ea typeface="Roboto"/>
                <a:cs typeface="Roboto"/>
                <a:sym typeface="Roboto"/>
              </a:rPr>
              <a:t>k</a:t>
            </a:r>
            <a:r>
              <a:rPr lang="en-US" sz="1215" dirty="0">
                <a:solidFill>
                  <a:schemeClr val="dk2"/>
                </a:solidFill>
                <a:highlight>
                  <a:srgbClr val="FFFFFF"/>
                </a:highlight>
              </a:rPr>
              <a:t>(</a:t>
            </a:r>
            <a:r>
              <a:rPr lang="en-US" sz="1215" dirty="0">
                <a:solidFill>
                  <a:schemeClr val="dk2"/>
                </a:solidFill>
                <a:highlight>
                  <a:srgbClr val="FFFFFF"/>
                </a:highlight>
                <a:latin typeface="Roboto"/>
                <a:ea typeface="Roboto"/>
                <a:cs typeface="Roboto"/>
                <a:sym typeface="Roboto"/>
              </a:rPr>
              <a:t>IQR</a:t>
            </a:r>
            <a:r>
              <a:rPr lang="en-US" sz="1215" dirty="0">
                <a:solidFill>
                  <a:schemeClr val="dk2"/>
                </a:solidFill>
                <a:highlight>
                  <a:srgbClr val="FFFFFF"/>
                </a:highlight>
              </a:rPr>
              <a:t>)</a:t>
            </a:r>
            <a:endParaRPr sz="1215" dirty="0">
              <a:solidFill>
                <a:schemeClr val="dk2"/>
              </a:solidFill>
              <a:highlight>
                <a:srgbClr val="FFFFFF"/>
              </a:highlight>
            </a:endParaRPr>
          </a:p>
          <a:p>
            <a:pPr marL="411480">
              <a:lnSpc>
                <a:spcPct val="120000"/>
              </a:lnSpc>
            </a:pPr>
            <a:endParaRPr sz="1215" dirty="0">
              <a:solidFill>
                <a:schemeClr val="dk2"/>
              </a:solidFill>
              <a:highlight>
                <a:srgbClr val="FFFFFF"/>
              </a:highlight>
            </a:endParaRPr>
          </a:p>
          <a:p>
            <a:pPr indent="411480">
              <a:lnSpc>
                <a:spcPct val="120000"/>
              </a:lnSpc>
            </a:pPr>
            <a:r>
              <a:rPr lang="en-US" sz="1215" dirty="0">
                <a:solidFill>
                  <a:schemeClr val="dk2"/>
                </a:solidFill>
                <a:highlight>
                  <a:srgbClr val="FFFFFF"/>
                </a:highlight>
                <a:latin typeface="Roboto"/>
                <a:ea typeface="Roboto"/>
                <a:cs typeface="Roboto"/>
                <a:sym typeface="Roboto"/>
              </a:rPr>
              <a:t>where </a:t>
            </a:r>
            <a:r>
              <a:rPr lang="en-US" sz="1215" b="1" dirty="0">
                <a:solidFill>
                  <a:schemeClr val="dk2"/>
                </a:solidFill>
                <a:highlight>
                  <a:srgbClr val="FFFFFF"/>
                </a:highlight>
                <a:latin typeface="Roboto"/>
                <a:ea typeface="Roboto"/>
                <a:cs typeface="Roboto"/>
                <a:sym typeface="Roboto"/>
              </a:rPr>
              <a:t>k </a:t>
            </a:r>
            <a:r>
              <a:rPr lang="en-US" sz="1215" dirty="0">
                <a:solidFill>
                  <a:schemeClr val="dk2"/>
                </a:solidFill>
                <a:highlight>
                  <a:srgbClr val="FFFFFF"/>
                </a:highlight>
              </a:rPr>
              <a:t>≥ </a:t>
            </a:r>
            <a:r>
              <a:rPr lang="en-US" sz="1215" dirty="0">
                <a:solidFill>
                  <a:schemeClr val="dk2"/>
                </a:solidFill>
                <a:highlight>
                  <a:srgbClr val="FFFFFF"/>
                </a:highlight>
                <a:latin typeface="Roboto"/>
                <a:ea typeface="Roboto"/>
                <a:cs typeface="Roboto"/>
                <a:sym typeface="Roboto"/>
              </a:rPr>
              <a:t>0 and IQR </a:t>
            </a:r>
            <a:r>
              <a:rPr lang="en-US" sz="1215" dirty="0">
                <a:solidFill>
                  <a:schemeClr val="dk2"/>
                </a:solidFill>
                <a:highlight>
                  <a:srgbClr val="FFFFFF"/>
                </a:highlight>
              </a:rPr>
              <a:t>= </a:t>
            </a:r>
            <a:r>
              <a:rPr lang="en-US" sz="1215" dirty="0">
                <a:solidFill>
                  <a:schemeClr val="dk2"/>
                </a:solidFill>
                <a:highlight>
                  <a:srgbClr val="FFFFFF"/>
                </a:highlight>
                <a:latin typeface="Roboto"/>
                <a:ea typeface="Roboto"/>
                <a:cs typeface="Roboto"/>
                <a:sym typeface="Roboto"/>
              </a:rPr>
              <a:t>Q3</a:t>
            </a:r>
            <a:r>
              <a:rPr lang="en-US" sz="1215" dirty="0">
                <a:solidFill>
                  <a:schemeClr val="dk2"/>
                </a:solidFill>
                <a:highlight>
                  <a:srgbClr val="FFFFFF"/>
                </a:highlight>
              </a:rPr>
              <a:t>−</a:t>
            </a:r>
            <a:r>
              <a:rPr lang="en-US" sz="1215" dirty="0">
                <a:solidFill>
                  <a:schemeClr val="dk2"/>
                </a:solidFill>
                <a:highlight>
                  <a:srgbClr val="FFFFFF"/>
                </a:highlight>
                <a:latin typeface="Roboto"/>
                <a:ea typeface="Roboto"/>
                <a:cs typeface="Roboto"/>
                <a:sym typeface="Roboto"/>
              </a:rPr>
              <a:t>Q1</a:t>
            </a:r>
            <a:endParaRPr sz="1215" dirty="0">
              <a:solidFill>
                <a:schemeClr val="dk2"/>
              </a:solidFill>
              <a:highlight>
                <a:srgbClr val="FFFFFF"/>
              </a:highlight>
              <a:latin typeface="Roboto"/>
              <a:ea typeface="Roboto"/>
              <a:cs typeface="Roboto"/>
              <a:sym typeface="Roboto"/>
            </a:endParaRPr>
          </a:p>
          <a:p>
            <a:pPr>
              <a:lnSpc>
                <a:spcPct val="120000"/>
              </a:lnSpc>
            </a:pPr>
            <a:endParaRPr sz="1215" dirty="0">
              <a:solidFill>
                <a:schemeClr val="dk2"/>
              </a:solidFill>
              <a:highlight>
                <a:srgbClr val="FFFFFF"/>
              </a:highlight>
              <a:latin typeface="Roboto"/>
              <a:ea typeface="Roboto"/>
              <a:cs typeface="Roboto"/>
              <a:sym typeface="Roboto"/>
            </a:endParaRPr>
          </a:p>
          <a:p>
            <a:pPr>
              <a:lnSpc>
                <a:spcPct val="120000"/>
              </a:lnSpc>
            </a:pPr>
            <a:r>
              <a:rPr lang="en-US" sz="1215" dirty="0">
                <a:solidFill>
                  <a:schemeClr val="dk2"/>
                </a:solidFill>
                <a:highlight>
                  <a:srgbClr val="FFFFFF"/>
                </a:highlight>
                <a:latin typeface="Roboto"/>
                <a:ea typeface="Roboto"/>
                <a:cs typeface="Roboto"/>
                <a:sym typeface="Roboto"/>
              </a:rPr>
              <a:t>k   : less outliers</a:t>
            </a:r>
            <a:endParaRPr sz="1215" dirty="0">
              <a:solidFill>
                <a:schemeClr val="dk2"/>
              </a:solidFill>
              <a:highlight>
                <a:srgbClr val="FFFFFF"/>
              </a:highlight>
              <a:latin typeface="Roboto"/>
              <a:ea typeface="Roboto"/>
              <a:cs typeface="Roboto"/>
              <a:sym typeface="Roboto"/>
            </a:endParaRPr>
          </a:p>
          <a:p>
            <a:pPr>
              <a:lnSpc>
                <a:spcPct val="120000"/>
              </a:lnSpc>
            </a:pPr>
            <a:r>
              <a:rPr lang="en-US" sz="1215" dirty="0">
                <a:solidFill>
                  <a:schemeClr val="dk2"/>
                </a:solidFill>
                <a:highlight>
                  <a:srgbClr val="FFFFFF"/>
                </a:highlight>
                <a:latin typeface="Roboto"/>
                <a:ea typeface="Roboto"/>
                <a:cs typeface="Roboto"/>
                <a:sym typeface="Roboto"/>
              </a:rPr>
              <a:t>k   : more outliers</a:t>
            </a:r>
          </a:p>
          <a:p>
            <a:pPr>
              <a:lnSpc>
                <a:spcPct val="120000"/>
              </a:lnSpc>
            </a:pPr>
            <a:endParaRPr lang="en-US" sz="1215" dirty="0">
              <a:solidFill>
                <a:schemeClr val="dk2"/>
              </a:solidFill>
              <a:highlight>
                <a:srgbClr val="FFFFFF"/>
              </a:highlight>
              <a:latin typeface="Roboto"/>
              <a:ea typeface="Roboto"/>
              <a:cs typeface="Roboto"/>
              <a:sym typeface="Roboto"/>
            </a:endParaRPr>
          </a:p>
          <a:p>
            <a:pPr>
              <a:lnSpc>
                <a:spcPct val="120000"/>
              </a:lnSpc>
            </a:pPr>
            <a:r>
              <a:rPr lang="en-US" sz="1215" dirty="0">
                <a:solidFill>
                  <a:schemeClr val="dk2"/>
                </a:solidFill>
                <a:highlight>
                  <a:srgbClr val="FFFFFF"/>
                </a:highlight>
                <a:latin typeface="Roboto"/>
                <a:ea typeface="Roboto"/>
                <a:cs typeface="Roboto"/>
                <a:sym typeface="Roboto"/>
              </a:rPr>
              <a:t>Often, k =1.5</a:t>
            </a:r>
            <a:endParaRPr sz="1215" dirty="0">
              <a:solidFill>
                <a:schemeClr val="dk2"/>
              </a:solidFill>
              <a:highlight>
                <a:srgbClr val="FFFFFF"/>
              </a:highlight>
              <a:latin typeface="Roboto"/>
              <a:ea typeface="Roboto"/>
              <a:cs typeface="Roboto"/>
              <a:sym typeface="Roboto"/>
            </a:endParaRPr>
          </a:p>
        </p:txBody>
      </p:sp>
      <p:sp>
        <p:nvSpPr>
          <p:cNvPr id="226" name="Google Shape;226;g114413d7487_1_0"/>
          <p:cNvSpPr/>
          <p:nvPr/>
        </p:nvSpPr>
        <p:spPr>
          <a:xfrm>
            <a:off x="5634563" y="2035260"/>
            <a:ext cx="94770" cy="680940"/>
          </a:xfrm>
          <a:prstGeom prst="leftBrace">
            <a:avLst>
              <a:gd name="adj1" fmla="val 50000"/>
              <a:gd name="adj2" fmla="val 50000"/>
            </a:avLst>
          </a:prstGeom>
          <a:noFill/>
          <a:ln w="9525" cap="flat" cmpd="sng">
            <a:solidFill>
              <a:schemeClr val="dk2"/>
            </a:solidFill>
            <a:prstDash val="solid"/>
            <a:round/>
            <a:headEnd type="none" w="sm" len="sm"/>
            <a:tailEnd type="none" w="sm" len="sm"/>
          </a:ln>
        </p:spPr>
        <p:txBody>
          <a:bodyPr spcFirstLastPara="1" wrap="square" lIns="82283" tIns="82283" rIns="82283" bIns="82283" anchor="ctr" anchorCtr="0">
            <a:noAutofit/>
          </a:bodyPr>
          <a:lstStyle/>
          <a:p>
            <a:endParaRPr sz="1620"/>
          </a:p>
        </p:txBody>
      </p:sp>
      <p:sp>
        <p:nvSpPr>
          <p:cNvPr id="227" name="Google Shape;227;g114413d7487_1_0"/>
          <p:cNvSpPr/>
          <p:nvPr/>
        </p:nvSpPr>
        <p:spPr>
          <a:xfrm>
            <a:off x="5079218" y="3432893"/>
            <a:ext cx="47790" cy="121770"/>
          </a:xfrm>
          <a:prstGeom prst="upArrow">
            <a:avLst>
              <a:gd name="adj1" fmla="val 50000"/>
              <a:gd name="adj2" fmla="val 82109"/>
            </a:avLst>
          </a:prstGeom>
          <a:solidFill>
            <a:srgbClr val="38761D"/>
          </a:solidFill>
          <a:ln w="9525" cap="flat" cmpd="sng">
            <a:solidFill>
              <a:srgbClr val="38761D"/>
            </a:solidFill>
            <a:prstDash val="solid"/>
            <a:round/>
            <a:headEnd type="none" w="sm" len="sm"/>
            <a:tailEnd type="none" w="sm" len="sm"/>
          </a:ln>
        </p:spPr>
        <p:txBody>
          <a:bodyPr spcFirstLastPara="1" wrap="square" lIns="82283" tIns="82283" rIns="82283" bIns="82283" anchor="ctr" anchorCtr="0">
            <a:noAutofit/>
          </a:bodyPr>
          <a:lstStyle/>
          <a:p>
            <a:endParaRPr sz="1620"/>
          </a:p>
        </p:txBody>
      </p:sp>
      <p:sp>
        <p:nvSpPr>
          <p:cNvPr id="228" name="Google Shape;228;g114413d7487_1_0"/>
          <p:cNvSpPr/>
          <p:nvPr/>
        </p:nvSpPr>
        <p:spPr>
          <a:xfrm rot="10800000">
            <a:off x="5079218" y="3646193"/>
            <a:ext cx="47790" cy="121770"/>
          </a:xfrm>
          <a:prstGeom prst="upArrow">
            <a:avLst>
              <a:gd name="adj1" fmla="val 50000"/>
              <a:gd name="adj2" fmla="val 82109"/>
            </a:avLst>
          </a:prstGeom>
          <a:solidFill>
            <a:srgbClr val="990000"/>
          </a:solidFill>
          <a:ln w="9525" cap="flat" cmpd="sng">
            <a:solidFill>
              <a:srgbClr val="990000"/>
            </a:solidFill>
            <a:prstDash val="solid"/>
            <a:round/>
            <a:headEnd type="none" w="sm" len="sm"/>
            <a:tailEnd type="none" w="sm" len="sm"/>
          </a:ln>
        </p:spPr>
        <p:txBody>
          <a:bodyPr spcFirstLastPara="1" wrap="square" lIns="82283" tIns="82283" rIns="82283" bIns="82283" anchor="ctr" anchorCtr="0">
            <a:noAutofit/>
          </a:bodyPr>
          <a:lstStyle/>
          <a:p>
            <a:endParaRPr sz="1620"/>
          </a:p>
        </p:txBody>
      </p:sp>
      <p:sp>
        <p:nvSpPr>
          <p:cNvPr id="230" name="Google Shape;230;g114413d7487_1_0"/>
          <p:cNvSpPr txBox="1"/>
          <p:nvPr/>
        </p:nvSpPr>
        <p:spPr>
          <a:xfrm>
            <a:off x="2857140" y="1897538"/>
            <a:ext cx="825120" cy="304673"/>
          </a:xfrm>
          <a:prstGeom prst="rect">
            <a:avLst/>
          </a:prstGeom>
          <a:noFill/>
          <a:ln>
            <a:noFill/>
          </a:ln>
        </p:spPr>
        <p:txBody>
          <a:bodyPr spcFirstLastPara="1" wrap="square" lIns="82283" tIns="82283" rIns="82283" bIns="82283" anchor="t" anchorCtr="0">
            <a:spAutoFit/>
          </a:bodyPr>
          <a:lstStyle/>
          <a:p>
            <a:pPr algn="ctr"/>
            <a:r>
              <a:rPr lang="en-US" sz="900" b="1">
                <a:solidFill>
                  <a:srgbClr val="9900FF"/>
                </a:solidFill>
                <a:highlight>
                  <a:srgbClr val="FFFFFF"/>
                </a:highlight>
              </a:rPr>
              <a:t>whisker</a:t>
            </a:r>
            <a:endParaRPr sz="900" b="1">
              <a:solidFill>
                <a:srgbClr val="9900FF"/>
              </a:solidFill>
            </a:endParaRPr>
          </a:p>
        </p:txBody>
      </p:sp>
      <p:sp>
        <p:nvSpPr>
          <p:cNvPr id="231" name="Google Shape;231;g114413d7487_1_0"/>
          <p:cNvSpPr txBox="1"/>
          <p:nvPr/>
        </p:nvSpPr>
        <p:spPr>
          <a:xfrm>
            <a:off x="2897753" y="3685883"/>
            <a:ext cx="825120" cy="304673"/>
          </a:xfrm>
          <a:prstGeom prst="rect">
            <a:avLst/>
          </a:prstGeom>
          <a:noFill/>
          <a:ln>
            <a:noFill/>
          </a:ln>
        </p:spPr>
        <p:txBody>
          <a:bodyPr spcFirstLastPara="1" wrap="square" lIns="82283" tIns="82283" rIns="82283" bIns="82283" anchor="t" anchorCtr="0">
            <a:spAutoFit/>
          </a:bodyPr>
          <a:lstStyle/>
          <a:p>
            <a:pPr algn="ctr"/>
            <a:r>
              <a:rPr lang="en-US" sz="900" b="1">
                <a:solidFill>
                  <a:srgbClr val="9900FF"/>
                </a:solidFill>
                <a:highlight>
                  <a:srgbClr val="FFFFFF"/>
                </a:highlight>
              </a:rPr>
              <a:t>whisker</a:t>
            </a:r>
            <a:endParaRPr sz="900" b="1">
              <a:solidFill>
                <a:srgbClr val="9900FF"/>
              </a:solidFill>
            </a:endParaRPr>
          </a:p>
        </p:txBody>
      </p:sp>
      <p:sp>
        <p:nvSpPr>
          <p:cNvPr id="232" name="Google Shape;232;g114413d7487_1_0"/>
          <p:cNvSpPr/>
          <p:nvPr/>
        </p:nvSpPr>
        <p:spPr>
          <a:xfrm>
            <a:off x="2897753" y="1685453"/>
            <a:ext cx="94770" cy="729000"/>
          </a:xfrm>
          <a:prstGeom prst="rightBrace">
            <a:avLst>
              <a:gd name="adj1" fmla="val 50000"/>
              <a:gd name="adj2" fmla="val 50000"/>
            </a:avLst>
          </a:prstGeom>
          <a:noFill/>
          <a:ln w="9525" cap="flat" cmpd="sng">
            <a:solidFill>
              <a:srgbClr val="9900FF"/>
            </a:solidFill>
            <a:prstDash val="solid"/>
            <a:round/>
            <a:headEnd type="none" w="sm" len="sm"/>
            <a:tailEnd type="none" w="sm" len="sm"/>
          </a:ln>
        </p:spPr>
        <p:txBody>
          <a:bodyPr spcFirstLastPara="1" wrap="square" lIns="82283" tIns="82283" rIns="82283" bIns="82283" anchor="ctr" anchorCtr="0">
            <a:noAutofit/>
          </a:bodyPr>
          <a:lstStyle/>
          <a:p>
            <a:endParaRPr sz="1620"/>
          </a:p>
        </p:txBody>
      </p:sp>
      <p:sp>
        <p:nvSpPr>
          <p:cNvPr id="233" name="Google Shape;233;g114413d7487_1_0"/>
          <p:cNvSpPr/>
          <p:nvPr/>
        </p:nvSpPr>
        <p:spPr>
          <a:xfrm>
            <a:off x="2953710" y="3554663"/>
            <a:ext cx="94770" cy="567270"/>
          </a:xfrm>
          <a:prstGeom prst="rightBrace">
            <a:avLst>
              <a:gd name="adj1" fmla="val 50000"/>
              <a:gd name="adj2" fmla="val 50000"/>
            </a:avLst>
          </a:prstGeom>
          <a:noFill/>
          <a:ln w="9525" cap="flat" cmpd="sng">
            <a:solidFill>
              <a:srgbClr val="9900FF"/>
            </a:solidFill>
            <a:prstDash val="solid"/>
            <a:round/>
            <a:headEnd type="none" w="sm" len="sm"/>
            <a:tailEnd type="none" w="sm" len="sm"/>
          </a:ln>
        </p:spPr>
        <p:txBody>
          <a:bodyPr spcFirstLastPara="1" wrap="square" lIns="82283" tIns="82283" rIns="82283" bIns="82283" anchor="ctr" anchorCtr="0">
            <a:noAutofit/>
          </a:bodyPr>
          <a:lstStyle/>
          <a:p>
            <a:endParaRPr sz="1620"/>
          </a:p>
        </p:txBody>
      </p:sp>
    </p:spTree>
    <p:extLst>
      <p:ext uri="{BB962C8B-B14F-4D97-AF65-F5344CB8AC3E}">
        <p14:creationId xmlns:p14="http://schemas.microsoft.com/office/powerpoint/2010/main" val="5806162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3" name="Inhaltsplatzhalter 2">
            <a:extLst>
              <a:ext uri="{FF2B5EF4-FFF2-40B4-BE49-F238E27FC236}">
                <a16:creationId xmlns:a16="http://schemas.microsoft.com/office/drawing/2014/main" id="{B76AE6EB-435B-6BFB-BEC0-485B343DA7FB}"/>
              </a:ext>
            </a:extLst>
          </p:cNvPr>
          <p:cNvSpPr>
            <a:spLocks noGrp="1"/>
          </p:cNvSpPr>
          <p:nvPr>
            <p:ph idx="1"/>
          </p:nvPr>
        </p:nvSpPr>
        <p:spPr/>
        <p:txBody>
          <a:bodyPr/>
          <a:lstStyle/>
          <a:p>
            <a:pPr marL="0" indent="0">
              <a:buNone/>
            </a:pPr>
            <a:r>
              <a:rPr lang="en-US"/>
              <a:t>The Numeric Outliers node implements (and the Box Plot node visualizes) the IQR technique.</a:t>
            </a:r>
          </a:p>
          <a:p>
            <a:pPr marL="0" indent="0">
              <a:buNone/>
            </a:pPr>
            <a:endParaRPr lang="en-DE"/>
          </a:p>
        </p:txBody>
      </p:sp>
      <p:sp>
        <p:nvSpPr>
          <p:cNvPr id="5" name="Slide Number Placeholder 4">
            <a:extLst>
              <a:ext uri="{FF2B5EF4-FFF2-40B4-BE49-F238E27FC236}">
                <a16:creationId xmlns:a16="http://schemas.microsoft.com/office/drawing/2014/main" id="{083D0CD0-5780-BD5E-40B6-E9BECF5AE531}"/>
              </a:ext>
            </a:extLst>
          </p:cNvPr>
          <p:cNvSpPr>
            <a:spLocks noGrp="1"/>
          </p:cNvSpPr>
          <p:nvPr>
            <p:ph type="sldNum" sz="quarter" idx="12"/>
          </p:nvPr>
        </p:nvSpPr>
        <p:spPr/>
        <p:txBody>
          <a:bodyPr/>
          <a:lstStyle/>
          <a:p>
            <a:fld id="{220B6647-BD7A-7942-B66E-0DFF9B72D92D}" type="slidenum">
              <a:rPr lang="en-US" smtClean="0"/>
              <a:pPr/>
              <a:t>164</a:t>
            </a:fld>
            <a:endParaRPr lang="en-US"/>
          </a:p>
        </p:txBody>
      </p:sp>
      <p:sp>
        <p:nvSpPr>
          <p:cNvPr id="240" name="Google Shape;240;g1155e68b35c_0_217"/>
          <p:cNvSpPr txBox="1">
            <a:spLocks noGrp="1"/>
          </p:cNvSpPr>
          <p:nvPr>
            <p:ph type="body" sz="quarter" idx="13"/>
          </p:nvPr>
        </p:nvSpPr>
        <p:spPr>
          <a:prstGeom prst="rect">
            <a:avLst/>
          </a:prstGeom>
        </p:spPr>
        <p:txBody>
          <a:bodyPr spcFirstLastPara="1" vert="horz" wrap="square" lIns="0" tIns="0" rIns="0" bIns="0" rtlCol="0" anchor="t" anchorCtr="0">
            <a:noAutofit/>
          </a:bodyPr>
          <a:lstStyle/>
          <a:p>
            <a:pPr>
              <a:spcBef>
                <a:spcPts val="600"/>
              </a:spcBef>
              <a:buSzPts val="1800"/>
            </a:pPr>
            <a:r>
              <a:rPr lang="en-US"/>
              <a:t>IQR Technique</a:t>
            </a:r>
          </a:p>
        </p:txBody>
      </p:sp>
      <p:sp>
        <p:nvSpPr>
          <p:cNvPr id="239" name="Google Shape;239;g1155e68b35c_0_217"/>
          <p:cNvSpPr txBox="1">
            <a:spLocks noGrp="1"/>
          </p:cNvSpPr>
          <p:nvPr>
            <p:ph type="title"/>
          </p:nvPr>
        </p:nvSpPr>
        <p:spPr>
          <a:prstGeom prst="rect">
            <a:avLst/>
          </a:prstGeom>
        </p:spPr>
        <p:txBody>
          <a:bodyPr spcFirstLastPara="1" vert="horz" wrap="square" lIns="0" tIns="360000" rIns="360000" bIns="0" rtlCol="0" anchor="b" anchorCtr="0">
            <a:noAutofit/>
          </a:bodyPr>
          <a:lstStyle/>
          <a:p>
            <a:pPr>
              <a:spcBef>
                <a:spcPts val="0"/>
              </a:spcBef>
            </a:pPr>
            <a:r>
              <a:rPr lang="en-US"/>
              <a:t>Finding Outliers: Statistics</a:t>
            </a:r>
            <a:endParaRPr/>
          </a:p>
        </p:txBody>
      </p:sp>
      <p:sp>
        <p:nvSpPr>
          <p:cNvPr id="2" name="TextBox 1">
            <a:extLst>
              <a:ext uri="{FF2B5EF4-FFF2-40B4-BE49-F238E27FC236}">
                <a16:creationId xmlns:a16="http://schemas.microsoft.com/office/drawing/2014/main" id="{2D185D7D-EE44-2A40-0B81-4A6C081D8108}"/>
              </a:ext>
            </a:extLst>
          </p:cNvPr>
          <p:cNvSpPr txBox="1"/>
          <p:nvPr/>
        </p:nvSpPr>
        <p:spPr>
          <a:xfrm>
            <a:off x="5434519" y="4000905"/>
            <a:ext cx="0" cy="0"/>
          </a:xfrm>
          <a:prstGeom prst="rect">
            <a:avLst/>
          </a:prstGeom>
          <a:noFill/>
          <a:ln w="15875">
            <a:noFill/>
          </a:ln>
        </p:spPr>
        <p:txBody>
          <a:bodyPr wrap="none" lIns="108000" tIns="108000" rIns="108000" bIns="108000" rtlCol="0">
            <a:noAutofit/>
          </a:bodyPr>
          <a:lstStyle/>
          <a:p>
            <a:pPr algn="l"/>
            <a:endParaRPr lang="en-US" err="1"/>
          </a:p>
        </p:txBody>
      </p:sp>
      <p:pic>
        <p:nvPicPr>
          <p:cNvPr id="6" name="Picture 5">
            <a:extLst>
              <a:ext uri="{FF2B5EF4-FFF2-40B4-BE49-F238E27FC236}">
                <a16:creationId xmlns:a16="http://schemas.microsoft.com/office/drawing/2014/main" id="{9B441618-DCD8-0DDE-C033-585C48B93605}"/>
              </a:ext>
            </a:extLst>
          </p:cNvPr>
          <p:cNvPicPr>
            <a:picLocks noChangeAspect="1"/>
          </p:cNvPicPr>
          <p:nvPr/>
        </p:nvPicPr>
        <p:blipFill>
          <a:blip r:embed="rId3"/>
          <a:stretch>
            <a:fillRect/>
          </a:stretch>
        </p:blipFill>
        <p:spPr>
          <a:xfrm>
            <a:off x="1072185" y="2576727"/>
            <a:ext cx="2658567" cy="2284706"/>
          </a:xfrm>
          <a:prstGeom prst="rect">
            <a:avLst/>
          </a:prstGeom>
          <a:effectLst>
            <a:outerShdw blurRad="50800" dist="38100" dir="2700000" algn="tl" rotWithShape="0">
              <a:prstClr val="black">
                <a:alpha val="40000"/>
              </a:prstClr>
            </a:outerShdw>
          </a:effectLst>
        </p:spPr>
      </p:pic>
      <p:pic>
        <p:nvPicPr>
          <p:cNvPr id="9" name="Picture 8" descr="A yellow square with black arrows and green lights&#10;&#10;Description automatically generated">
            <a:extLst>
              <a:ext uri="{FF2B5EF4-FFF2-40B4-BE49-F238E27FC236}">
                <a16:creationId xmlns:a16="http://schemas.microsoft.com/office/drawing/2014/main" id="{BCDC4467-0616-97E4-4798-99B51DA152E9}"/>
              </a:ext>
            </a:extLst>
          </p:cNvPr>
          <p:cNvPicPr>
            <a:picLocks noChangeAspect="1"/>
          </p:cNvPicPr>
          <p:nvPr/>
        </p:nvPicPr>
        <p:blipFill>
          <a:blip r:embed="rId4"/>
          <a:stretch>
            <a:fillRect/>
          </a:stretch>
        </p:blipFill>
        <p:spPr>
          <a:xfrm>
            <a:off x="1969319" y="1511170"/>
            <a:ext cx="861893" cy="995013"/>
          </a:xfrm>
          <a:prstGeom prst="rect">
            <a:avLst/>
          </a:prstGeom>
          <a:effectLst>
            <a:outerShdw blurRad="50800" dist="38100" dir="2700000" algn="tl" rotWithShape="0">
              <a:prstClr val="black">
                <a:alpha val="40000"/>
              </a:prstClr>
            </a:outerShdw>
          </a:effectLst>
        </p:spPr>
      </p:pic>
      <p:pic>
        <p:nvPicPr>
          <p:cNvPr id="11" name="Picture 10" descr="A screen shot of a computer&#10;&#10;Description automatically generated">
            <a:extLst>
              <a:ext uri="{FF2B5EF4-FFF2-40B4-BE49-F238E27FC236}">
                <a16:creationId xmlns:a16="http://schemas.microsoft.com/office/drawing/2014/main" id="{D89BF46F-E6AD-13C6-B95F-6EE5991E2F93}"/>
              </a:ext>
            </a:extLst>
          </p:cNvPr>
          <p:cNvPicPr>
            <a:picLocks noChangeAspect="1"/>
          </p:cNvPicPr>
          <p:nvPr/>
        </p:nvPicPr>
        <p:blipFill>
          <a:blip r:embed="rId5"/>
          <a:stretch>
            <a:fillRect/>
          </a:stretch>
        </p:blipFill>
        <p:spPr>
          <a:xfrm>
            <a:off x="6556437" y="1511170"/>
            <a:ext cx="716829" cy="864486"/>
          </a:xfrm>
          <a:prstGeom prst="rect">
            <a:avLst/>
          </a:prstGeom>
          <a:effectLst>
            <a:outerShdw blurRad="50800" dist="38100" dir="2700000" algn="tl" rotWithShape="0">
              <a:prstClr val="black">
                <a:alpha val="40000"/>
              </a:prstClr>
            </a:outerShdw>
          </a:effectLst>
        </p:spPr>
      </p:pic>
      <p:pic>
        <p:nvPicPr>
          <p:cNvPr id="13" name="Picture 12" descr="A graph with lines and numbers&#10;&#10;Description automatically generated">
            <a:extLst>
              <a:ext uri="{FF2B5EF4-FFF2-40B4-BE49-F238E27FC236}">
                <a16:creationId xmlns:a16="http://schemas.microsoft.com/office/drawing/2014/main" id="{94DCFC68-2E00-42EE-467F-409F44C8359F}"/>
              </a:ext>
            </a:extLst>
          </p:cNvPr>
          <p:cNvPicPr>
            <a:picLocks noChangeAspect="1"/>
          </p:cNvPicPr>
          <p:nvPr/>
        </p:nvPicPr>
        <p:blipFill>
          <a:blip r:embed="rId6"/>
          <a:stretch>
            <a:fillRect/>
          </a:stretch>
        </p:blipFill>
        <p:spPr>
          <a:xfrm>
            <a:off x="5481717" y="2576727"/>
            <a:ext cx="2866268" cy="228470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4" name="Picture 3">
            <a:extLst>
              <a:ext uri="{FF2B5EF4-FFF2-40B4-BE49-F238E27FC236}">
                <a16:creationId xmlns:a16="http://schemas.microsoft.com/office/drawing/2014/main" id="{D5653ED5-876A-4FB3-B18A-591F0796CB49}"/>
              </a:ext>
            </a:extLst>
          </p:cNvPr>
          <p:cNvPicPr>
            <a:picLocks noChangeAspect="1"/>
          </p:cNvPicPr>
          <p:nvPr/>
        </p:nvPicPr>
        <p:blipFill>
          <a:blip r:embed="rId3"/>
          <a:stretch>
            <a:fillRect/>
          </a:stretch>
        </p:blipFill>
        <p:spPr>
          <a:xfrm>
            <a:off x="1662309" y="2499666"/>
            <a:ext cx="2772326" cy="1217368"/>
          </a:xfrm>
          <a:prstGeom prst="rect">
            <a:avLst/>
          </a:prstGeom>
        </p:spPr>
      </p:pic>
      <p:sp>
        <p:nvSpPr>
          <p:cNvPr id="239" name="Google Shape;239;g1155e68b35c_0_217"/>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basic stats</a:t>
            </a:r>
            <a:endParaRPr sz="2520" dirty="0"/>
          </a:p>
        </p:txBody>
      </p:sp>
      <p:sp>
        <p:nvSpPr>
          <p:cNvPr id="240" name="Google Shape;240;g1155e68b35c_0_217"/>
          <p:cNvSpPr txBox="1">
            <a:spLocks noGrp="1"/>
          </p:cNvSpPr>
          <p:nvPr>
            <p:ph idx="1"/>
          </p:nvPr>
        </p:nvSpPr>
        <p:spPr>
          <a:prstGeom prst="rect">
            <a:avLst/>
          </a:prstGeom>
        </p:spPr>
        <p:txBody>
          <a:bodyPr spcFirstLastPara="1" vert="horz" wrap="square" lIns="0" tIns="0" rIns="0" bIns="0" rtlCol="0" anchor="t" anchorCtr="0">
            <a:noAutofit/>
          </a:bodyPr>
          <a:lstStyle/>
          <a:p>
            <a:pPr marL="0" indent="0"/>
            <a:r>
              <a:rPr lang="en-US" dirty="0"/>
              <a:t> IQR Technique</a:t>
            </a:r>
          </a:p>
        </p:txBody>
      </p:sp>
      <p:sp>
        <p:nvSpPr>
          <p:cNvPr id="245" name="Google Shape;245;g1155e68b35c_0_217"/>
          <p:cNvSpPr txBox="1"/>
          <p:nvPr/>
        </p:nvSpPr>
        <p:spPr>
          <a:xfrm>
            <a:off x="1351609" y="4148612"/>
            <a:ext cx="6166050" cy="415472"/>
          </a:xfrm>
          <a:prstGeom prst="rect">
            <a:avLst/>
          </a:prstGeom>
          <a:noFill/>
          <a:ln>
            <a:noFill/>
          </a:ln>
        </p:spPr>
        <p:txBody>
          <a:bodyPr spcFirstLastPara="1" wrap="square" lIns="82283" tIns="82283" rIns="82283" bIns="82283" anchor="t" anchorCtr="0">
            <a:spAutoFit/>
          </a:bodyPr>
          <a:lstStyle/>
          <a:p>
            <a:r>
              <a:rPr lang="en-US" sz="1620" dirty="0"/>
              <a:t>The Numeric Outliers node implements the IQR technique.</a:t>
            </a:r>
            <a:endParaRPr sz="1620" dirty="0"/>
          </a:p>
        </p:txBody>
      </p:sp>
      <p:pic>
        <p:nvPicPr>
          <p:cNvPr id="15" name="Picture 14">
            <a:extLst>
              <a:ext uri="{FF2B5EF4-FFF2-40B4-BE49-F238E27FC236}">
                <a16:creationId xmlns:a16="http://schemas.microsoft.com/office/drawing/2014/main" id="{188E3887-D9AC-4BE9-BA29-744125AC4B16}"/>
              </a:ext>
            </a:extLst>
          </p:cNvPr>
          <p:cNvPicPr>
            <a:picLocks noChangeAspect="1"/>
          </p:cNvPicPr>
          <p:nvPr/>
        </p:nvPicPr>
        <p:blipFill>
          <a:blip r:embed="rId4"/>
          <a:stretch>
            <a:fillRect/>
          </a:stretch>
        </p:blipFill>
        <p:spPr>
          <a:xfrm>
            <a:off x="5235151" y="2696494"/>
            <a:ext cx="2720128" cy="1020539"/>
          </a:xfrm>
          <a:prstGeom prst="rect">
            <a:avLst/>
          </a:prstGeom>
          <a:ln>
            <a:solidFill>
              <a:schemeClr val="bg1">
                <a:lumMod val="50000"/>
              </a:schemeClr>
            </a:solidFill>
          </a:ln>
        </p:spPr>
      </p:pic>
    </p:spTree>
    <p:extLst>
      <p:ext uri="{BB962C8B-B14F-4D97-AF65-F5344CB8AC3E}">
        <p14:creationId xmlns:p14="http://schemas.microsoft.com/office/powerpoint/2010/main" val="3397911258"/>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C1BB0F-FBA6-BBDC-9048-4624F4BB6D02}"/>
              </a:ext>
            </a:extLst>
          </p:cNvPr>
          <p:cNvSpPr>
            <a:spLocks noGrp="1"/>
          </p:cNvSpPr>
          <p:nvPr>
            <p:ph type="sldNum" sz="quarter" idx="12"/>
          </p:nvPr>
        </p:nvSpPr>
        <p:spPr/>
        <p:txBody>
          <a:bodyPr/>
          <a:lstStyle/>
          <a:p>
            <a:fld id="{220B6647-BD7A-7942-B66E-0DFF9B72D92D}" type="slidenum">
              <a:rPr lang="en-US" smtClean="0"/>
              <a:pPr/>
              <a:t>166</a:t>
            </a:fld>
            <a:endParaRPr lang="en-US"/>
          </a:p>
        </p:txBody>
      </p:sp>
      <p:sp>
        <p:nvSpPr>
          <p:cNvPr id="216" name="Google Shape;216;g114413d7487_1_0"/>
          <p:cNvSpPr txBox="1">
            <a:spLocks noGrp="1"/>
          </p:cNvSpPr>
          <p:nvPr>
            <p:ph type="body" sz="quarter" idx="13"/>
          </p:nvPr>
        </p:nvSpPr>
        <p:spPr>
          <a:prstGeom prst="rect">
            <a:avLst/>
          </a:prstGeom>
          <a:noFill/>
          <a:ln>
            <a:noFill/>
          </a:ln>
        </p:spPr>
        <p:txBody>
          <a:bodyPr spcFirstLastPara="1" vert="horz" wrap="square" lIns="0" tIns="0" rIns="0" bIns="0" rtlCol="0" anchor="t" anchorCtr="0">
            <a:noAutofit/>
          </a:bodyPr>
          <a:lstStyle/>
          <a:p>
            <a:pPr>
              <a:spcBef>
                <a:spcPts val="600"/>
              </a:spcBef>
              <a:buSzPts val="1800"/>
            </a:pPr>
            <a:r>
              <a:rPr lang="en-US"/>
              <a:t>Z-score Technique</a:t>
            </a:r>
            <a:endParaRPr/>
          </a:p>
        </p:txBody>
      </p:sp>
      <p:sp>
        <p:nvSpPr>
          <p:cNvPr id="214" name="Google Shape;214;g114413d7487_1_0"/>
          <p:cNvSpPr txBox="1">
            <a:spLocks noGrp="1"/>
          </p:cNvSpPr>
          <p:nvPr>
            <p:ph type="title"/>
          </p:nvPr>
        </p:nvSpPr>
        <p:spPr>
          <a:prstGeom prst="rect">
            <a:avLst/>
          </a:prstGeom>
          <a:noFill/>
          <a:ln>
            <a:noFill/>
          </a:ln>
        </p:spPr>
        <p:txBody>
          <a:bodyPr spcFirstLastPara="1" vert="horz" wrap="square" lIns="0" tIns="360000" rIns="360000" bIns="0" rtlCol="0" anchor="b" anchorCtr="0">
            <a:noAutofit/>
          </a:bodyPr>
          <a:lstStyle/>
          <a:p>
            <a:pPr>
              <a:lnSpc>
                <a:spcPct val="90000"/>
              </a:lnSpc>
              <a:spcBef>
                <a:spcPts val="0"/>
              </a:spcBef>
              <a:buSzPts val="1800"/>
            </a:pPr>
            <a:r>
              <a:rPr lang="en-US"/>
              <a:t>Finding Outliers: Statistics</a:t>
            </a:r>
            <a:endParaRPr/>
          </a:p>
        </p:txBody>
      </p:sp>
      <p:pic>
        <p:nvPicPr>
          <p:cNvPr id="3" name="Picture 2" descr="Chart, histogram&#10;&#10;Description automatically generated">
            <a:extLst>
              <a:ext uri="{FF2B5EF4-FFF2-40B4-BE49-F238E27FC236}">
                <a16:creationId xmlns:a16="http://schemas.microsoft.com/office/drawing/2014/main" id="{5AB68565-98C5-4127-B32B-F91777780861}"/>
              </a:ext>
            </a:extLst>
          </p:cNvPr>
          <p:cNvPicPr>
            <a:picLocks noChangeAspect="1"/>
          </p:cNvPicPr>
          <p:nvPr/>
        </p:nvPicPr>
        <p:blipFill rotWithShape="1">
          <a:blip r:embed="rId3"/>
          <a:srcRect l="10422" t="17113" r="6634" b="13587"/>
          <a:stretch/>
        </p:blipFill>
        <p:spPr>
          <a:xfrm>
            <a:off x="923129" y="1312624"/>
            <a:ext cx="2806588" cy="2349067"/>
          </a:xfrm>
          <a:prstGeom prst="rect">
            <a:avLst/>
          </a:prstGeom>
        </p:spPr>
      </p:pic>
      <p:grpSp>
        <p:nvGrpSpPr>
          <p:cNvPr id="8" name="Group 7">
            <a:extLst>
              <a:ext uri="{FF2B5EF4-FFF2-40B4-BE49-F238E27FC236}">
                <a16:creationId xmlns:a16="http://schemas.microsoft.com/office/drawing/2014/main" id="{1C355EF7-6746-AD47-BE61-1084D80237BC}"/>
              </a:ext>
            </a:extLst>
          </p:cNvPr>
          <p:cNvGrpSpPr/>
          <p:nvPr/>
        </p:nvGrpSpPr>
        <p:grpSpPr>
          <a:xfrm>
            <a:off x="2635590" y="2721318"/>
            <a:ext cx="916800" cy="879930"/>
            <a:chOff x="2355891" y="3086817"/>
            <a:chExt cx="916800" cy="879930"/>
          </a:xfrm>
        </p:grpSpPr>
        <p:cxnSp>
          <p:nvCxnSpPr>
            <p:cNvPr id="5" name="Straight Connector 4">
              <a:extLst>
                <a:ext uri="{FF2B5EF4-FFF2-40B4-BE49-F238E27FC236}">
                  <a16:creationId xmlns:a16="http://schemas.microsoft.com/office/drawing/2014/main" id="{3F5C5CCA-706F-493E-B2AB-9789AD26D552}"/>
                </a:ext>
              </a:extLst>
            </p:cNvPr>
            <p:cNvCxnSpPr>
              <a:cxnSpLocks/>
            </p:cNvCxnSpPr>
            <p:nvPr/>
          </p:nvCxnSpPr>
          <p:spPr>
            <a:xfrm>
              <a:off x="2528013" y="3207421"/>
              <a:ext cx="0" cy="759326"/>
            </a:xfrm>
            <a:prstGeom prst="line">
              <a:avLst/>
            </a:prstGeom>
            <a:ln w="28575">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1" name="Google Shape;230;g114413d7487_1_0">
              <a:extLst>
                <a:ext uri="{FF2B5EF4-FFF2-40B4-BE49-F238E27FC236}">
                  <a16:creationId xmlns:a16="http://schemas.microsoft.com/office/drawing/2014/main" id="{E24BDE36-E180-4FA7-9A16-8F92161717C1}"/>
                </a:ext>
              </a:extLst>
            </p:cNvPr>
            <p:cNvSpPr txBox="1"/>
            <p:nvPr/>
          </p:nvSpPr>
          <p:spPr>
            <a:xfrm>
              <a:off x="2355891" y="3086817"/>
              <a:ext cx="916800" cy="338700"/>
            </a:xfrm>
            <a:prstGeom prst="rect">
              <a:avLst/>
            </a:prstGeom>
            <a:noFill/>
            <a:ln>
              <a:noFill/>
            </a:ln>
          </p:spPr>
          <p:txBody>
            <a:bodyPr spcFirstLastPara="1" wrap="square" lIns="91425" tIns="91425" rIns="91425" bIns="91425" anchor="t" anchorCtr="0">
              <a:spAutoFit/>
            </a:bodyPr>
            <a:lstStyle/>
            <a:p>
              <a:pPr algn="ctr"/>
              <a:r>
                <a:rPr lang="en-US" sz="1000" b="1">
                  <a:solidFill>
                    <a:schemeClr val="accent6"/>
                  </a:solidFill>
                  <a:highlight>
                    <a:srgbClr val="FFFFFF"/>
                  </a:highlight>
                </a:rPr>
                <a:t>outliers</a:t>
              </a:r>
              <a:endParaRPr sz="1000" b="1">
                <a:solidFill>
                  <a:schemeClr val="accent6"/>
                </a:solidFill>
              </a:endParaRPr>
            </a:p>
          </p:txBody>
        </p:sp>
      </p:grpSp>
      <p:grpSp>
        <p:nvGrpSpPr>
          <p:cNvPr id="7" name="Group 6">
            <a:extLst>
              <a:ext uri="{FF2B5EF4-FFF2-40B4-BE49-F238E27FC236}">
                <a16:creationId xmlns:a16="http://schemas.microsoft.com/office/drawing/2014/main" id="{5ECD44EF-0DCB-2047-A5FA-77587BEF7E17}"/>
              </a:ext>
            </a:extLst>
          </p:cNvPr>
          <p:cNvGrpSpPr/>
          <p:nvPr/>
        </p:nvGrpSpPr>
        <p:grpSpPr>
          <a:xfrm>
            <a:off x="636649" y="2721318"/>
            <a:ext cx="916800" cy="879930"/>
            <a:chOff x="896049" y="3086817"/>
            <a:chExt cx="916800" cy="879930"/>
          </a:xfrm>
        </p:grpSpPr>
        <p:cxnSp>
          <p:nvCxnSpPr>
            <p:cNvPr id="26" name="Straight Connector 25">
              <a:extLst>
                <a:ext uri="{FF2B5EF4-FFF2-40B4-BE49-F238E27FC236}">
                  <a16:creationId xmlns:a16="http://schemas.microsoft.com/office/drawing/2014/main" id="{758854C7-B11E-461D-92D9-D92CD54BE1A9}"/>
                </a:ext>
              </a:extLst>
            </p:cNvPr>
            <p:cNvCxnSpPr>
              <a:cxnSpLocks/>
            </p:cNvCxnSpPr>
            <p:nvPr/>
          </p:nvCxnSpPr>
          <p:spPr>
            <a:xfrm>
              <a:off x="1632327" y="3207421"/>
              <a:ext cx="0" cy="759326"/>
            </a:xfrm>
            <a:prstGeom prst="line">
              <a:avLst/>
            </a:prstGeom>
            <a:ln w="28575">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3" name="Google Shape;230;g114413d7487_1_0">
              <a:extLst>
                <a:ext uri="{FF2B5EF4-FFF2-40B4-BE49-F238E27FC236}">
                  <a16:creationId xmlns:a16="http://schemas.microsoft.com/office/drawing/2014/main" id="{D17D0E99-7A31-4C5D-B0FD-58F0F4B3216C}"/>
                </a:ext>
              </a:extLst>
            </p:cNvPr>
            <p:cNvSpPr txBox="1"/>
            <p:nvPr/>
          </p:nvSpPr>
          <p:spPr>
            <a:xfrm>
              <a:off x="896049" y="3086817"/>
              <a:ext cx="916800" cy="338700"/>
            </a:xfrm>
            <a:prstGeom prst="rect">
              <a:avLst/>
            </a:prstGeom>
            <a:noFill/>
            <a:ln>
              <a:noFill/>
            </a:ln>
          </p:spPr>
          <p:txBody>
            <a:bodyPr spcFirstLastPara="1" wrap="square" lIns="91425" tIns="91425" rIns="91425" bIns="91425" anchor="t" anchorCtr="0">
              <a:spAutoFit/>
            </a:bodyPr>
            <a:lstStyle/>
            <a:p>
              <a:pPr algn="ctr"/>
              <a:r>
                <a:rPr lang="en-US" sz="1000" b="1">
                  <a:solidFill>
                    <a:schemeClr val="accent6"/>
                  </a:solidFill>
                  <a:highlight>
                    <a:srgbClr val="FFFFFF"/>
                  </a:highlight>
                </a:rPr>
                <a:t>outliers</a:t>
              </a:r>
              <a:endParaRPr sz="1000" b="1">
                <a:solidFill>
                  <a:schemeClr val="accent6"/>
                </a:solidFill>
              </a:endParaRPr>
            </a:p>
          </p:txBody>
        </p:sp>
      </p:grpSp>
      <p:sp>
        <p:nvSpPr>
          <p:cNvPr id="17" name="TextBox 16">
            <a:extLst>
              <a:ext uri="{FF2B5EF4-FFF2-40B4-BE49-F238E27FC236}">
                <a16:creationId xmlns:a16="http://schemas.microsoft.com/office/drawing/2014/main" id="{03F55219-7298-9D47-A49F-E4DB1E0B299D}"/>
              </a:ext>
            </a:extLst>
          </p:cNvPr>
          <p:cNvSpPr txBox="1"/>
          <p:nvPr/>
        </p:nvSpPr>
        <p:spPr>
          <a:xfrm>
            <a:off x="2456564" y="3696350"/>
            <a:ext cx="733078" cy="369332"/>
          </a:xfrm>
          <a:prstGeom prst="rect">
            <a:avLst/>
          </a:prstGeom>
          <a:noFill/>
          <a:ln w="15875">
            <a:noFill/>
          </a:ln>
        </p:spPr>
        <p:txBody>
          <a:bodyPr wrap="square">
            <a:spAutoFit/>
          </a:bodyPr>
          <a:lstStyle/>
          <a:p>
            <a:r>
              <a:rPr lang="en-US">
                <a:solidFill>
                  <a:schemeClr val="accent6"/>
                </a:solidFill>
                <a:highlight>
                  <a:srgbClr val="FFFFFF"/>
                </a:highlight>
                <a:latin typeface="Roboto"/>
                <a:ea typeface="Roboto"/>
                <a:cs typeface="Roboto"/>
                <a:sym typeface="Roboto"/>
              </a:rPr>
              <a:t>+ </a:t>
            </a:r>
            <a:r>
              <a:rPr lang="en-US" b="1" err="1">
                <a:solidFill>
                  <a:schemeClr val="accent6"/>
                </a:solidFill>
                <a:highlight>
                  <a:srgbClr val="FFFFFF"/>
                </a:highlight>
                <a:latin typeface="Roboto"/>
                <a:ea typeface="Roboto"/>
                <a:cs typeface="Roboto"/>
                <a:sym typeface="Roboto"/>
              </a:rPr>
              <a:t>thr</a:t>
            </a:r>
            <a:endParaRPr lang="en-US" b="1">
              <a:solidFill>
                <a:schemeClr val="accent6"/>
              </a:solidFill>
            </a:endParaRPr>
          </a:p>
        </p:txBody>
      </p:sp>
      <p:sp>
        <p:nvSpPr>
          <p:cNvPr id="18" name="TextBox 17">
            <a:extLst>
              <a:ext uri="{FF2B5EF4-FFF2-40B4-BE49-F238E27FC236}">
                <a16:creationId xmlns:a16="http://schemas.microsoft.com/office/drawing/2014/main" id="{7D7ED180-8DC6-3D4A-8750-31B38ED1C40E}"/>
              </a:ext>
            </a:extLst>
          </p:cNvPr>
          <p:cNvSpPr txBox="1"/>
          <p:nvPr/>
        </p:nvSpPr>
        <p:spPr>
          <a:xfrm>
            <a:off x="1054214" y="3696350"/>
            <a:ext cx="637426" cy="369332"/>
          </a:xfrm>
          <a:prstGeom prst="rect">
            <a:avLst/>
          </a:prstGeom>
          <a:noFill/>
          <a:ln w="15875">
            <a:noFill/>
          </a:ln>
        </p:spPr>
        <p:txBody>
          <a:bodyPr wrap="square">
            <a:spAutoFit/>
          </a:bodyPr>
          <a:lstStyle/>
          <a:p>
            <a:r>
              <a:rPr lang="en-US" i="1">
                <a:solidFill>
                  <a:schemeClr val="accent6"/>
                </a:solidFill>
                <a:highlight>
                  <a:srgbClr val="FFFFFF"/>
                </a:highlight>
                <a:latin typeface="Roboto"/>
                <a:ea typeface="Roboto"/>
                <a:cs typeface="Roboto"/>
                <a:sym typeface="Roboto"/>
              </a:rPr>
              <a:t>- </a:t>
            </a:r>
            <a:r>
              <a:rPr lang="en-US" b="1" err="1">
                <a:solidFill>
                  <a:schemeClr val="accent6"/>
                </a:solidFill>
                <a:highlight>
                  <a:srgbClr val="FFFFFF"/>
                </a:highlight>
                <a:latin typeface="Roboto"/>
                <a:ea typeface="Roboto"/>
                <a:cs typeface="Roboto"/>
                <a:sym typeface="Roboto"/>
              </a:rPr>
              <a:t>thr</a:t>
            </a:r>
            <a:endParaRPr lang="en-US" b="1">
              <a:solidFill>
                <a:schemeClr val="accent6"/>
              </a:solidFill>
            </a:endParaRPr>
          </a:p>
        </p:txBody>
      </p:sp>
      <mc:AlternateContent xmlns:mc="http://schemas.openxmlformats.org/markup-compatibility/2006" xmlns:a14="http://schemas.microsoft.com/office/drawing/2010/main">
        <mc:Choice Requires="a14">
          <p:sp>
            <p:nvSpPr>
              <p:cNvPr id="22" name="Content Placeholder 2">
                <a:extLst>
                  <a:ext uri="{FF2B5EF4-FFF2-40B4-BE49-F238E27FC236}">
                    <a16:creationId xmlns:a16="http://schemas.microsoft.com/office/drawing/2014/main" id="{8A025786-6C23-2A48-815E-33EFC4F2FDC8}"/>
                  </a:ext>
                </a:extLst>
              </p:cNvPr>
              <p:cNvSpPr txBox="1">
                <a:spLocks/>
              </p:cNvSpPr>
              <p:nvPr/>
            </p:nvSpPr>
            <p:spPr>
              <a:xfrm>
                <a:off x="4494642" y="1010252"/>
                <a:ext cx="4293322" cy="3779999"/>
              </a:xfrm>
              <a:prstGeom prst="rect">
                <a:avLst/>
              </a:prstGeom>
              <a:noFill/>
              <a:ln>
                <a:noFill/>
              </a:ln>
            </p:spPr>
            <p:txBody>
              <a:bodyPr spcFirstLastPara="1" vert="horz" wrap="square" lIns="0" tIns="0" rIns="0" bIns="0" rtlCol="0" anchor="t" anchorCtr="0">
                <a:normAutofit/>
              </a:bodyPr>
              <a:lstStyle>
                <a:lvl1pPr marL="457200" lvl="0" indent="-342900" algn="l" defTabSz="685800" rtl="0" eaLnBrk="1" latinLnBrk="0" hangingPunct="1">
                  <a:lnSpc>
                    <a:spcPct val="100000"/>
                  </a:lnSpc>
                  <a:spcBef>
                    <a:spcPts val="600"/>
                  </a:spcBef>
                  <a:spcAft>
                    <a:spcPts val="0"/>
                  </a:spcAft>
                  <a:buClr>
                    <a:schemeClr val="accent1"/>
                  </a:buClr>
                  <a:buSzPts val="1800"/>
                  <a:buFont typeface="Wingdings" pitchFamily="2" charset="2"/>
                  <a:buChar char="▪"/>
                  <a:defRPr sz="1800" kern="1200">
                    <a:solidFill>
                      <a:schemeClr val="tx1"/>
                    </a:solidFill>
                    <a:latin typeface="+mn-lt"/>
                    <a:ea typeface="+mn-ea"/>
                    <a:cs typeface="+mn-cs"/>
                  </a:defRPr>
                </a:lvl1pPr>
                <a:lvl2pPr marL="914400" lvl="1" indent="-317500" algn="l" defTabSz="685800" rtl="0" eaLnBrk="1" latinLnBrk="0" hangingPunct="1">
                  <a:lnSpc>
                    <a:spcPct val="100000"/>
                  </a:lnSpc>
                  <a:spcBef>
                    <a:spcPts val="300"/>
                  </a:spcBef>
                  <a:spcAft>
                    <a:spcPts val="0"/>
                  </a:spcAft>
                  <a:buClr>
                    <a:schemeClr val="accent2"/>
                  </a:buClr>
                  <a:buSzPts val="1400"/>
                  <a:buFont typeface="Wingdings" pitchFamily="2" charset="2"/>
                  <a:buChar char="▪"/>
                  <a:defRPr sz="1400" kern="1200">
                    <a:solidFill>
                      <a:schemeClr val="tx1"/>
                    </a:solidFill>
                    <a:latin typeface="+mn-lt"/>
                    <a:ea typeface="+mn-ea"/>
                    <a:cs typeface="+mn-cs"/>
                  </a:defRPr>
                </a:lvl2pPr>
                <a:lvl3pPr marL="1371600" lvl="2" indent="-317500" algn="l" defTabSz="685800" rtl="0" eaLnBrk="1" latinLnBrk="0" hangingPunct="1">
                  <a:lnSpc>
                    <a:spcPct val="100000"/>
                  </a:lnSpc>
                  <a:spcBef>
                    <a:spcPts val="300"/>
                  </a:spcBef>
                  <a:spcAft>
                    <a:spcPts val="0"/>
                  </a:spcAft>
                  <a:buClr>
                    <a:schemeClr val="accent2"/>
                  </a:buClr>
                  <a:buSzPts val="1400"/>
                  <a:buFont typeface="Wingdings" pitchFamily="2" charset="2"/>
                  <a:buChar char="▪"/>
                  <a:defRPr sz="1400" kern="1200">
                    <a:solidFill>
                      <a:schemeClr val="tx1"/>
                    </a:solidFill>
                    <a:latin typeface="+mn-lt"/>
                    <a:ea typeface="+mn-ea"/>
                    <a:cs typeface="+mn-cs"/>
                  </a:defRPr>
                </a:lvl3pPr>
                <a:lvl4pPr marL="1828800" lvl="3" indent="-317500" algn="l" defTabSz="685800" rtl="0" eaLnBrk="1" latinLnBrk="0" hangingPunct="1">
                  <a:lnSpc>
                    <a:spcPct val="100000"/>
                  </a:lnSpc>
                  <a:spcBef>
                    <a:spcPts val="300"/>
                  </a:spcBef>
                  <a:spcAft>
                    <a:spcPts val="0"/>
                  </a:spcAft>
                  <a:buClr>
                    <a:schemeClr val="accent2"/>
                  </a:buClr>
                  <a:buSzPts val="1400"/>
                  <a:buFont typeface="Wingdings" pitchFamily="2" charset="2"/>
                  <a:buChar char="▪"/>
                  <a:defRPr sz="1400" kern="1200">
                    <a:solidFill>
                      <a:schemeClr val="tx1"/>
                    </a:solidFill>
                    <a:latin typeface="+mn-lt"/>
                    <a:ea typeface="+mn-ea"/>
                    <a:cs typeface="+mn-cs"/>
                  </a:defRPr>
                </a:lvl4pPr>
                <a:lvl5pPr marL="2286000" lvl="4" indent="-317500" algn="l" defTabSz="685800" rtl="0" eaLnBrk="1" latinLnBrk="0" hangingPunct="1">
                  <a:lnSpc>
                    <a:spcPct val="100000"/>
                  </a:lnSpc>
                  <a:spcBef>
                    <a:spcPts val="300"/>
                  </a:spcBef>
                  <a:spcAft>
                    <a:spcPts val="0"/>
                  </a:spcAft>
                  <a:buClr>
                    <a:schemeClr val="accent2"/>
                  </a:buClr>
                  <a:buSzPts val="1400"/>
                  <a:buFont typeface="Wingdings" pitchFamily="2" charset="2"/>
                  <a:buChar char="▪"/>
                  <a:defRPr sz="1400" kern="1200">
                    <a:solidFill>
                      <a:schemeClr val="tx1"/>
                    </a:solidFill>
                    <a:latin typeface="+mn-lt"/>
                    <a:ea typeface="+mn-ea"/>
                    <a:cs typeface="+mn-cs"/>
                  </a:defRPr>
                </a:lvl5pPr>
                <a:lvl6pPr marL="2743200" lvl="5" indent="-342900" algn="l" defTabSz="685800" rtl="0" eaLnBrk="1" latinLnBrk="0" hangingPunct="1">
                  <a:lnSpc>
                    <a:spcPct val="100000"/>
                  </a:lnSpc>
                  <a:spcBef>
                    <a:spcPts val="300"/>
                  </a:spcBef>
                  <a:spcAft>
                    <a:spcPts val="0"/>
                  </a:spcAft>
                  <a:buClr>
                    <a:schemeClr val="accent2"/>
                  </a:buClr>
                  <a:buSzPts val="1800"/>
                  <a:buFont typeface="Wingdings" pitchFamily="2" charset="2"/>
                  <a:buChar char="▪"/>
                  <a:defRPr sz="1350" kern="1200">
                    <a:solidFill>
                      <a:schemeClr val="tx1"/>
                    </a:solidFill>
                    <a:latin typeface="+mn-lt"/>
                    <a:ea typeface="+mn-ea"/>
                    <a:cs typeface="+mn-cs"/>
                  </a:defRPr>
                </a:lvl6pPr>
                <a:lvl7pPr marL="3200400" lvl="6" indent="-342900" algn="l" defTabSz="685800" rtl="0" eaLnBrk="1" latinLnBrk="0" hangingPunct="1">
                  <a:lnSpc>
                    <a:spcPct val="100000"/>
                  </a:lnSpc>
                  <a:spcBef>
                    <a:spcPts val="300"/>
                  </a:spcBef>
                  <a:spcAft>
                    <a:spcPts val="0"/>
                  </a:spcAft>
                  <a:buClr>
                    <a:schemeClr val="accent2"/>
                  </a:buClr>
                  <a:buSzPts val="1800"/>
                  <a:buFont typeface="Wingdings" pitchFamily="2" charset="2"/>
                  <a:buChar char="▪"/>
                  <a:defRPr sz="1350" kern="1200">
                    <a:solidFill>
                      <a:schemeClr val="tx1"/>
                    </a:solidFill>
                    <a:latin typeface="+mn-lt"/>
                    <a:ea typeface="+mn-ea"/>
                    <a:cs typeface="+mn-cs"/>
                  </a:defRPr>
                </a:lvl7pPr>
                <a:lvl8pPr marL="3657600" lvl="7" indent="-342900" algn="l" defTabSz="685800" rtl="0" eaLnBrk="1" latinLnBrk="0" hangingPunct="1">
                  <a:lnSpc>
                    <a:spcPct val="100000"/>
                  </a:lnSpc>
                  <a:spcBef>
                    <a:spcPts val="300"/>
                  </a:spcBef>
                  <a:spcAft>
                    <a:spcPts val="0"/>
                  </a:spcAft>
                  <a:buClr>
                    <a:schemeClr val="accent2"/>
                  </a:buClr>
                  <a:buSzPts val="1800"/>
                  <a:buFont typeface="Wingdings" pitchFamily="2" charset="2"/>
                  <a:buChar char="▪"/>
                  <a:defRPr sz="1350" kern="1200">
                    <a:solidFill>
                      <a:schemeClr val="tx1"/>
                    </a:solidFill>
                    <a:latin typeface="+mn-lt"/>
                    <a:ea typeface="+mn-ea"/>
                    <a:cs typeface="+mn-cs"/>
                  </a:defRPr>
                </a:lvl8pPr>
                <a:lvl9pPr marL="4114800" lvl="8" indent="-342900" algn="l" defTabSz="685800" rtl="0" eaLnBrk="1" latinLnBrk="0" hangingPunct="1">
                  <a:lnSpc>
                    <a:spcPct val="90000"/>
                  </a:lnSpc>
                  <a:spcBef>
                    <a:spcPts val="375"/>
                  </a:spcBef>
                  <a:spcAft>
                    <a:spcPts val="0"/>
                  </a:spcAft>
                  <a:buClr>
                    <a:schemeClr val="dk1"/>
                  </a:buClr>
                  <a:buSzPts val="1800"/>
                  <a:buFont typeface="Arial" panose="020B0604020202020204" pitchFamily="34" charset="0"/>
                  <a:buChar char="•"/>
                  <a:defRPr sz="1350" kern="1200">
                    <a:solidFill>
                      <a:schemeClr val="tx1"/>
                    </a:solidFill>
                    <a:latin typeface="+mn-lt"/>
                    <a:ea typeface="+mn-ea"/>
                    <a:cs typeface="+mn-cs"/>
                  </a:defRPr>
                </a:lvl9pPr>
              </a:lstStyle>
              <a:p>
                <a:pPr marL="485775">
                  <a:lnSpc>
                    <a:spcPct val="120000"/>
                  </a:lnSpc>
                  <a:spcBef>
                    <a:spcPts val="0"/>
                  </a:spcBef>
                  <a:buSzPts val="1350"/>
                  <a:buFont typeface="+mj-lt"/>
                  <a:buAutoNum type="arabicPeriod"/>
                </a:pPr>
                <a:r>
                  <a:rPr lang="en-US" sz="1600" dirty="0">
                    <a:solidFill>
                      <a:schemeClr val="tx1"/>
                    </a:solidFill>
                    <a:highlight>
                      <a:srgbClr val="FFFFFF"/>
                    </a:highlight>
                    <a:ea typeface="Roboto"/>
                    <a:cs typeface="Roboto"/>
                    <a:sym typeface="Roboto"/>
                  </a:rPr>
                  <a:t>Convert points to their z-scores:</a:t>
                </a:r>
                <a:br>
                  <a:rPr lang="en-US" sz="1600" dirty="0">
                    <a:solidFill>
                      <a:schemeClr val="tx1"/>
                    </a:solidFill>
                    <a:highlight>
                      <a:srgbClr val="FFFFFF"/>
                    </a:highlight>
                    <a:ea typeface="Roboto"/>
                    <a:cs typeface="Roboto"/>
                    <a:sym typeface="Roboto"/>
                  </a:rPr>
                </a:br>
                <a14:m>
                  <m:oMath xmlns:m="http://schemas.openxmlformats.org/officeDocument/2006/math">
                    <m:r>
                      <a:rPr lang="en-US" sz="1600" i="1">
                        <a:solidFill>
                          <a:schemeClr val="tx1"/>
                        </a:solidFill>
                        <a:highlight>
                          <a:srgbClr val="FFFFFF"/>
                        </a:highlight>
                        <a:latin typeface="Cambria Math" panose="02040503050406030204" pitchFamily="18" charset="0"/>
                      </a:rPr>
                      <m:t>𝑧</m:t>
                    </m:r>
                    <m:r>
                      <a:rPr lang="de-DE" sz="1600" i="1">
                        <a:solidFill>
                          <a:schemeClr val="tx1"/>
                        </a:solidFill>
                        <a:highlight>
                          <a:srgbClr val="FFFFFF"/>
                        </a:highlight>
                        <a:latin typeface="Cambria Math" panose="02040503050406030204" pitchFamily="18" charset="0"/>
                      </a:rPr>
                      <m:t>= </m:t>
                    </m:r>
                    <m:f>
                      <m:fPr>
                        <m:ctrlPr>
                          <a:rPr lang="de-DE" sz="1600" i="1">
                            <a:solidFill>
                              <a:schemeClr val="tx1"/>
                            </a:solidFill>
                            <a:highlight>
                              <a:srgbClr val="FFFFFF"/>
                            </a:highlight>
                            <a:latin typeface="Cambria Math" panose="02040503050406030204" pitchFamily="18" charset="0"/>
                          </a:rPr>
                        </m:ctrlPr>
                      </m:fPr>
                      <m:num>
                        <m:r>
                          <a:rPr lang="de-DE" sz="1600" i="1">
                            <a:solidFill>
                              <a:schemeClr val="tx1"/>
                            </a:solidFill>
                            <a:highlight>
                              <a:srgbClr val="FFFFFF"/>
                            </a:highlight>
                            <a:latin typeface="Cambria Math" panose="02040503050406030204" pitchFamily="18" charset="0"/>
                          </a:rPr>
                          <m:t>𝑥</m:t>
                        </m:r>
                        <m:r>
                          <a:rPr lang="de-DE" sz="1600" i="1">
                            <a:solidFill>
                              <a:schemeClr val="tx1"/>
                            </a:solidFill>
                            <a:highlight>
                              <a:srgbClr val="FFFFFF"/>
                            </a:highlight>
                            <a:latin typeface="Cambria Math" panose="02040503050406030204" pitchFamily="18" charset="0"/>
                          </a:rPr>
                          <m:t>−</m:t>
                        </m:r>
                        <m:r>
                          <a:rPr lang="de-DE" sz="1600" i="1">
                            <a:solidFill>
                              <a:schemeClr val="tx1"/>
                            </a:solidFill>
                            <a:highlight>
                              <a:srgbClr val="FFFFFF"/>
                            </a:highlight>
                            <a:latin typeface="Cambria Math" panose="02040503050406030204" pitchFamily="18" charset="0"/>
                            <a:ea typeface="Cambria Math" panose="02040503050406030204" pitchFamily="18" charset="0"/>
                          </a:rPr>
                          <m:t>𝜇</m:t>
                        </m:r>
                      </m:num>
                      <m:den>
                        <m:r>
                          <a:rPr lang="de-DE" sz="1600" i="1">
                            <a:solidFill>
                              <a:schemeClr val="tx1"/>
                            </a:solidFill>
                            <a:highlight>
                              <a:srgbClr val="FFFFFF"/>
                            </a:highlight>
                            <a:latin typeface="Cambria Math" panose="02040503050406030204" pitchFamily="18" charset="0"/>
                            <a:ea typeface="Cambria Math" panose="02040503050406030204" pitchFamily="18" charset="0"/>
                          </a:rPr>
                          <m:t>𝜎</m:t>
                        </m:r>
                      </m:den>
                    </m:f>
                  </m:oMath>
                </a14:m>
                <a:br>
                  <a:rPr lang="en-US" sz="1600" dirty="0">
                    <a:solidFill>
                      <a:schemeClr val="tx1"/>
                    </a:solidFill>
                    <a:highlight>
                      <a:srgbClr val="FFFFFF"/>
                    </a:highlight>
                    <a:ea typeface="Roboto"/>
                    <a:cs typeface="Roboto"/>
                    <a:sym typeface="Roboto"/>
                  </a:rPr>
                </a:br>
                <a:r>
                  <a:rPr lang="en-US" sz="1600" dirty="0">
                    <a:solidFill>
                      <a:schemeClr val="tx1"/>
                    </a:solidFill>
                    <a:highlight>
                      <a:srgbClr val="FFFFFF"/>
                    </a:highlight>
                    <a:ea typeface="Roboto"/>
                    <a:cs typeface="Roboto"/>
                    <a:sym typeface="Roboto"/>
                  </a:rPr>
                  <a:t> </a:t>
                </a:r>
              </a:p>
              <a:p>
                <a:pPr marL="485775">
                  <a:lnSpc>
                    <a:spcPct val="120000"/>
                  </a:lnSpc>
                  <a:spcBef>
                    <a:spcPts val="0"/>
                  </a:spcBef>
                  <a:buSzPts val="1350"/>
                  <a:buFont typeface="+mj-lt"/>
                  <a:buAutoNum type="arabicPeriod"/>
                </a:pPr>
                <a:r>
                  <a:rPr lang="en-US" sz="1600" dirty="0">
                    <a:solidFill>
                      <a:schemeClr val="tx1"/>
                    </a:solidFill>
                    <a:highlight>
                      <a:srgbClr val="FFFFFF"/>
                    </a:highlight>
                    <a:ea typeface="Roboto"/>
                    <a:cs typeface="Roboto"/>
                    <a:sym typeface="Roboto"/>
                  </a:rPr>
                  <a:t>Define a threshold (</a:t>
                </a:r>
                <a:r>
                  <a:rPr lang="en-US" sz="1600" b="1" dirty="0" err="1">
                    <a:solidFill>
                      <a:schemeClr val="accent6"/>
                    </a:solidFill>
                    <a:highlight>
                      <a:srgbClr val="FFFFFF"/>
                    </a:highlight>
                    <a:ea typeface="Roboto"/>
                    <a:cs typeface="Roboto"/>
                    <a:sym typeface="Roboto"/>
                  </a:rPr>
                  <a:t>thr</a:t>
                </a:r>
                <a:r>
                  <a:rPr lang="en-US" sz="1600" dirty="0">
                    <a:highlight>
                      <a:srgbClr val="FFFFFF"/>
                    </a:highlight>
                    <a:ea typeface="Roboto"/>
                    <a:cs typeface="Roboto"/>
                    <a:sym typeface="Roboto"/>
                  </a:rPr>
                  <a:t>).</a:t>
                </a:r>
                <a:r>
                  <a:rPr lang="en-US" sz="1600" dirty="0">
                    <a:solidFill>
                      <a:schemeClr val="dk2"/>
                    </a:solidFill>
                    <a:highlight>
                      <a:srgbClr val="FFFFFF"/>
                    </a:highlight>
                    <a:ea typeface="Roboto"/>
                    <a:cs typeface="Roboto"/>
                    <a:sym typeface="Roboto"/>
                  </a:rPr>
                  <a:t> </a:t>
                </a:r>
                <a:br>
                  <a:rPr lang="en-US" sz="1600" dirty="0">
                    <a:solidFill>
                      <a:schemeClr val="dk2"/>
                    </a:solidFill>
                    <a:highlight>
                      <a:srgbClr val="FFFFFF"/>
                    </a:highlight>
                    <a:ea typeface="Roboto"/>
                    <a:cs typeface="Roboto"/>
                    <a:sym typeface="Roboto"/>
                  </a:rPr>
                </a:br>
                <a:r>
                  <a:rPr lang="en-US" sz="1600" dirty="0">
                    <a:solidFill>
                      <a:schemeClr val="dk2"/>
                    </a:solidFill>
                    <a:highlight>
                      <a:srgbClr val="FFFFFF"/>
                    </a:highlight>
                    <a:ea typeface="Roboto"/>
                    <a:cs typeface="Roboto"/>
                    <a:sym typeface="Roboto"/>
                  </a:rPr>
                  <a:t>   </a:t>
                </a:r>
                <a:r>
                  <a:rPr lang="en-US" sz="1600" dirty="0">
                    <a:highlight>
                      <a:srgbClr val="FFFFFF"/>
                    </a:highlight>
                    <a:ea typeface="Roboto"/>
                    <a:cs typeface="Roboto"/>
                    <a:sym typeface="Roboto"/>
                  </a:rPr>
                  <a:t> Often </a:t>
                </a:r>
                <a:r>
                  <a:rPr lang="en-US" sz="1600" dirty="0" err="1">
                    <a:highlight>
                      <a:srgbClr val="FFFFFF"/>
                    </a:highlight>
                    <a:ea typeface="Roboto"/>
                    <a:cs typeface="Roboto"/>
                    <a:sym typeface="Roboto"/>
                  </a:rPr>
                  <a:t>thr</a:t>
                </a:r>
                <a:r>
                  <a:rPr lang="en-US" sz="1600" dirty="0">
                    <a:highlight>
                      <a:srgbClr val="FFFFFF"/>
                    </a:highlight>
                    <a:ea typeface="Roboto"/>
                    <a:cs typeface="Roboto"/>
                    <a:sym typeface="Roboto"/>
                  </a:rPr>
                  <a:t> = 2.5 or greater</a:t>
                </a:r>
                <a:br>
                  <a:rPr lang="en-US" sz="1600" dirty="0">
                    <a:highlight>
                      <a:srgbClr val="FFFFFF"/>
                    </a:highlight>
                    <a:ea typeface="Roboto"/>
                    <a:cs typeface="Roboto"/>
                    <a:sym typeface="Roboto"/>
                  </a:rPr>
                </a:br>
                <a:endParaRPr lang="en-US" sz="1600" dirty="0">
                  <a:highlight>
                    <a:srgbClr val="FFFFFF"/>
                  </a:highlight>
                  <a:ea typeface="Roboto"/>
                  <a:cs typeface="Roboto"/>
                  <a:sym typeface="Roboto"/>
                </a:endParaRPr>
              </a:p>
              <a:p>
                <a:pPr marL="485775">
                  <a:lnSpc>
                    <a:spcPct val="120000"/>
                  </a:lnSpc>
                  <a:spcBef>
                    <a:spcPts val="0"/>
                  </a:spcBef>
                  <a:buSzPts val="1350"/>
                  <a:buFont typeface="+mj-lt"/>
                  <a:buAutoNum type="arabicPeriod"/>
                </a:pPr>
                <a:r>
                  <a:rPr lang="en-US" sz="1600" dirty="0">
                    <a:highlight>
                      <a:srgbClr val="FFFFFF"/>
                    </a:highlight>
                    <a:ea typeface="Roboto"/>
                    <a:cs typeface="Roboto"/>
                    <a:sym typeface="Roboto"/>
                  </a:rPr>
                  <a:t>z is an outlier if:</a:t>
                </a:r>
                <a:br>
                  <a:rPr lang="en-US" sz="1600" dirty="0">
                    <a:highlight>
                      <a:srgbClr val="FFFFFF"/>
                    </a:highlight>
                    <a:ea typeface="Roboto"/>
                    <a:cs typeface="Roboto"/>
                    <a:sym typeface="Roboto"/>
                  </a:rPr>
                </a:br>
                <a:r>
                  <a:rPr lang="en-US" sz="1600" dirty="0">
                    <a:highlight>
                      <a:srgbClr val="FFFFFF"/>
                    </a:highlight>
                    <a:ea typeface="Roboto"/>
                    <a:cs typeface="Roboto"/>
                    <a:sym typeface="Roboto"/>
                  </a:rPr>
                  <a:t>    </a:t>
                </a:r>
                <a:r>
                  <a:rPr lang="en-US" sz="1600" b="1" dirty="0">
                    <a:highlight>
                      <a:srgbClr val="FFFFFF"/>
                    </a:highlight>
                    <a:ea typeface="Roboto"/>
                    <a:cs typeface="Roboto"/>
                    <a:sym typeface="Roboto"/>
                  </a:rPr>
                  <a:t>|</a:t>
                </a:r>
                <a:r>
                  <a:rPr lang="en-US" sz="1600" dirty="0">
                    <a:highlight>
                      <a:srgbClr val="FFFFFF"/>
                    </a:highlight>
                    <a:ea typeface="Roboto"/>
                    <a:cs typeface="Roboto"/>
                    <a:sym typeface="Roboto"/>
                  </a:rPr>
                  <a:t>z</a:t>
                </a:r>
                <a:r>
                  <a:rPr lang="en-US" sz="1600" b="1" dirty="0">
                    <a:highlight>
                      <a:srgbClr val="FFFFFF"/>
                    </a:highlight>
                    <a:ea typeface="Roboto"/>
                    <a:cs typeface="Roboto"/>
                    <a:sym typeface="Roboto"/>
                  </a:rPr>
                  <a:t>| </a:t>
                </a:r>
                <a:r>
                  <a:rPr lang="en-US" sz="1600" dirty="0">
                    <a:highlight>
                      <a:srgbClr val="FFFFFF"/>
                    </a:highlight>
                  </a:rPr>
                  <a:t>&gt; </a:t>
                </a:r>
                <a:r>
                  <a:rPr lang="en-US" sz="1600" b="1" dirty="0" err="1">
                    <a:solidFill>
                      <a:schemeClr val="accent6"/>
                    </a:solidFill>
                    <a:highlight>
                      <a:srgbClr val="FFFFFF"/>
                    </a:highlight>
                    <a:ea typeface="Roboto"/>
                    <a:cs typeface="Roboto"/>
                    <a:sym typeface="Roboto"/>
                  </a:rPr>
                  <a:t>thr</a:t>
                </a:r>
                <a:endParaRPr lang="en-US" sz="1600" b="1" dirty="0">
                  <a:solidFill>
                    <a:schemeClr val="accent6"/>
                  </a:solidFill>
                  <a:highlight>
                    <a:srgbClr val="FFFFFF"/>
                  </a:highlight>
                  <a:ea typeface="Roboto"/>
                  <a:cs typeface="Roboto"/>
                  <a:sym typeface="Roboto"/>
                </a:endParaRPr>
              </a:p>
              <a:p>
                <a:pPr marL="287655" indent="-287655"/>
                <a:endParaRPr lang="en-US" sz="1400" dirty="0">
                  <a:cs typeface="Arial" panose="020B0604020202020204"/>
                </a:endParaRPr>
              </a:p>
            </p:txBody>
          </p:sp>
        </mc:Choice>
        <mc:Fallback xmlns="">
          <p:sp>
            <p:nvSpPr>
              <p:cNvPr id="22" name="Content Placeholder 2">
                <a:extLst>
                  <a:ext uri="{FF2B5EF4-FFF2-40B4-BE49-F238E27FC236}">
                    <a16:creationId xmlns:a16="http://schemas.microsoft.com/office/drawing/2014/main" id="{8A025786-6C23-2A48-815E-33EFC4F2FDC8}"/>
                  </a:ext>
                </a:extLst>
              </p:cNvPr>
              <p:cNvSpPr txBox="1">
                <a:spLocks noRot="1" noChangeAspect="1" noMove="1" noResize="1" noEditPoints="1" noAdjustHandles="1" noChangeArrowheads="1" noChangeShapeType="1" noTextEdit="1"/>
              </p:cNvSpPr>
              <p:nvPr/>
            </p:nvSpPr>
            <p:spPr>
              <a:xfrm>
                <a:off x="4494642" y="1010252"/>
                <a:ext cx="4293322" cy="3779999"/>
              </a:xfrm>
              <a:prstGeom prst="rect">
                <a:avLst/>
              </a:prstGeom>
              <a:blipFill>
                <a:blip r:embed="rId4"/>
                <a:stretch>
                  <a:fillRect t="-1129"/>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420317451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 name="Inhaltsplatzhalter 1">
            <a:extLst>
              <a:ext uri="{FF2B5EF4-FFF2-40B4-BE49-F238E27FC236}">
                <a16:creationId xmlns:a16="http://schemas.microsoft.com/office/drawing/2014/main" id="{4D179CFA-7E57-0EBA-5C9F-70490968EA89}"/>
              </a:ext>
            </a:extLst>
          </p:cNvPr>
          <p:cNvSpPr>
            <a:spLocks noGrp="1"/>
          </p:cNvSpPr>
          <p:nvPr>
            <p:ph idx="1"/>
          </p:nvPr>
        </p:nvSpPr>
        <p:spPr/>
        <p:txBody>
          <a:bodyPr/>
          <a:lstStyle/>
          <a:p>
            <a:pPr marL="0" indent="0">
              <a:buNone/>
            </a:pPr>
            <a:r>
              <a:rPr lang="en-US"/>
              <a:t>Z-score normalization and Rule Engine can implement the z-score technique</a:t>
            </a:r>
          </a:p>
          <a:p>
            <a:pPr marL="0" indent="0">
              <a:buNone/>
            </a:pPr>
            <a:endParaRPr lang="en-DE"/>
          </a:p>
        </p:txBody>
      </p:sp>
      <p:sp>
        <p:nvSpPr>
          <p:cNvPr id="5" name="Slide Number Placeholder 4">
            <a:extLst>
              <a:ext uri="{FF2B5EF4-FFF2-40B4-BE49-F238E27FC236}">
                <a16:creationId xmlns:a16="http://schemas.microsoft.com/office/drawing/2014/main" id="{17D0C4FE-A76D-9943-9147-BC156729C835}"/>
              </a:ext>
            </a:extLst>
          </p:cNvPr>
          <p:cNvSpPr>
            <a:spLocks noGrp="1"/>
          </p:cNvSpPr>
          <p:nvPr>
            <p:ph type="sldNum" sz="quarter" idx="12"/>
          </p:nvPr>
        </p:nvSpPr>
        <p:spPr/>
        <p:txBody>
          <a:bodyPr/>
          <a:lstStyle/>
          <a:p>
            <a:fld id="{220B6647-BD7A-7942-B66E-0DFF9B72D92D}" type="slidenum">
              <a:rPr lang="en-US" smtClean="0"/>
              <a:pPr/>
              <a:t>167</a:t>
            </a:fld>
            <a:endParaRPr lang="en-US"/>
          </a:p>
        </p:txBody>
      </p:sp>
      <p:sp>
        <p:nvSpPr>
          <p:cNvPr id="240" name="Google Shape;240;g1155e68b35c_0_217"/>
          <p:cNvSpPr txBox="1">
            <a:spLocks noGrp="1"/>
          </p:cNvSpPr>
          <p:nvPr>
            <p:ph type="body" sz="quarter" idx="13"/>
          </p:nvPr>
        </p:nvSpPr>
        <p:spPr>
          <a:prstGeom prst="rect">
            <a:avLst/>
          </a:prstGeom>
        </p:spPr>
        <p:txBody>
          <a:bodyPr spcFirstLastPara="1" vert="horz" wrap="square" lIns="0" tIns="0" rIns="0" bIns="0" rtlCol="0" anchor="t" anchorCtr="0">
            <a:noAutofit/>
          </a:bodyPr>
          <a:lstStyle/>
          <a:p>
            <a:pPr>
              <a:spcBef>
                <a:spcPts val="600"/>
              </a:spcBef>
              <a:buSzPts val="1800"/>
            </a:pPr>
            <a:r>
              <a:rPr lang="en-US"/>
              <a:t>Z-score Technique</a:t>
            </a:r>
          </a:p>
        </p:txBody>
      </p:sp>
      <p:sp>
        <p:nvSpPr>
          <p:cNvPr id="239" name="Google Shape;239;g1155e68b35c_0_217"/>
          <p:cNvSpPr txBox="1">
            <a:spLocks noGrp="1"/>
          </p:cNvSpPr>
          <p:nvPr>
            <p:ph type="title"/>
          </p:nvPr>
        </p:nvSpPr>
        <p:spPr>
          <a:prstGeom prst="rect">
            <a:avLst/>
          </a:prstGeom>
        </p:spPr>
        <p:txBody>
          <a:bodyPr spcFirstLastPara="1" vert="horz" wrap="square" lIns="0" tIns="360000" rIns="360000" bIns="0" rtlCol="0" anchor="b" anchorCtr="0">
            <a:noAutofit/>
          </a:bodyPr>
          <a:lstStyle/>
          <a:p>
            <a:pPr lvl="0"/>
            <a:r>
              <a:rPr lang="en-US"/>
              <a:t>Finding Outliers: Statistics</a:t>
            </a:r>
            <a:endParaRPr/>
          </a:p>
        </p:txBody>
      </p:sp>
      <p:pic>
        <p:nvPicPr>
          <p:cNvPr id="4" name="Picture 3" descr="Graphical user interface, text, application&#10;&#10;Description automatically generated">
            <a:extLst>
              <a:ext uri="{FF2B5EF4-FFF2-40B4-BE49-F238E27FC236}">
                <a16:creationId xmlns:a16="http://schemas.microsoft.com/office/drawing/2014/main" id="{F9729ED8-82E6-4C26-778C-2B5A91AE5D2E}"/>
              </a:ext>
            </a:extLst>
          </p:cNvPr>
          <p:cNvPicPr>
            <a:picLocks noChangeAspect="1"/>
          </p:cNvPicPr>
          <p:nvPr/>
        </p:nvPicPr>
        <p:blipFill>
          <a:blip r:embed="rId3"/>
          <a:stretch>
            <a:fillRect/>
          </a:stretch>
        </p:blipFill>
        <p:spPr>
          <a:xfrm>
            <a:off x="5245864" y="2442252"/>
            <a:ext cx="3268112" cy="2442603"/>
          </a:xfrm>
          <a:prstGeom prst="rect">
            <a:avLst/>
          </a:prstGeom>
          <a:effectLst>
            <a:outerShdw blurRad="50800" dist="38100" dir="2700000" algn="tl" rotWithShape="0">
              <a:prstClr val="black">
                <a:alpha val="40000"/>
              </a:prstClr>
            </a:outerShdw>
          </a:effectLst>
        </p:spPr>
      </p:pic>
      <p:pic>
        <p:nvPicPr>
          <p:cNvPr id="6" name="Picture 5" descr="Graphical user interface, text, application&#10;&#10;Description automatically generated">
            <a:extLst>
              <a:ext uri="{FF2B5EF4-FFF2-40B4-BE49-F238E27FC236}">
                <a16:creationId xmlns:a16="http://schemas.microsoft.com/office/drawing/2014/main" id="{30B52215-AD5B-2A34-EFB8-5E65F5BB471D}"/>
              </a:ext>
            </a:extLst>
          </p:cNvPr>
          <p:cNvPicPr>
            <a:picLocks noChangeAspect="1"/>
          </p:cNvPicPr>
          <p:nvPr/>
        </p:nvPicPr>
        <p:blipFill>
          <a:blip r:embed="rId4"/>
          <a:stretch>
            <a:fillRect/>
          </a:stretch>
        </p:blipFill>
        <p:spPr>
          <a:xfrm>
            <a:off x="725483" y="2436844"/>
            <a:ext cx="3665449" cy="2431213"/>
          </a:xfrm>
          <a:prstGeom prst="rect">
            <a:avLst/>
          </a:prstGeom>
          <a:effectLst>
            <a:outerShdw blurRad="50800" dist="38100" dir="2700000" algn="tl" rotWithShape="0">
              <a:prstClr val="black">
                <a:alpha val="40000"/>
              </a:prstClr>
            </a:outerShdw>
          </a:effectLst>
        </p:spPr>
      </p:pic>
      <p:pic>
        <p:nvPicPr>
          <p:cNvPr id="8" name="Picture 7" descr="A yellow square with black arrows and a green light&#10;&#10;Description automatically generated">
            <a:extLst>
              <a:ext uri="{FF2B5EF4-FFF2-40B4-BE49-F238E27FC236}">
                <a16:creationId xmlns:a16="http://schemas.microsoft.com/office/drawing/2014/main" id="{BB7D553D-9A22-CAEE-0C02-14E27005EA66}"/>
              </a:ext>
            </a:extLst>
          </p:cNvPr>
          <p:cNvPicPr>
            <a:picLocks noChangeAspect="1"/>
          </p:cNvPicPr>
          <p:nvPr/>
        </p:nvPicPr>
        <p:blipFill>
          <a:blip r:embed="rId5"/>
          <a:stretch>
            <a:fillRect/>
          </a:stretch>
        </p:blipFill>
        <p:spPr>
          <a:xfrm>
            <a:off x="2220295" y="1484411"/>
            <a:ext cx="675824" cy="848506"/>
          </a:xfrm>
          <a:prstGeom prst="rect">
            <a:avLst/>
          </a:prstGeom>
          <a:effectLst>
            <a:outerShdw blurRad="50800" dist="38100" dir="2700000" algn="tl" rotWithShape="0">
              <a:prstClr val="black">
                <a:alpha val="40000"/>
              </a:prstClr>
            </a:outerShdw>
          </a:effectLst>
        </p:spPr>
      </p:pic>
      <p:pic>
        <p:nvPicPr>
          <p:cNvPr id="10" name="Picture 9" descr="A screenshot of a computer&#10;&#10;Description automatically generated">
            <a:extLst>
              <a:ext uri="{FF2B5EF4-FFF2-40B4-BE49-F238E27FC236}">
                <a16:creationId xmlns:a16="http://schemas.microsoft.com/office/drawing/2014/main" id="{7618FC4B-4E96-B842-20AD-91D4161D2C17}"/>
              </a:ext>
            </a:extLst>
          </p:cNvPr>
          <p:cNvPicPr>
            <a:picLocks noChangeAspect="1"/>
          </p:cNvPicPr>
          <p:nvPr/>
        </p:nvPicPr>
        <p:blipFill>
          <a:blip r:embed="rId6"/>
          <a:stretch>
            <a:fillRect/>
          </a:stretch>
        </p:blipFill>
        <p:spPr>
          <a:xfrm>
            <a:off x="6542008" y="1484411"/>
            <a:ext cx="675824" cy="8591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7242221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6" name="Picture 5">
            <a:extLst>
              <a:ext uri="{FF2B5EF4-FFF2-40B4-BE49-F238E27FC236}">
                <a16:creationId xmlns:a16="http://schemas.microsoft.com/office/drawing/2014/main" id="{070446A4-095C-46EF-9202-FEFA52A58DA5}"/>
              </a:ext>
            </a:extLst>
          </p:cNvPr>
          <p:cNvPicPr>
            <a:picLocks noChangeAspect="1"/>
          </p:cNvPicPr>
          <p:nvPr/>
        </p:nvPicPr>
        <p:blipFill>
          <a:blip r:embed="rId3"/>
          <a:stretch>
            <a:fillRect/>
          </a:stretch>
        </p:blipFill>
        <p:spPr>
          <a:xfrm>
            <a:off x="2709513" y="1081842"/>
            <a:ext cx="5303521" cy="2480627"/>
          </a:xfrm>
          <a:prstGeom prst="rect">
            <a:avLst/>
          </a:prstGeom>
        </p:spPr>
      </p:pic>
      <p:pic>
        <p:nvPicPr>
          <p:cNvPr id="4" name="Picture 3">
            <a:extLst>
              <a:ext uri="{FF2B5EF4-FFF2-40B4-BE49-F238E27FC236}">
                <a16:creationId xmlns:a16="http://schemas.microsoft.com/office/drawing/2014/main" id="{38302F5A-13AA-47A4-8AED-0EC6B4BE5509}"/>
              </a:ext>
            </a:extLst>
          </p:cNvPr>
          <p:cNvPicPr>
            <a:picLocks noChangeAspect="1"/>
          </p:cNvPicPr>
          <p:nvPr/>
        </p:nvPicPr>
        <p:blipFill>
          <a:blip r:embed="rId4"/>
          <a:stretch>
            <a:fillRect/>
          </a:stretch>
        </p:blipFill>
        <p:spPr>
          <a:xfrm>
            <a:off x="1005157" y="3690572"/>
            <a:ext cx="2825699" cy="742172"/>
          </a:xfrm>
          <a:prstGeom prst="rect">
            <a:avLst/>
          </a:prstGeom>
        </p:spPr>
      </p:pic>
      <p:sp>
        <p:nvSpPr>
          <p:cNvPr id="239" name="Google Shape;239;g1155e68b35c_0_217"/>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basic stats</a:t>
            </a:r>
            <a:endParaRPr sz="2520" dirty="0"/>
          </a:p>
        </p:txBody>
      </p:sp>
      <p:sp>
        <p:nvSpPr>
          <p:cNvPr id="240" name="Google Shape;240;g1155e68b35c_0_217"/>
          <p:cNvSpPr txBox="1">
            <a:spLocks noGrp="1"/>
          </p:cNvSpPr>
          <p:nvPr>
            <p:ph idx="1"/>
          </p:nvPr>
        </p:nvSpPr>
        <p:spPr>
          <a:prstGeom prst="rect">
            <a:avLst/>
          </a:prstGeom>
        </p:spPr>
        <p:txBody>
          <a:bodyPr spcFirstLastPara="1" vert="horz" wrap="square" lIns="0" tIns="0" rIns="0" bIns="0" rtlCol="0" anchor="t" anchorCtr="0">
            <a:noAutofit/>
          </a:bodyPr>
          <a:lstStyle/>
          <a:p>
            <a:pPr marL="0" indent="0"/>
            <a:r>
              <a:rPr lang="en-US" dirty="0"/>
              <a:t> </a:t>
            </a:r>
            <a:r>
              <a:rPr lang="en-US" b="1" dirty="0"/>
              <a:t>Z-score Technique</a:t>
            </a:r>
          </a:p>
        </p:txBody>
      </p:sp>
      <p:sp>
        <p:nvSpPr>
          <p:cNvPr id="245" name="Google Shape;245;g1155e68b35c_0_217"/>
          <p:cNvSpPr txBox="1"/>
          <p:nvPr/>
        </p:nvSpPr>
        <p:spPr>
          <a:xfrm>
            <a:off x="1293842" y="4453017"/>
            <a:ext cx="6935757" cy="415472"/>
          </a:xfrm>
          <a:prstGeom prst="rect">
            <a:avLst/>
          </a:prstGeom>
          <a:noFill/>
          <a:ln>
            <a:noFill/>
          </a:ln>
        </p:spPr>
        <p:txBody>
          <a:bodyPr spcFirstLastPara="1" wrap="square" lIns="82283" tIns="82283" rIns="82283" bIns="82283" anchor="t" anchorCtr="0">
            <a:spAutoFit/>
          </a:bodyPr>
          <a:lstStyle/>
          <a:p>
            <a:pPr algn="ctr"/>
            <a:r>
              <a:rPr lang="en-US" sz="1620" dirty="0"/>
              <a:t>Z-score normalization + Rule Engine to cut the Gaussian</a:t>
            </a:r>
            <a:endParaRPr sz="1620" dirty="0"/>
          </a:p>
        </p:txBody>
      </p:sp>
    </p:spTree>
    <p:extLst>
      <p:ext uri="{BB962C8B-B14F-4D97-AF65-F5344CB8AC3E}">
        <p14:creationId xmlns:p14="http://schemas.microsoft.com/office/powerpoint/2010/main" val="352098308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4A792-F252-4465-935D-2EECCA26BC1F}"/>
              </a:ext>
            </a:extLst>
          </p:cNvPr>
          <p:cNvSpPr>
            <a:spLocks noGrp="1"/>
          </p:cNvSpPr>
          <p:nvPr>
            <p:ph type="title"/>
          </p:nvPr>
        </p:nvSpPr>
        <p:spPr/>
        <p:txBody>
          <a:bodyPr/>
          <a:lstStyle/>
          <a:p>
            <a:r>
              <a:rPr lang="en-US" dirty="0"/>
              <a:t>Summary of statistics-based techniques</a:t>
            </a:r>
          </a:p>
        </p:txBody>
      </p:sp>
      <p:sp>
        <p:nvSpPr>
          <p:cNvPr id="4" name="Slide Number Placeholder 3">
            <a:extLst>
              <a:ext uri="{FF2B5EF4-FFF2-40B4-BE49-F238E27FC236}">
                <a16:creationId xmlns:a16="http://schemas.microsoft.com/office/drawing/2014/main" id="{DD95C70C-CA1B-498D-8386-37A2B4EDCFF0}"/>
              </a:ext>
            </a:extLst>
          </p:cNvPr>
          <p:cNvSpPr>
            <a:spLocks noGrp="1"/>
          </p:cNvSpPr>
          <p:nvPr>
            <p:ph type="sldNum" sz="quarter" idx="12"/>
          </p:nvPr>
        </p:nvSpPr>
        <p:spPr/>
        <p:txBody>
          <a:bodyPr/>
          <a:lstStyle/>
          <a:p>
            <a:fld id="{00000000-1234-1234-1234-123412341234}" type="slidenum">
              <a:rPr lang="en-US" smtClean="0"/>
              <a:pPr/>
              <a:t>169</a:t>
            </a:fld>
            <a:endParaRPr lang="en-US"/>
          </a:p>
        </p:txBody>
      </p:sp>
      <p:sp>
        <p:nvSpPr>
          <p:cNvPr id="6" name="Text Placeholder 2">
            <a:extLst>
              <a:ext uri="{FF2B5EF4-FFF2-40B4-BE49-F238E27FC236}">
                <a16:creationId xmlns:a16="http://schemas.microsoft.com/office/drawing/2014/main" id="{D2493DB2-E545-45A2-A53A-85BCFDB06B87}"/>
              </a:ext>
            </a:extLst>
          </p:cNvPr>
          <p:cNvSpPr txBox="1">
            <a:spLocks/>
          </p:cNvSpPr>
          <p:nvPr/>
        </p:nvSpPr>
        <p:spPr>
          <a:xfrm>
            <a:off x="509276" y="1479566"/>
            <a:ext cx="3743392" cy="1717242"/>
          </a:xfrm>
          <a:prstGeom prst="rect">
            <a:avLst/>
          </a:prstGeom>
          <a:gradFill flip="none" rotWithShape="1">
            <a:gsLst>
              <a:gs pos="0">
                <a:srgbClr val="FFD653">
                  <a:tint val="66000"/>
                  <a:satMod val="160000"/>
                </a:srgbClr>
              </a:gs>
              <a:gs pos="50000">
                <a:srgbClr val="FFD653">
                  <a:tint val="44500"/>
                  <a:satMod val="160000"/>
                </a:srgbClr>
              </a:gs>
              <a:gs pos="100000">
                <a:srgbClr val="FFD653">
                  <a:tint val="23500"/>
                  <a:satMod val="160000"/>
                </a:srgb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Pros:</a:t>
            </a:r>
          </a:p>
          <a:p>
            <a:r>
              <a:rPr lang="en-US" sz="1400" dirty="0"/>
              <a:t>Automated extraction</a:t>
            </a:r>
          </a:p>
          <a:p>
            <a:r>
              <a:rPr lang="en-US" sz="1400" dirty="0"/>
              <a:t>Easy to understand</a:t>
            </a:r>
          </a:p>
          <a:p>
            <a:r>
              <a:rPr lang="en-US" sz="1400" dirty="0"/>
              <a:t>Just 1 or 2 nodes</a:t>
            </a:r>
          </a:p>
          <a:p>
            <a:endParaRPr lang="en-US" sz="1440" dirty="0"/>
          </a:p>
        </p:txBody>
      </p:sp>
      <p:sp>
        <p:nvSpPr>
          <p:cNvPr id="7" name="Text Placeholder 2">
            <a:extLst>
              <a:ext uri="{FF2B5EF4-FFF2-40B4-BE49-F238E27FC236}">
                <a16:creationId xmlns:a16="http://schemas.microsoft.com/office/drawing/2014/main" id="{FC3197EC-2AE6-4432-BD2A-5B301A8B8675}"/>
              </a:ext>
            </a:extLst>
          </p:cNvPr>
          <p:cNvSpPr txBox="1">
            <a:spLocks/>
          </p:cNvSpPr>
          <p:nvPr/>
        </p:nvSpPr>
        <p:spPr>
          <a:xfrm>
            <a:off x="2083870" y="4055626"/>
            <a:ext cx="4523874" cy="408266"/>
          </a:xfrm>
          <a:prstGeom prst="rect">
            <a:avLst/>
          </a:prstGeom>
          <a:noFill/>
          <a:ln w="3810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lgn="ctr">
              <a:buNone/>
            </a:pPr>
            <a:r>
              <a:rPr lang="en-US" sz="1620" dirty="0"/>
              <a:t>What about on multi-dimensional data?</a:t>
            </a:r>
          </a:p>
        </p:txBody>
      </p:sp>
      <p:sp>
        <p:nvSpPr>
          <p:cNvPr id="8" name="Text Placeholder 2">
            <a:extLst>
              <a:ext uri="{FF2B5EF4-FFF2-40B4-BE49-F238E27FC236}">
                <a16:creationId xmlns:a16="http://schemas.microsoft.com/office/drawing/2014/main" id="{748A5240-D0AC-9435-B26B-D7FEE067C74D}"/>
              </a:ext>
            </a:extLst>
          </p:cNvPr>
          <p:cNvSpPr txBox="1">
            <a:spLocks/>
          </p:cNvSpPr>
          <p:nvPr/>
        </p:nvSpPr>
        <p:spPr>
          <a:xfrm>
            <a:off x="4998258" y="1479566"/>
            <a:ext cx="3743392" cy="1717242"/>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Cons:</a:t>
            </a:r>
          </a:p>
          <a:p>
            <a:r>
              <a:rPr lang="en-US" sz="1400" dirty="0"/>
              <a:t>You might need to know some statistics</a:t>
            </a:r>
          </a:p>
          <a:p>
            <a:r>
              <a:rPr lang="en-US" sz="1400" dirty="0"/>
              <a:t>Unidimensional analysis</a:t>
            </a:r>
          </a:p>
          <a:p>
            <a:r>
              <a:rPr lang="en-US" sz="1400" dirty="0"/>
              <a:t>Z-score technique: the data is forced into a Gaussian distribution</a:t>
            </a:r>
          </a:p>
          <a:p>
            <a:pPr marL="0" indent="0">
              <a:buNone/>
            </a:pPr>
            <a:endParaRPr lang="en-US" sz="1400" dirty="0"/>
          </a:p>
        </p:txBody>
      </p:sp>
    </p:spTree>
    <p:extLst>
      <p:ext uri="{BB962C8B-B14F-4D97-AF65-F5344CB8AC3E}">
        <p14:creationId xmlns:p14="http://schemas.microsoft.com/office/powerpoint/2010/main" val="203452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CF3B1-2030-4913-AB16-AB22DABCA7E3}"/>
              </a:ext>
            </a:extLst>
          </p:cNvPr>
          <p:cNvSpPr>
            <a:spLocks noGrp="1"/>
          </p:cNvSpPr>
          <p:nvPr>
            <p:ph type="title"/>
          </p:nvPr>
        </p:nvSpPr>
        <p:spPr/>
        <p:txBody>
          <a:bodyPr/>
          <a:lstStyle/>
          <a:p>
            <a:r>
              <a:rPr lang="en-US" dirty="0"/>
              <a:t>What Can I Analyze with Cohort Analysis?</a:t>
            </a:r>
          </a:p>
        </p:txBody>
      </p:sp>
      <p:sp>
        <p:nvSpPr>
          <p:cNvPr id="3" name="Content Placeholder 2">
            <a:extLst>
              <a:ext uri="{FF2B5EF4-FFF2-40B4-BE49-F238E27FC236}">
                <a16:creationId xmlns:a16="http://schemas.microsoft.com/office/drawing/2014/main" id="{167D9B88-5EAD-4553-9927-60D951702A49}"/>
              </a:ext>
            </a:extLst>
          </p:cNvPr>
          <p:cNvSpPr>
            <a:spLocks noGrp="1"/>
          </p:cNvSpPr>
          <p:nvPr>
            <p:ph idx="1"/>
          </p:nvPr>
        </p:nvSpPr>
        <p:spPr/>
        <p:txBody>
          <a:bodyPr/>
          <a:lstStyle/>
          <a:p>
            <a:r>
              <a:rPr lang="en-US" dirty="0"/>
              <a:t>Recurring revenue</a:t>
            </a:r>
          </a:p>
          <a:p>
            <a:r>
              <a:rPr lang="en-US" dirty="0"/>
              <a:t>Customer count / churn rate</a:t>
            </a:r>
          </a:p>
          <a:p>
            <a:r>
              <a:rPr lang="en-US" dirty="0"/>
              <a:t>Customer acquisition cost</a:t>
            </a:r>
          </a:p>
          <a:p>
            <a:r>
              <a:rPr lang="en-US" dirty="0"/>
              <a:t>Customer retention analysis</a:t>
            </a:r>
          </a:p>
        </p:txBody>
      </p:sp>
      <p:sp>
        <p:nvSpPr>
          <p:cNvPr id="4" name="Slide Number Placeholder 3">
            <a:extLst>
              <a:ext uri="{FF2B5EF4-FFF2-40B4-BE49-F238E27FC236}">
                <a16:creationId xmlns:a16="http://schemas.microsoft.com/office/drawing/2014/main" id="{65A09101-16C7-4C2C-9363-6AAD93584A99}"/>
              </a:ext>
            </a:extLst>
          </p:cNvPr>
          <p:cNvSpPr>
            <a:spLocks noGrp="1"/>
          </p:cNvSpPr>
          <p:nvPr>
            <p:ph type="sldNum" sz="quarter" idx="12"/>
          </p:nvPr>
        </p:nvSpPr>
        <p:spPr/>
        <p:txBody>
          <a:bodyPr/>
          <a:lstStyle/>
          <a:p>
            <a:fld id="{220B6647-BD7A-7942-B66E-0DFF9B72D92D}" type="slidenum">
              <a:rPr lang="en-US" smtClean="0"/>
              <a:pPr/>
              <a:t>17</a:t>
            </a:fld>
            <a:endParaRPr lang="en-US"/>
          </a:p>
        </p:txBody>
      </p:sp>
      <p:sp>
        <p:nvSpPr>
          <p:cNvPr id="5" name="Rectangle: Rounded Corners 4">
            <a:extLst>
              <a:ext uri="{FF2B5EF4-FFF2-40B4-BE49-F238E27FC236}">
                <a16:creationId xmlns:a16="http://schemas.microsoft.com/office/drawing/2014/main" id="{3EBB6FBD-0EE3-4A88-B7F4-F4AFBDD4990F}"/>
              </a:ext>
            </a:extLst>
          </p:cNvPr>
          <p:cNvSpPr/>
          <p:nvPr/>
        </p:nvSpPr>
        <p:spPr>
          <a:xfrm>
            <a:off x="537246" y="1795432"/>
            <a:ext cx="2732898" cy="311973"/>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tx1"/>
              </a:solidFill>
            </a:endParaRPr>
          </a:p>
        </p:txBody>
      </p:sp>
    </p:spTree>
    <p:extLst>
      <p:ext uri="{BB962C8B-B14F-4D97-AF65-F5344CB8AC3E}">
        <p14:creationId xmlns:p14="http://schemas.microsoft.com/office/powerpoint/2010/main" val="39147359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ACC7-4246-2F44-5B1D-789CB9214373}"/>
              </a:ext>
            </a:extLst>
          </p:cNvPr>
          <p:cNvSpPr>
            <a:spLocks noGrp="1"/>
          </p:cNvSpPr>
          <p:nvPr>
            <p:ph type="ctrTitle"/>
          </p:nvPr>
        </p:nvSpPr>
        <p:spPr/>
        <p:txBody>
          <a:bodyPr>
            <a:normAutofit fontScale="90000"/>
          </a:bodyPr>
          <a:lstStyle/>
          <a:p>
            <a:r>
              <a:rPr lang="en-US" dirty="0"/>
              <a:t>Techniques for Outlier Detection:</a:t>
            </a:r>
            <a:br>
              <a:rPr lang="en-US" dirty="0"/>
            </a:br>
            <a:r>
              <a:rPr lang="en-US" dirty="0"/>
              <a:t>Clustering</a:t>
            </a:r>
          </a:p>
        </p:txBody>
      </p:sp>
    </p:spTree>
    <p:extLst>
      <p:ext uri="{BB962C8B-B14F-4D97-AF65-F5344CB8AC3E}">
        <p14:creationId xmlns:p14="http://schemas.microsoft.com/office/powerpoint/2010/main" val="24922181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155e68b35c_0_239"/>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Clustering</a:t>
            </a:r>
            <a:endParaRPr sz="2520" dirty="0"/>
          </a:p>
        </p:txBody>
      </p:sp>
      <p:sp>
        <p:nvSpPr>
          <p:cNvPr id="252" name="Google Shape;252;g1155e68b35c_0_239"/>
          <p:cNvSpPr txBox="1">
            <a:spLocks noGrp="1"/>
          </p:cNvSpPr>
          <p:nvPr>
            <p:ph idx="1"/>
          </p:nvPr>
        </p:nvSpPr>
        <p:spPr>
          <a:xfrm>
            <a:off x="358200" y="825607"/>
            <a:ext cx="8427600" cy="370117"/>
          </a:xfrm>
          <a:prstGeom prst="rect">
            <a:avLst/>
          </a:prstGeom>
        </p:spPr>
        <p:txBody>
          <a:bodyPr spcFirstLastPara="1" vert="horz" wrap="square" lIns="0" tIns="0" rIns="0" bIns="0" rtlCol="0" anchor="t" anchorCtr="0">
            <a:noAutofit/>
          </a:bodyPr>
          <a:lstStyle/>
          <a:p>
            <a:pPr marL="0" indent="0">
              <a:buNone/>
            </a:pPr>
            <a:r>
              <a:rPr lang="en-US" b="1" dirty="0"/>
              <a:t>k-Means</a:t>
            </a:r>
            <a:endParaRPr b="1" dirty="0"/>
          </a:p>
        </p:txBody>
      </p:sp>
      <p:sp>
        <p:nvSpPr>
          <p:cNvPr id="19" name="TextBox 18">
            <a:extLst>
              <a:ext uri="{FF2B5EF4-FFF2-40B4-BE49-F238E27FC236}">
                <a16:creationId xmlns:a16="http://schemas.microsoft.com/office/drawing/2014/main" id="{A3BA94F2-9ACF-42FC-9F24-4FF438D0E12F}"/>
              </a:ext>
            </a:extLst>
          </p:cNvPr>
          <p:cNvSpPr txBox="1"/>
          <p:nvPr/>
        </p:nvSpPr>
        <p:spPr>
          <a:xfrm>
            <a:off x="697380" y="1277317"/>
            <a:ext cx="5297355" cy="1148071"/>
          </a:xfrm>
          <a:prstGeom prst="rect">
            <a:avLst/>
          </a:prstGeom>
          <a:noFill/>
        </p:spPr>
        <p:txBody>
          <a:bodyPr wrap="square">
            <a:spAutoFit/>
          </a:bodyPr>
          <a:lstStyle/>
          <a:p>
            <a:pPr lvl="1" eaLnBrk="0" hangingPunct="0">
              <a:lnSpc>
                <a:spcPct val="90000"/>
              </a:lnSpc>
              <a:spcBef>
                <a:spcPts val="405"/>
              </a:spcBef>
              <a:spcAft>
                <a:spcPts val="405"/>
              </a:spcAft>
            </a:pPr>
            <a:r>
              <a:rPr lang="en-US" altLang="en-US" sz="1260" dirty="0"/>
              <a:t>- choose </a:t>
            </a:r>
            <a:r>
              <a:rPr lang="en-US" altLang="en-US" sz="1260" i="1" dirty="0">
                <a:latin typeface="Times New Roman" panose="02020603050405020304" pitchFamily="18" charset="0"/>
                <a:cs typeface="Times New Roman" panose="02020603050405020304" pitchFamily="18" charset="0"/>
              </a:rPr>
              <a:t>k</a:t>
            </a:r>
            <a:r>
              <a:rPr lang="en-US" altLang="en-US" sz="1260" dirty="0"/>
              <a:t> initial cluster representatives</a:t>
            </a:r>
          </a:p>
          <a:p>
            <a:pPr lvl="1" eaLnBrk="0" hangingPunct="0">
              <a:lnSpc>
                <a:spcPct val="90000"/>
              </a:lnSpc>
              <a:spcBef>
                <a:spcPts val="405"/>
              </a:spcBef>
              <a:spcAft>
                <a:spcPts val="405"/>
              </a:spcAft>
            </a:pPr>
            <a:r>
              <a:rPr lang="en-US" altLang="en-US" sz="1260" dirty="0"/>
              <a:t>- optimize these representatives iteratively</a:t>
            </a:r>
          </a:p>
          <a:p>
            <a:pPr lvl="1" eaLnBrk="0" hangingPunct="0">
              <a:lnSpc>
                <a:spcPct val="90000"/>
              </a:lnSpc>
              <a:spcBef>
                <a:spcPts val="405"/>
              </a:spcBef>
              <a:spcAft>
                <a:spcPts val="405"/>
              </a:spcAft>
            </a:pPr>
            <a:r>
              <a:rPr lang="en-US" altLang="en-US" sz="1260" dirty="0"/>
              <a:t>-  assign each object to its most similar cluster representative</a:t>
            </a:r>
          </a:p>
          <a:p>
            <a:pPr lvl="1" eaLnBrk="0" hangingPunct="0">
              <a:lnSpc>
                <a:spcPct val="90000"/>
              </a:lnSpc>
              <a:spcBef>
                <a:spcPts val="405"/>
              </a:spcBef>
              <a:spcAft>
                <a:spcPts val="405"/>
              </a:spcAft>
            </a:pPr>
            <a:r>
              <a:rPr lang="en-US" altLang="en-US" sz="1620" dirty="0"/>
              <a:t>-  Outliers in little populated clusters</a:t>
            </a:r>
            <a:endParaRPr lang="en-US" altLang="en-US" sz="1260" dirty="0"/>
          </a:p>
        </p:txBody>
      </p:sp>
      <p:sp>
        <p:nvSpPr>
          <p:cNvPr id="20" name="Google Shape;157;g1155e68b35c_0_119">
            <a:extLst>
              <a:ext uri="{FF2B5EF4-FFF2-40B4-BE49-F238E27FC236}">
                <a16:creationId xmlns:a16="http://schemas.microsoft.com/office/drawing/2014/main" id="{0EF913E0-292C-4FB7-AE21-F34406235950}"/>
              </a:ext>
            </a:extLst>
          </p:cNvPr>
          <p:cNvSpPr/>
          <p:nvPr/>
        </p:nvSpPr>
        <p:spPr>
          <a:xfrm>
            <a:off x="4046294" y="3385148"/>
            <a:ext cx="525706" cy="194411"/>
          </a:xfrm>
          <a:prstGeom prst="rightArrow">
            <a:avLst>
              <a:gd name="adj1" fmla="val 45339"/>
              <a:gd name="adj2" fmla="val 49991"/>
            </a:avLst>
          </a:prstGeom>
          <a:solidFill>
            <a:schemeClr val="accent1"/>
          </a:solidFill>
          <a:ln>
            <a:noFill/>
          </a:ln>
          <a:effectLst>
            <a:outerShdw blurRad="57150" dist="19050" dir="5400000" algn="bl" rotWithShape="0">
              <a:srgbClr val="000000">
                <a:alpha val="50000"/>
              </a:srgbClr>
            </a:outerShdw>
          </a:effectLst>
        </p:spPr>
        <p:txBody>
          <a:bodyPr spcFirstLastPara="1" wrap="square" lIns="82283" tIns="82283" rIns="82283" bIns="82283" anchor="ctr" anchorCtr="0">
            <a:noAutofit/>
          </a:bodyPr>
          <a:lstStyle/>
          <a:p>
            <a:endParaRPr sz="1620"/>
          </a:p>
        </p:txBody>
      </p:sp>
      <p:grpSp>
        <p:nvGrpSpPr>
          <p:cNvPr id="23" name="Group 22">
            <a:extLst>
              <a:ext uri="{FF2B5EF4-FFF2-40B4-BE49-F238E27FC236}">
                <a16:creationId xmlns:a16="http://schemas.microsoft.com/office/drawing/2014/main" id="{0AED01BA-90D3-4D4D-AFDA-32FDE8C5F94D}"/>
              </a:ext>
            </a:extLst>
          </p:cNvPr>
          <p:cNvGrpSpPr/>
          <p:nvPr/>
        </p:nvGrpSpPr>
        <p:grpSpPr>
          <a:xfrm>
            <a:off x="4798194" y="2856709"/>
            <a:ext cx="2345847" cy="1660868"/>
            <a:chOff x="2130802" y="2727077"/>
            <a:chExt cx="3675660" cy="2601055"/>
          </a:xfrm>
        </p:grpSpPr>
        <p:pic>
          <p:nvPicPr>
            <p:cNvPr id="24" name="Picture 23" descr="Chart, scatter chart&#10;&#10;Description automatically generated">
              <a:extLst>
                <a:ext uri="{FF2B5EF4-FFF2-40B4-BE49-F238E27FC236}">
                  <a16:creationId xmlns:a16="http://schemas.microsoft.com/office/drawing/2014/main" id="{78D51739-7356-43CC-A2C6-FC6B11EE82B2}"/>
                </a:ext>
              </a:extLst>
            </p:cNvPr>
            <p:cNvPicPr>
              <a:picLocks noChangeAspect="1"/>
            </p:cNvPicPr>
            <p:nvPr/>
          </p:nvPicPr>
          <p:blipFill>
            <a:blip r:embed="rId3"/>
            <a:stretch>
              <a:fillRect/>
            </a:stretch>
          </p:blipFill>
          <p:spPr>
            <a:xfrm>
              <a:off x="2130802" y="2770222"/>
              <a:ext cx="3432551" cy="2557910"/>
            </a:xfrm>
            <a:prstGeom prst="rect">
              <a:avLst/>
            </a:prstGeom>
          </p:spPr>
        </p:pic>
        <p:sp>
          <p:nvSpPr>
            <p:cNvPr id="25" name="TextBox 2">
              <a:extLst>
                <a:ext uri="{FF2B5EF4-FFF2-40B4-BE49-F238E27FC236}">
                  <a16:creationId xmlns:a16="http://schemas.microsoft.com/office/drawing/2014/main" id="{008776C6-5042-4917-8F68-21A16F2791F8}"/>
                </a:ext>
              </a:extLst>
            </p:cNvPr>
            <p:cNvSpPr txBox="1"/>
            <p:nvPr/>
          </p:nvSpPr>
          <p:spPr>
            <a:xfrm>
              <a:off x="2900363"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32A62B"/>
                  </a:solidFill>
                </a:rPr>
                <a:t>C</a:t>
              </a:r>
              <a:r>
                <a:rPr lang="en-US" sz="720" i="1" baseline="-25000" dirty="0">
                  <a:solidFill>
                    <a:srgbClr val="32A62B"/>
                  </a:solidFill>
                </a:rPr>
                <a:t>1</a:t>
              </a:r>
            </a:p>
          </p:txBody>
        </p:sp>
        <p:sp>
          <p:nvSpPr>
            <p:cNvPr id="26" name="TextBox 6">
              <a:extLst>
                <a:ext uri="{FF2B5EF4-FFF2-40B4-BE49-F238E27FC236}">
                  <a16:creationId xmlns:a16="http://schemas.microsoft.com/office/drawing/2014/main" id="{85D54E8B-FB72-4F91-9792-7D3704B84EB7}"/>
                </a:ext>
              </a:extLst>
            </p:cNvPr>
            <p:cNvSpPr txBox="1"/>
            <p:nvPr/>
          </p:nvSpPr>
          <p:spPr>
            <a:xfrm>
              <a:off x="4005637"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E41A1C"/>
                  </a:solidFill>
                </a:rPr>
                <a:t>C</a:t>
              </a:r>
              <a:r>
                <a:rPr lang="en-US" sz="720" i="1" baseline="-25000" dirty="0">
                  <a:solidFill>
                    <a:srgbClr val="E41A1C"/>
                  </a:solidFill>
                </a:rPr>
                <a:t>2</a:t>
              </a:r>
            </a:p>
          </p:txBody>
        </p:sp>
        <p:sp>
          <p:nvSpPr>
            <p:cNvPr id="27" name="TextBox 7">
              <a:extLst>
                <a:ext uri="{FF2B5EF4-FFF2-40B4-BE49-F238E27FC236}">
                  <a16:creationId xmlns:a16="http://schemas.microsoft.com/office/drawing/2014/main" id="{46159E83-7B62-4FB5-9F0D-18E46D95A42B}"/>
                </a:ext>
              </a:extLst>
            </p:cNvPr>
            <p:cNvSpPr txBox="1"/>
            <p:nvPr/>
          </p:nvSpPr>
          <p:spPr>
            <a:xfrm>
              <a:off x="5211108" y="2727077"/>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A35124"/>
                  </a:solidFill>
                </a:rPr>
                <a:t>C</a:t>
              </a:r>
              <a:r>
                <a:rPr lang="en-US" sz="720" i="1" baseline="-25000" dirty="0">
                  <a:solidFill>
                    <a:srgbClr val="A35124"/>
                  </a:solidFill>
                </a:rPr>
                <a:t>3</a:t>
              </a:r>
            </a:p>
          </p:txBody>
        </p:sp>
        <p:sp>
          <p:nvSpPr>
            <p:cNvPr id="28" name="TextBox 8">
              <a:extLst>
                <a:ext uri="{FF2B5EF4-FFF2-40B4-BE49-F238E27FC236}">
                  <a16:creationId xmlns:a16="http://schemas.microsoft.com/office/drawing/2014/main" id="{C4512632-4E72-4C1C-B9BD-D0050AB6FB3A}"/>
                </a:ext>
              </a:extLst>
            </p:cNvPr>
            <p:cNvSpPr txBox="1"/>
            <p:nvPr/>
          </p:nvSpPr>
          <p:spPr>
            <a:xfrm>
              <a:off x="2900363" y="4725621"/>
              <a:ext cx="738620"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643893"/>
                  </a:solidFill>
                </a:rPr>
                <a:t>C</a:t>
              </a:r>
              <a:r>
                <a:rPr lang="en-US" sz="720" i="1" baseline="-25000" dirty="0">
                  <a:solidFill>
                    <a:srgbClr val="643893"/>
                  </a:solidFill>
                </a:rPr>
                <a:t>4</a:t>
              </a:r>
            </a:p>
          </p:txBody>
        </p:sp>
        <p:sp>
          <p:nvSpPr>
            <p:cNvPr id="29" name="TextBox 9">
              <a:extLst>
                <a:ext uri="{FF2B5EF4-FFF2-40B4-BE49-F238E27FC236}">
                  <a16:creationId xmlns:a16="http://schemas.microsoft.com/office/drawing/2014/main" id="{C756E411-10E0-4E57-BE82-880C78FFE21B}"/>
                </a:ext>
              </a:extLst>
            </p:cNvPr>
            <p:cNvSpPr txBox="1"/>
            <p:nvPr/>
          </p:nvSpPr>
          <p:spPr>
            <a:xfrm>
              <a:off x="4005635" y="4725621"/>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1F78B4"/>
                  </a:solidFill>
                </a:rPr>
                <a:t>C</a:t>
              </a:r>
              <a:r>
                <a:rPr lang="en-US" sz="720" i="1" baseline="-25000" dirty="0">
                  <a:solidFill>
                    <a:srgbClr val="1F78B4"/>
                  </a:solidFill>
                </a:rPr>
                <a:t>5</a:t>
              </a:r>
            </a:p>
          </p:txBody>
        </p:sp>
        <p:sp>
          <p:nvSpPr>
            <p:cNvPr id="30" name="TextBox 10">
              <a:extLst>
                <a:ext uri="{FF2B5EF4-FFF2-40B4-BE49-F238E27FC236}">
                  <a16:creationId xmlns:a16="http://schemas.microsoft.com/office/drawing/2014/main" id="{E7311EB6-5EF2-4E3B-BE36-8B757CEC712F}"/>
                </a:ext>
              </a:extLst>
            </p:cNvPr>
            <p:cNvSpPr txBox="1"/>
            <p:nvPr/>
          </p:nvSpPr>
          <p:spPr>
            <a:xfrm>
              <a:off x="5211109" y="4725621"/>
              <a:ext cx="595353"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FE7E00"/>
                  </a:solidFill>
                </a:rPr>
                <a:t>C</a:t>
              </a:r>
              <a:r>
                <a:rPr lang="en-US" sz="720" i="1" baseline="-25000" dirty="0">
                  <a:solidFill>
                    <a:srgbClr val="FE7E00"/>
                  </a:solidFill>
                </a:rPr>
                <a:t>6</a:t>
              </a:r>
            </a:p>
          </p:txBody>
        </p:sp>
      </p:grpSp>
      <p:sp>
        <p:nvSpPr>
          <p:cNvPr id="7" name="Oval 6">
            <a:extLst>
              <a:ext uri="{FF2B5EF4-FFF2-40B4-BE49-F238E27FC236}">
                <a16:creationId xmlns:a16="http://schemas.microsoft.com/office/drawing/2014/main" id="{90F03F52-B191-4D9F-9BF0-AF54E786F097}"/>
              </a:ext>
            </a:extLst>
          </p:cNvPr>
          <p:cNvSpPr/>
          <p:nvPr/>
        </p:nvSpPr>
        <p:spPr>
          <a:xfrm>
            <a:off x="7483973" y="2489467"/>
            <a:ext cx="41147" cy="4114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32" name="TextBox 10">
            <a:extLst>
              <a:ext uri="{FF2B5EF4-FFF2-40B4-BE49-F238E27FC236}">
                <a16:creationId xmlns:a16="http://schemas.microsoft.com/office/drawing/2014/main" id="{231A661B-8EF2-45C4-9E1E-949D0435ABD8}"/>
              </a:ext>
            </a:extLst>
          </p:cNvPr>
          <p:cNvSpPr txBox="1"/>
          <p:nvPr/>
        </p:nvSpPr>
        <p:spPr>
          <a:xfrm>
            <a:off x="7440808" y="2425388"/>
            <a:ext cx="349560" cy="234331"/>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chemeClr val="accent5">
                    <a:lumMod val="75000"/>
                  </a:schemeClr>
                </a:solidFill>
              </a:rPr>
              <a:t>C</a:t>
            </a:r>
            <a:r>
              <a:rPr lang="en-US" sz="720" i="1" baseline="-25000" dirty="0">
                <a:solidFill>
                  <a:schemeClr val="accent5">
                    <a:lumMod val="75000"/>
                  </a:schemeClr>
                </a:solidFill>
              </a:rPr>
              <a:t>7</a:t>
            </a:r>
          </a:p>
        </p:txBody>
      </p:sp>
      <p:sp>
        <p:nvSpPr>
          <p:cNvPr id="33" name="TextBox 32">
            <a:extLst>
              <a:ext uri="{FF2B5EF4-FFF2-40B4-BE49-F238E27FC236}">
                <a16:creationId xmlns:a16="http://schemas.microsoft.com/office/drawing/2014/main" id="{086E132E-BE6E-45A0-B506-8D0CBAE38303}"/>
              </a:ext>
            </a:extLst>
          </p:cNvPr>
          <p:cNvSpPr txBox="1"/>
          <p:nvPr/>
        </p:nvSpPr>
        <p:spPr>
          <a:xfrm>
            <a:off x="7440808" y="2005311"/>
            <a:ext cx="845103" cy="341632"/>
          </a:xfrm>
          <a:prstGeom prst="rect">
            <a:avLst/>
          </a:prstGeom>
          <a:noFill/>
        </p:spPr>
        <p:txBody>
          <a:bodyPr wrap="none" rtlCol="0">
            <a:spAutoFit/>
          </a:bodyPr>
          <a:lstStyle/>
          <a:p>
            <a:r>
              <a:rPr lang="en-US" sz="1620" dirty="0"/>
              <a:t>Outlier</a:t>
            </a:r>
          </a:p>
        </p:txBody>
      </p:sp>
      <p:cxnSp>
        <p:nvCxnSpPr>
          <p:cNvPr id="34" name="Straight Arrow Connector 33">
            <a:extLst>
              <a:ext uri="{FF2B5EF4-FFF2-40B4-BE49-F238E27FC236}">
                <a16:creationId xmlns:a16="http://schemas.microsoft.com/office/drawing/2014/main" id="{7AF673B5-6A40-47CD-A99E-6E929A625CDE}"/>
              </a:ext>
            </a:extLst>
          </p:cNvPr>
          <p:cNvCxnSpPr>
            <a:cxnSpLocks/>
          </p:cNvCxnSpPr>
          <p:nvPr/>
        </p:nvCxnSpPr>
        <p:spPr>
          <a:xfrm flipH="1">
            <a:off x="7525120" y="2250796"/>
            <a:ext cx="125811" cy="229514"/>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D670FCC8-51E3-4221-9C94-F3D0841FC343}"/>
              </a:ext>
            </a:extLst>
          </p:cNvPr>
          <p:cNvGrpSpPr/>
          <p:nvPr/>
        </p:nvGrpSpPr>
        <p:grpSpPr>
          <a:xfrm>
            <a:off x="1140169" y="2856709"/>
            <a:ext cx="2401928" cy="1691228"/>
            <a:chOff x="2130802" y="2727077"/>
            <a:chExt cx="3675660" cy="2601055"/>
          </a:xfrm>
        </p:grpSpPr>
        <p:pic>
          <p:nvPicPr>
            <p:cNvPr id="38" name="Picture 37" descr="Chart, scatter chart&#10;&#10;Description automatically generated">
              <a:extLst>
                <a:ext uri="{FF2B5EF4-FFF2-40B4-BE49-F238E27FC236}">
                  <a16:creationId xmlns:a16="http://schemas.microsoft.com/office/drawing/2014/main" id="{49AF258A-82E6-4CD5-8C62-DAE3F7EF5ABF}"/>
                </a:ext>
              </a:extLst>
            </p:cNvPr>
            <p:cNvPicPr>
              <a:picLocks noChangeAspect="1"/>
            </p:cNvPicPr>
            <p:nvPr/>
          </p:nvPicPr>
          <p:blipFill>
            <a:blip r:embed="rId3"/>
            <a:stretch>
              <a:fillRect/>
            </a:stretch>
          </p:blipFill>
          <p:spPr>
            <a:xfrm>
              <a:off x="2130802" y="2770222"/>
              <a:ext cx="3432551" cy="2557910"/>
            </a:xfrm>
            <a:prstGeom prst="rect">
              <a:avLst/>
            </a:prstGeom>
          </p:spPr>
        </p:pic>
        <p:sp>
          <p:nvSpPr>
            <p:cNvPr id="39" name="TextBox 2">
              <a:extLst>
                <a:ext uri="{FF2B5EF4-FFF2-40B4-BE49-F238E27FC236}">
                  <a16:creationId xmlns:a16="http://schemas.microsoft.com/office/drawing/2014/main" id="{D64D0092-20A2-4C80-B9D2-F2270C0C883B}"/>
                </a:ext>
              </a:extLst>
            </p:cNvPr>
            <p:cNvSpPr txBox="1"/>
            <p:nvPr/>
          </p:nvSpPr>
          <p:spPr>
            <a:xfrm>
              <a:off x="2900363"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32A62B"/>
                  </a:solidFill>
                </a:rPr>
                <a:t>C</a:t>
              </a:r>
              <a:r>
                <a:rPr lang="en-US" sz="720" i="1" baseline="-25000" dirty="0">
                  <a:solidFill>
                    <a:srgbClr val="32A62B"/>
                  </a:solidFill>
                </a:rPr>
                <a:t>1</a:t>
              </a:r>
            </a:p>
          </p:txBody>
        </p:sp>
        <p:sp>
          <p:nvSpPr>
            <p:cNvPr id="40" name="TextBox 6">
              <a:extLst>
                <a:ext uri="{FF2B5EF4-FFF2-40B4-BE49-F238E27FC236}">
                  <a16:creationId xmlns:a16="http://schemas.microsoft.com/office/drawing/2014/main" id="{D2FD148A-5410-45AC-8090-52E57DAF5C13}"/>
                </a:ext>
              </a:extLst>
            </p:cNvPr>
            <p:cNvSpPr txBox="1"/>
            <p:nvPr/>
          </p:nvSpPr>
          <p:spPr>
            <a:xfrm>
              <a:off x="4005637"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E41A1C"/>
                  </a:solidFill>
                </a:rPr>
                <a:t>C</a:t>
              </a:r>
              <a:r>
                <a:rPr lang="en-US" sz="720" i="1" baseline="-25000" dirty="0">
                  <a:solidFill>
                    <a:srgbClr val="E41A1C"/>
                  </a:solidFill>
                </a:rPr>
                <a:t>2</a:t>
              </a:r>
            </a:p>
          </p:txBody>
        </p:sp>
        <p:sp>
          <p:nvSpPr>
            <p:cNvPr id="41" name="TextBox 7">
              <a:extLst>
                <a:ext uri="{FF2B5EF4-FFF2-40B4-BE49-F238E27FC236}">
                  <a16:creationId xmlns:a16="http://schemas.microsoft.com/office/drawing/2014/main" id="{5978E621-CADE-4436-A4FF-C4BE781AFA5D}"/>
                </a:ext>
              </a:extLst>
            </p:cNvPr>
            <p:cNvSpPr txBox="1"/>
            <p:nvPr/>
          </p:nvSpPr>
          <p:spPr>
            <a:xfrm>
              <a:off x="5211108" y="2727077"/>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A35124"/>
                  </a:solidFill>
                </a:rPr>
                <a:t>C</a:t>
              </a:r>
              <a:r>
                <a:rPr lang="en-US" sz="720" i="1" baseline="-25000" dirty="0">
                  <a:solidFill>
                    <a:srgbClr val="A35124"/>
                  </a:solidFill>
                </a:rPr>
                <a:t>3</a:t>
              </a:r>
            </a:p>
          </p:txBody>
        </p:sp>
        <p:sp>
          <p:nvSpPr>
            <p:cNvPr id="42" name="TextBox 8">
              <a:extLst>
                <a:ext uri="{FF2B5EF4-FFF2-40B4-BE49-F238E27FC236}">
                  <a16:creationId xmlns:a16="http://schemas.microsoft.com/office/drawing/2014/main" id="{4AEA76E8-A3F5-45BF-A387-53746C854EED}"/>
                </a:ext>
              </a:extLst>
            </p:cNvPr>
            <p:cNvSpPr txBox="1"/>
            <p:nvPr/>
          </p:nvSpPr>
          <p:spPr>
            <a:xfrm>
              <a:off x="2900363" y="4725621"/>
              <a:ext cx="738620"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643893"/>
                  </a:solidFill>
                </a:rPr>
                <a:t>C</a:t>
              </a:r>
              <a:r>
                <a:rPr lang="en-US" sz="720" i="1" baseline="-25000" dirty="0">
                  <a:solidFill>
                    <a:srgbClr val="643893"/>
                  </a:solidFill>
                </a:rPr>
                <a:t>4</a:t>
              </a:r>
            </a:p>
          </p:txBody>
        </p:sp>
        <p:sp>
          <p:nvSpPr>
            <p:cNvPr id="43" name="TextBox 9">
              <a:extLst>
                <a:ext uri="{FF2B5EF4-FFF2-40B4-BE49-F238E27FC236}">
                  <a16:creationId xmlns:a16="http://schemas.microsoft.com/office/drawing/2014/main" id="{156989E5-AB4B-453F-866E-A1BF37442CF8}"/>
                </a:ext>
              </a:extLst>
            </p:cNvPr>
            <p:cNvSpPr txBox="1"/>
            <p:nvPr/>
          </p:nvSpPr>
          <p:spPr>
            <a:xfrm>
              <a:off x="4005635" y="4725621"/>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1F78B4"/>
                  </a:solidFill>
                </a:rPr>
                <a:t>C</a:t>
              </a:r>
              <a:r>
                <a:rPr lang="en-US" sz="720" i="1" baseline="-25000" dirty="0">
                  <a:solidFill>
                    <a:srgbClr val="1F78B4"/>
                  </a:solidFill>
                </a:rPr>
                <a:t>5</a:t>
              </a:r>
            </a:p>
          </p:txBody>
        </p:sp>
        <p:sp>
          <p:nvSpPr>
            <p:cNvPr id="44" name="TextBox 10">
              <a:extLst>
                <a:ext uri="{FF2B5EF4-FFF2-40B4-BE49-F238E27FC236}">
                  <a16:creationId xmlns:a16="http://schemas.microsoft.com/office/drawing/2014/main" id="{375F2D8A-22A4-4EC7-BB71-42172DFABAF7}"/>
                </a:ext>
              </a:extLst>
            </p:cNvPr>
            <p:cNvSpPr txBox="1"/>
            <p:nvPr/>
          </p:nvSpPr>
          <p:spPr>
            <a:xfrm>
              <a:off x="5211109" y="4725621"/>
              <a:ext cx="595353"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FE7E00"/>
                  </a:solidFill>
                </a:rPr>
                <a:t>C</a:t>
              </a:r>
              <a:r>
                <a:rPr lang="en-US" sz="720" i="1" baseline="-25000" dirty="0">
                  <a:solidFill>
                    <a:srgbClr val="FE7E00"/>
                  </a:solidFill>
                </a:rPr>
                <a:t>6</a:t>
              </a:r>
            </a:p>
          </p:txBody>
        </p:sp>
      </p:grpSp>
    </p:spTree>
    <p:extLst>
      <p:ext uri="{BB962C8B-B14F-4D97-AF65-F5344CB8AC3E}">
        <p14:creationId xmlns:p14="http://schemas.microsoft.com/office/powerpoint/2010/main" val="2734038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animBg="1"/>
      <p:bldP spid="32" grpId="0"/>
      <p:bldP spid="33"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155e68b35c_0_239"/>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Clustering</a:t>
            </a:r>
            <a:endParaRPr sz="2520" dirty="0"/>
          </a:p>
        </p:txBody>
      </p:sp>
      <p:sp>
        <p:nvSpPr>
          <p:cNvPr id="252" name="Google Shape;252;g1155e68b35c_0_239"/>
          <p:cNvSpPr txBox="1">
            <a:spLocks noGrp="1"/>
          </p:cNvSpPr>
          <p:nvPr>
            <p:ph idx="1"/>
          </p:nvPr>
        </p:nvSpPr>
        <p:spPr>
          <a:xfrm>
            <a:off x="360000" y="723550"/>
            <a:ext cx="8427600" cy="362104"/>
          </a:xfrm>
          <a:prstGeom prst="rect">
            <a:avLst/>
          </a:prstGeom>
        </p:spPr>
        <p:txBody>
          <a:bodyPr spcFirstLastPara="1" vert="horz" wrap="square" lIns="0" tIns="0" rIns="0" bIns="0" rtlCol="0" anchor="t" anchorCtr="0">
            <a:noAutofit/>
          </a:bodyPr>
          <a:lstStyle/>
          <a:p>
            <a:pPr marL="0" indent="0">
              <a:buNone/>
            </a:pPr>
            <a:r>
              <a:rPr lang="en-US" b="1" dirty="0"/>
              <a:t>k-Means</a:t>
            </a:r>
            <a:endParaRPr b="1" dirty="0"/>
          </a:p>
        </p:txBody>
      </p:sp>
      <p:sp>
        <p:nvSpPr>
          <p:cNvPr id="253" name="Google Shape;253;g1155e68b35c_0_239"/>
          <p:cNvSpPr txBox="1"/>
          <p:nvPr/>
        </p:nvSpPr>
        <p:spPr>
          <a:xfrm>
            <a:off x="781200" y="4491680"/>
            <a:ext cx="7033184" cy="415472"/>
          </a:xfrm>
          <a:prstGeom prst="rect">
            <a:avLst/>
          </a:prstGeom>
          <a:noFill/>
          <a:ln>
            <a:noFill/>
          </a:ln>
        </p:spPr>
        <p:txBody>
          <a:bodyPr spcFirstLastPara="1" wrap="square" lIns="82283" tIns="82283" rIns="82283" bIns="82283" anchor="t" anchorCtr="0">
            <a:spAutoFit/>
          </a:bodyPr>
          <a:lstStyle/>
          <a:p>
            <a:r>
              <a:rPr lang="en-US" sz="1620" dirty="0"/>
              <a:t>Outlier detection using clustering techniques: k-Means with 3 clusters</a:t>
            </a:r>
            <a:endParaRPr sz="1620" dirty="0"/>
          </a:p>
        </p:txBody>
      </p:sp>
      <p:pic>
        <p:nvPicPr>
          <p:cNvPr id="3" name="Picture 2">
            <a:extLst>
              <a:ext uri="{FF2B5EF4-FFF2-40B4-BE49-F238E27FC236}">
                <a16:creationId xmlns:a16="http://schemas.microsoft.com/office/drawing/2014/main" id="{6F1A6FBD-84DF-4832-9BBC-E7D3D831724F}"/>
              </a:ext>
            </a:extLst>
          </p:cNvPr>
          <p:cNvPicPr>
            <a:picLocks noChangeAspect="1"/>
          </p:cNvPicPr>
          <p:nvPr/>
        </p:nvPicPr>
        <p:blipFill>
          <a:blip r:embed="rId3"/>
          <a:stretch>
            <a:fillRect/>
          </a:stretch>
        </p:blipFill>
        <p:spPr>
          <a:xfrm>
            <a:off x="781200" y="3691602"/>
            <a:ext cx="3011547" cy="776471"/>
          </a:xfrm>
          <a:prstGeom prst="rect">
            <a:avLst/>
          </a:prstGeom>
        </p:spPr>
      </p:pic>
      <p:pic>
        <p:nvPicPr>
          <p:cNvPr id="11" name="Picture 10">
            <a:extLst>
              <a:ext uri="{FF2B5EF4-FFF2-40B4-BE49-F238E27FC236}">
                <a16:creationId xmlns:a16="http://schemas.microsoft.com/office/drawing/2014/main" id="{1B7A4C05-26E7-4C24-B551-A0366AD5B7C7}"/>
              </a:ext>
            </a:extLst>
          </p:cNvPr>
          <p:cNvPicPr>
            <a:picLocks noChangeAspect="1"/>
          </p:cNvPicPr>
          <p:nvPr/>
        </p:nvPicPr>
        <p:blipFill>
          <a:blip r:embed="rId4"/>
          <a:stretch>
            <a:fillRect/>
          </a:stretch>
        </p:blipFill>
        <p:spPr>
          <a:xfrm>
            <a:off x="2180191" y="1063662"/>
            <a:ext cx="5885084" cy="2468880"/>
          </a:xfrm>
          <a:prstGeom prst="rect">
            <a:avLst/>
          </a:prstGeom>
        </p:spPr>
      </p:pic>
      <p:pic>
        <p:nvPicPr>
          <p:cNvPr id="13" name="Picture 12">
            <a:extLst>
              <a:ext uri="{FF2B5EF4-FFF2-40B4-BE49-F238E27FC236}">
                <a16:creationId xmlns:a16="http://schemas.microsoft.com/office/drawing/2014/main" id="{20282561-C57B-4B2F-9D52-B52180041F55}"/>
              </a:ext>
            </a:extLst>
          </p:cNvPr>
          <p:cNvPicPr>
            <a:picLocks noChangeAspect="1"/>
          </p:cNvPicPr>
          <p:nvPr/>
        </p:nvPicPr>
        <p:blipFill>
          <a:blip r:embed="rId5"/>
          <a:stretch>
            <a:fillRect/>
          </a:stretch>
        </p:blipFill>
        <p:spPr>
          <a:xfrm>
            <a:off x="949975" y="1500056"/>
            <a:ext cx="449966" cy="4961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155e68b35c_0_239"/>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Clustering</a:t>
            </a:r>
            <a:endParaRPr sz="2520" dirty="0"/>
          </a:p>
        </p:txBody>
      </p:sp>
      <p:sp>
        <p:nvSpPr>
          <p:cNvPr id="252" name="Google Shape;252;g1155e68b35c_0_239"/>
          <p:cNvSpPr txBox="1">
            <a:spLocks noGrp="1"/>
          </p:cNvSpPr>
          <p:nvPr>
            <p:ph idx="1"/>
          </p:nvPr>
        </p:nvSpPr>
        <p:spPr>
          <a:xfrm>
            <a:off x="360000" y="907200"/>
            <a:ext cx="8427600" cy="311956"/>
          </a:xfrm>
          <a:prstGeom prst="rect">
            <a:avLst/>
          </a:prstGeom>
        </p:spPr>
        <p:txBody>
          <a:bodyPr spcFirstLastPara="1" vert="horz" wrap="square" lIns="0" tIns="0" rIns="0" bIns="0" rtlCol="0" anchor="t" anchorCtr="0">
            <a:noAutofit/>
          </a:bodyPr>
          <a:lstStyle/>
          <a:p>
            <a:pPr marL="0" indent="0">
              <a:buNone/>
            </a:pPr>
            <a:r>
              <a:rPr lang="en-US" b="1" dirty="0"/>
              <a:t>DBSCAN</a:t>
            </a:r>
            <a:endParaRPr b="1" dirty="0"/>
          </a:p>
        </p:txBody>
      </p:sp>
      <p:sp>
        <p:nvSpPr>
          <p:cNvPr id="14" name="TextBox 13">
            <a:extLst>
              <a:ext uri="{FF2B5EF4-FFF2-40B4-BE49-F238E27FC236}">
                <a16:creationId xmlns:a16="http://schemas.microsoft.com/office/drawing/2014/main" id="{F81F3161-BE77-4958-A942-180A4E51D5CE}"/>
              </a:ext>
            </a:extLst>
          </p:cNvPr>
          <p:cNvSpPr txBox="1"/>
          <p:nvPr/>
        </p:nvSpPr>
        <p:spPr>
          <a:xfrm>
            <a:off x="702192" y="1219156"/>
            <a:ext cx="7840229" cy="1272784"/>
          </a:xfrm>
          <a:prstGeom prst="rect">
            <a:avLst/>
          </a:prstGeom>
          <a:noFill/>
        </p:spPr>
        <p:txBody>
          <a:bodyPr wrap="square">
            <a:spAutoFit/>
          </a:bodyPr>
          <a:lstStyle/>
          <a:p>
            <a:pPr eaLnBrk="0" hangingPunct="0">
              <a:lnSpc>
                <a:spcPct val="90000"/>
              </a:lnSpc>
              <a:spcBef>
                <a:spcPts val="405"/>
              </a:spcBef>
              <a:spcAft>
                <a:spcPts val="405"/>
              </a:spcAft>
            </a:pPr>
            <a:r>
              <a:rPr lang="en-US" altLang="en-US" sz="1260" dirty="0"/>
              <a:t>- Close points, border points, noise points</a:t>
            </a:r>
            <a:endParaRPr lang="en-US" altLang="en-US" sz="1620" dirty="0"/>
          </a:p>
          <a:p>
            <a:pPr eaLnBrk="0" hangingPunct="0">
              <a:lnSpc>
                <a:spcPct val="90000"/>
              </a:lnSpc>
              <a:spcBef>
                <a:spcPts val="405"/>
              </a:spcBef>
              <a:spcAft>
                <a:spcPts val="405"/>
              </a:spcAft>
            </a:pPr>
            <a:r>
              <a:rPr lang="en-US" altLang="en-US" sz="1260" dirty="0"/>
              <a:t>- Starting from a point, a cluster is built by reaching the close points, then the close points to the close points, then …. </a:t>
            </a:r>
            <a:r>
              <a:rPr lang="en-US" altLang="en-US" sz="1260" dirty="0" err="1"/>
              <a:t>etc</a:t>
            </a:r>
            <a:r>
              <a:rPr lang="en-US" altLang="en-US" sz="1260" dirty="0"/>
              <a:t> …</a:t>
            </a:r>
          </a:p>
          <a:p>
            <a:pPr eaLnBrk="0" hangingPunct="0">
              <a:lnSpc>
                <a:spcPct val="90000"/>
              </a:lnSpc>
              <a:spcBef>
                <a:spcPts val="405"/>
              </a:spcBef>
              <a:spcAft>
                <a:spcPts val="405"/>
              </a:spcAft>
            </a:pPr>
            <a:r>
              <a:rPr lang="en-US" altLang="en-US" sz="1260" dirty="0"/>
              <a:t>- If no point is reachable close by, the point is declared noise</a:t>
            </a:r>
          </a:p>
          <a:p>
            <a:pPr eaLnBrk="0" hangingPunct="0">
              <a:lnSpc>
                <a:spcPct val="90000"/>
              </a:lnSpc>
              <a:spcBef>
                <a:spcPts val="405"/>
              </a:spcBef>
              <a:spcAft>
                <a:spcPts val="405"/>
              </a:spcAft>
            </a:pPr>
            <a:r>
              <a:rPr lang="en-US" altLang="en-US" sz="1260" dirty="0"/>
              <a:t>- Noise = Outliers</a:t>
            </a:r>
          </a:p>
        </p:txBody>
      </p:sp>
      <p:pic>
        <p:nvPicPr>
          <p:cNvPr id="15" name="Picture 4" descr="dbscan_3">
            <a:extLst>
              <a:ext uri="{FF2B5EF4-FFF2-40B4-BE49-F238E27FC236}">
                <a16:creationId xmlns:a16="http://schemas.microsoft.com/office/drawing/2014/main" id="{C6587A7E-90A5-4F18-B818-451E670B96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2107" y="2627855"/>
            <a:ext cx="5899786" cy="19119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66CC73D-CBED-4C94-8E9B-0EB5AB9F9F75}"/>
              </a:ext>
            </a:extLst>
          </p:cNvPr>
          <p:cNvSpPr txBox="1"/>
          <p:nvPr/>
        </p:nvSpPr>
        <p:spPr>
          <a:xfrm>
            <a:off x="6540367" y="2065236"/>
            <a:ext cx="732893" cy="341632"/>
          </a:xfrm>
          <a:prstGeom prst="rect">
            <a:avLst/>
          </a:prstGeom>
          <a:noFill/>
        </p:spPr>
        <p:txBody>
          <a:bodyPr wrap="none" rtlCol="0">
            <a:spAutoFit/>
          </a:bodyPr>
          <a:lstStyle/>
          <a:p>
            <a:r>
              <a:rPr lang="en-US" sz="1620" dirty="0"/>
              <a:t>Noise</a:t>
            </a:r>
          </a:p>
        </p:txBody>
      </p:sp>
      <p:cxnSp>
        <p:nvCxnSpPr>
          <p:cNvPr id="4" name="Straight Arrow Connector 3">
            <a:extLst>
              <a:ext uri="{FF2B5EF4-FFF2-40B4-BE49-F238E27FC236}">
                <a16:creationId xmlns:a16="http://schemas.microsoft.com/office/drawing/2014/main" id="{3FF9BCD5-5BA5-446E-AC61-31056CE2F2C8}"/>
              </a:ext>
            </a:extLst>
          </p:cNvPr>
          <p:cNvCxnSpPr>
            <a:stCxn id="2" idx="2"/>
          </p:cNvCxnSpPr>
          <p:nvPr/>
        </p:nvCxnSpPr>
        <p:spPr>
          <a:xfrm flipH="1">
            <a:off x="6492240" y="2406868"/>
            <a:ext cx="414574" cy="4325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BF2E05A-AC2F-491B-8557-2FFCBD794C79}"/>
              </a:ext>
            </a:extLst>
          </p:cNvPr>
          <p:cNvCxnSpPr>
            <a:cxnSpLocks/>
            <a:stCxn id="2" idx="2"/>
          </p:cNvCxnSpPr>
          <p:nvPr/>
        </p:nvCxnSpPr>
        <p:spPr>
          <a:xfrm>
            <a:off x="6906814" y="2406868"/>
            <a:ext cx="260492" cy="3943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5F1C28A-6FD1-405C-BC6C-FB0634244535}"/>
              </a:ext>
            </a:extLst>
          </p:cNvPr>
          <p:cNvCxnSpPr>
            <a:cxnSpLocks/>
            <a:stCxn id="2" idx="2"/>
          </p:cNvCxnSpPr>
          <p:nvPr/>
        </p:nvCxnSpPr>
        <p:spPr>
          <a:xfrm>
            <a:off x="6906814" y="2406868"/>
            <a:ext cx="393949" cy="860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314445E-2092-4FB7-99DB-36589CBE883A}"/>
              </a:ext>
            </a:extLst>
          </p:cNvPr>
          <p:cNvCxnSpPr>
            <a:cxnSpLocks/>
            <a:stCxn id="2" idx="2"/>
          </p:cNvCxnSpPr>
          <p:nvPr/>
        </p:nvCxnSpPr>
        <p:spPr>
          <a:xfrm flipH="1">
            <a:off x="5789596" y="2406868"/>
            <a:ext cx="1117218" cy="3943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C03D298A-27EE-42B0-B7CA-54E8AC4D9E9D}"/>
              </a:ext>
            </a:extLst>
          </p:cNvPr>
          <p:cNvCxnSpPr>
            <a:cxnSpLocks/>
            <a:stCxn id="2" idx="2"/>
          </p:cNvCxnSpPr>
          <p:nvPr/>
        </p:nvCxnSpPr>
        <p:spPr>
          <a:xfrm flipH="1">
            <a:off x="6154708" y="2406868"/>
            <a:ext cx="752106" cy="5066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71C80DF-8BA5-45BD-B20C-B5988F85FDD5}"/>
              </a:ext>
            </a:extLst>
          </p:cNvPr>
          <p:cNvCxnSpPr>
            <a:cxnSpLocks/>
            <a:stCxn id="2" idx="2"/>
          </p:cNvCxnSpPr>
          <p:nvPr/>
        </p:nvCxnSpPr>
        <p:spPr>
          <a:xfrm flipH="1">
            <a:off x="6444114" y="2406868"/>
            <a:ext cx="462700" cy="6780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77F67F-DAC6-40E3-ACCA-08CB05DB4A72}"/>
              </a:ext>
            </a:extLst>
          </p:cNvPr>
          <p:cNvCxnSpPr>
            <a:cxnSpLocks/>
          </p:cNvCxnSpPr>
          <p:nvPr/>
        </p:nvCxnSpPr>
        <p:spPr>
          <a:xfrm flipH="1" flipV="1">
            <a:off x="7348889" y="3672038"/>
            <a:ext cx="447575" cy="2983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8595239-4813-4B7E-A811-A7708920EFBD}"/>
              </a:ext>
            </a:extLst>
          </p:cNvPr>
          <p:cNvSpPr txBox="1"/>
          <p:nvPr/>
        </p:nvSpPr>
        <p:spPr>
          <a:xfrm rot="5400000">
            <a:off x="7568517" y="3794908"/>
            <a:ext cx="732893" cy="341632"/>
          </a:xfrm>
          <a:prstGeom prst="rect">
            <a:avLst/>
          </a:prstGeom>
          <a:noFill/>
        </p:spPr>
        <p:txBody>
          <a:bodyPr wrap="none" rtlCol="0">
            <a:spAutoFit/>
          </a:bodyPr>
          <a:lstStyle/>
          <a:p>
            <a:r>
              <a:rPr lang="en-US" sz="1620" dirty="0"/>
              <a:t>Noise</a:t>
            </a:r>
          </a:p>
        </p:txBody>
      </p:sp>
      <p:cxnSp>
        <p:nvCxnSpPr>
          <p:cNvPr id="40" name="Straight Arrow Connector 39">
            <a:extLst>
              <a:ext uri="{FF2B5EF4-FFF2-40B4-BE49-F238E27FC236}">
                <a16:creationId xmlns:a16="http://schemas.microsoft.com/office/drawing/2014/main" id="{3A838702-C8AC-4F96-9ABA-B9485186EB5C}"/>
              </a:ext>
            </a:extLst>
          </p:cNvPr>
          <p:cNvCxnSpPr>
            <a:cxnSpLocks/>
            <a:stCxn id="39" idx="2"/>
          </p:cNvCxnSpPr>
          <p:nvPr/>
        </p:nvCxnSpPr>
        <p:spPr>
          <a:xfrm flipH="1">
            <a:off x="7348889" y="3965725"/>
            <a:ext cx="415259" cy="1989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9AE42AD0-0C08-4538-8DAD-8F448C359310}"/>
              </a:ext>
            </a:extLst>
          </p:cNvPr>
          <p:cNvCxnSpPr>
            <a:cxnSpLocks/>
            <a:stCxn id="39" idx="2"/>
          </p:cNvCxnSpPr>
          <p:nvPr/>
        </p:nvCxnSpPr>
        <p:spPr>
          <a:xfrm flipH="1">
            <a:off x="6963878" y="3965725"/>
            <a:ext cx="800270" cy="212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71A497A-E696-499F-80A5-01E43E5E45EA}"/>
              </a:ext>
            </a:extLst>
          </p:cNvPr>
          <p:cNvCxnSpPr>
            <a:cxnSpLocks/>
            <a:stCxn id="39" idx="2"/>
          </p:cNvCxnSpPr>
          <p:nvPr/>
        </p:nvCxnSpPr>
        <p:spPr>
          <a:xfrm flipH="1" flipV="1">
            <a:off x="6998540" y="3588653"/>
            <a:ext cx="765608" cy="377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DB78755C-F9F5-45D2-B7FC-644FCFBA16E7}"/>
              </a:ext>
            </a:extLst>
          </p:cNvPr>
          <p:cNvCxnSpPr>
            <a:cxnSpLocks/>
            <a:stCxn id="39" idx="2"/>
          </p:cNvCxnSpPr>
          <p:nvPr/>
        </p:nvCxnSpPr>
        <p:spPr>
          <a:xfrm flipH="1" flipV="1">
            <a:off x="6728059" y="3583846"/>
            <a:ext cx="1036089" cy="3818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86EF23CF-E921-47E4-88A3-711B5063A72E}"/>
              </a:ext>
            </a:extLst>
          </p:cNvPr>
          <p:cNvCxnSpPr>
            <a:cxnSpLocks/>
            <a:stCxn id="2" idx="2"/>
          </p:cNvCxnSpPr>
          <p:nvPr/>
        </p:nvCxnSpPr>
        <p:spPr>
          <a:xfrm flipH="1">
            <a:off x="5898111" y="2406868"/>
            <a:ext cx="1008703" cy="6780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2EE90316-CAC2-4EC5-A21E-650AAFA3EF9E}"/>
              </a:ext>
            </a:extLst>
          </p:cNvPr>
          <p:cNvCxnSpPr>
            <a:cxnSpLocks/>
            <a:stCxn id="64" idx="0"/>
          </p:cNvCxnSpPr>
          <p:nvPr/>
        </p:nvCxnSpPr>
        <p:spPr>
          <a:xfrm flipV="1">
            <a:off x="5868283" y="3755191"/>
            <a:ext cx="247028" cy="7846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A8B2575-D6FD-4680-9AC4-089093797965}"/>
              </a:ext>
            </a:extLst>
          </p:cNvPr>
          <p:cNvCxnSpPr>
            <a:cxnSpLocks/>
            <a:stCxn id="64" idx="0"/>
          </p:cNvCxnSpPr>
          <p:nvPr/>
        </p:nvCxnSpPr>
        <p:spPr>
          <a:xfrm flipV="1">
            <a:off x="5868283" y="3867400"/>
            <a:ext cx="535708" cy="6724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3853C5B4-BFD0-4F0D-92C2-4675B15CE42B}"/>
              </a:ext>
            </a:extLst>
          </p:cNvPr>
          <p:cNvSpPr txBox="1"/>
          <p:nvPr/>
        </p:nvSpPr>
        <p:spPr>
          <a:xfrm>
            <a:off x="5501836" y="4539838"/>
            <a:ext cx="732893" cy="341632"/>
          </a:xfrm>
          <a:prstGeom prst="rect">
            <a:avLst/>
          </a:prstGeom>
          <a:noFill/>
        </p:spPr>
        <p:txBody>
          <a:bodyPr wrap="none" rtlCol="0">
            <a:spAutoFit/>
          </a:bodyPr>
          <a:lstStyle/>
          <a:p>
            <a:r>
              <a:rPr lang="en-US" sz="1620" dirty="0"/>
              <a:t>Noise</a:t>
            </a:r>
          </a:p>
        </p:txBody>
      </p:sp>
      <p:cxnSp>
        <p:nvCxnSpPr>
          <p:cNvPr id="67" name="Straight Arrow Connector 66">
            <a:extLst>
              <a:ext uri="{FF2B5EF4-FFF2-40B4-BE49-F238E27FC236}">
                <a16:creationId xmlns:a16="http://schemas.microsoft.com/office/drawing/2014/main" id="{D86A1FAB-922A-40C4-B797-CE5609CBA033}"/>
              </a:ext>
            </a:extLst>
          </p:cNvPr>
          <p:cNvCxnSpPr>
            <a:cxnSpLocks/>
            <a:stCxn id="64" idx="0"/>
          </p:cNvCxnSpPr>
          <p:nvPr/>
        </p:nvCxnSpPr>
        <p:spPr>
          <a:xfrm flipH="1" flipV="1">
            <a:off x="5791242" y="4293601"/>
            <a:ext cx="77041" cy="246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B6A04292-8F2C-4DB0-AA89-4060DF6E4CE7}"/>
              </a:ext>
            </a:extLst>
          </p:cNvPr>
          <p:cNvCxnSpPr>
            <a:cxnSpLocks/>
            <a:stCxn id="64" idx="0"/>
          </p:cNvCxnSpPr>
          <p:nvPr/>
        </p:nvCxnSpPr>
        <p:spPr>
          <a:xfrm flipV="1">
            <a:off x="5868283" y="4164716"/>
            <a:ext cx="597376" cy="3751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722FE83A-3366-428A-A9B5-29D1857C9D6B}"/>
              </a:ext>
            </a:extLst>
          </p:cNvPr>
          <p:cNvCxnSpPr>
            <a:cxnSpLocks/>
            <a:stCxn id="64" idx="0"/>
          </p:cNvCxnSpPr>
          <p:nvPr/>
        </p:nvCxnSpPr>
        <p:spPr>
          <a:xfrm flipH="1" flipV="1">
            <a:off x="5752742" y="3825056"/>
            <a:ext cx="115541" cy="7147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C8D1E6DC-7D29-4501-9045-5D61A04A9AE1}"/>
              </a:ext>
            </a:extLst>
          </p:cNvPr>
          <p:cNvCxnSpPr>
            <a:cxnSpLocks/>
            <a:stCxn id="64" idx="0"/>
          </p:cNvCxnSpPr>
          <p:nvPr/>
        </p:nvCxnSpPr>
        <p:spPr>
          <a:xfrm flipV="1">
            <a:off x="5868283" y="4355431"/>
            <a:ext cx="773148" cy="1844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3CC170F9-9C25-407F-AB3D-8836E91C8345}"/>
              </a:ext>
            </a:extLst>
          </p:cNvPr>
          <p:cNvCxnSpPr>
            <a:cxnSpLocks/>
            <a:stCxn id="64" idx="0"/>
          </p:cNvCxnSpPr>
          <p:nvPr/>
        </p:nvCxnSpPr>
        <p:spPr>
          <a:xfrm flipH="1" flipV="1">
            <a:off x="5847348" y="3513221"/>
            <a:ext cx="20935" cy="1026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22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6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1155e68b35c_0_239"/>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through Clustering</a:t>
            </a:r>
            <a:endParaRPr sz="2520" dirty="0"/>
          </a:p>
        </p:txBody>
      </p:sp>
      <p:sp>
        <p:nvSpPr>
          <p:cNvPr id="9" name="Content Placeholder 8">
            <a:extLst>
              <a:ext uri="{FF2B5EF4-FFF2-40B4-BE49-F238E27FC236}">
                <a16:creationId xmlns:a16="http://schemas.microsoft.com/office/drawing/2014/main" id="{331F85E4-CD30-5D45-F01D-4ADC3C6CDA09}"/>
              </a:ext>
            </a:extLst>
          </p:cNvPr>
          <p:cNvSpPr>
            <a:spLocks noGrp="1"/>
          </p:cNvSpPr>
          <p:nvPr>
            <p:ph idx="1"/>
          </p:nvPr>
        </p:nvSpPr>
        <p:spPr>
          <a:xfrm>
            <a:off x="360000" y="749451"/>
            <a:ext cx="8427600" cy="362104"/>
          </a:xfrm>
        </p:spPr>
        <p:txBody>
          <a:bodyPr/>
          <a:lstStyle/>
          <a:p>
            <a:pPr marL="0" indent="0">
              <a:buNone/>
            </a:pPr>
            <a:r>
              <a:rPr lang="en-US" b="1" dirty="0"/>
              <a:t>DBSCAN</a:t>
            </a:r>
            <a:endParaRPr lang="en-DE" b="1" dirty="0"/>
          </a:p>
        </p:txBody>
      </p:sp>
      <p:pic>
        <p:nvPicPr>
          <p:cNvPr id="3" name="Picture 2">
            <a:extLst>
              <a:ext uri="{FF2B5EF4-FFF2-40B4-BE49-F238E27FC236}">
                <a16:creationId xmlns:a16="http://schemas.microsoft.com/office/drawing/2014/main" id="{A3DBC215-4912-4487-AFF8-A730E3A60558}"/>
              </a:ext>
            </a:extLst>
          </p:cNvPr>
          <p:cNvPicPr>
            <a:picLocks noChangeAspect="1"/>
          </p:cNvPicPr>
          <p:nvPr/>
        </p:nvPicPr>
        <p:blipFill>
          <a:blip r:embed="rId3"/>
          <a:stretch>
            <a:fillRect/>
          </a:stretch>
        </p:blipFill>
        <p:spPr>
          <a:xfrm>
            <a:off x="849941" y="3766995"/>
            <a:ext cx="2610343" cy="757000"/>
          </a:xfrm>
          <a:prstGeom prst="rect">
            <a:avLst/>
          </a:prstGeom>
        </p:spPr>
      </p:pic>
      <p:sp>
        <p:nvSpPr>
          <p:cNvPr id="8" name="Google Shape;253;g1155e68b35c_0_239">
            <a:extLst>
              <a:ext uri="{FF2B5EF4-FFF2-40B4-BE49-F238E27FC236}">
                <a16:creationId xmlns:a16="http://schemas.microsoft.com/office/drawing/2014/main" id="{8B4893A9-C49D-4D0E-BC8A-FFB935C40890}"/>
              </a:ext>
            </a:extLst>
          </p:cNvPr>
          <p:cNvSpPr txBox="1"/>
          <p:nvPr/>
        </p:nvSpPr>
        <p:spPr>
          <a:xfrm>
            <a:off x="781200" y="4463099"/>
            <a:ext cx="7458026" cy="664771"/>
          </a:xfrm>
          <a:prstGeom prst="rect">
            <a:avLst/>
          </a:prstGeom>
          <a:noFill/>
          <a:ln>
            <a:noFill/>
          </a:ln>
        </p:spPr>
        <p:txBody>
          <a:bodyPr spcFirstLastPara="1" wrap="square" lIns="82283" tIns="82283" rIns="82283" bIns="82283" anchor="t" anchorCtr="0">
            <a:spAutoFit/>
          </a:bodyPr>
          <a:lstStyle/>
          <a:p>
            <a:r>
              <a:rPr lang="en-US" sz="1620" dirty="0"/>
              <a:t>Outlier detection using clustering techniques: DBSCAN with eps=0.1 &amp; min points = 3</a:t>
            </a:r>
            <a:endParaRPr sz="1620" dirty="0"/>
          </a:p>
        </p:txBody>
      </p:sp>
      <p:pic>
        <p:nvPicPr>
          <p:cNvPr id="5" name="Picture 4">
            <a:extLst>
              <a:ext uri="{FF2B5EF4-FFF2-40B4-BE49-F238E27FC236}">
                <a16:creationId xmlns:a16="http://schemas.microsoft.com/office/drawing/2014/main" id="{CA75A841-C7C3-4D78-B02E-F0F786520DA4}"/>
              </a:ext>
            </a:extLst>
          </p:cNvPr>
          <p:cNvPicPr>
            <a:picLocks noChangeAspect="1"/>
          </p:cNvPicPr>
          <p:nvPr/>
        </p:nvPicPr>
        <p:blipFill>
          <a:blip r:embed="rId4"/>
          <a:stretch>
            <a:fillRect/>
          </a:stretch>
        </p:blipFill>
        <p:spPr>
          <a:xfrm>
            <a:off x="1910619" y="1111555"/>
            <a:ext cx="6203479" cy="2476835"/>
          </a:xfrm>
          <a:prstGeom prst="rect">
            <a:avLst/>
          </a:prstGeom>
        </p:spPr>
      </p:pic>
      <p:pic>
        <p:nvPicPr>
          <p:cNvPr id="7" name="Picture 6">
            <a:extLst>
              <a:ext uri="{FF2B5EF4-FFF2-40B4-BE49-F238E27FC236}">
                <a16:creationId xmlns:a16="http://schemas.microsoft.com/office/drawing/2014/main" id="{E804ED4A-413F-456C-AEF8-090CA4DEAA7E}"/>
              </a:ext>
            </a:extLst>
          </p:cNvPr>
          <p:cNvPicPr>
            <a:picLocks noChangeAspect="1"/>
          </p:cNvPicPr>
          <p:nvPr/>
        </p:nvPicPr>
        <p:blipFill>
          <a:blip r:embed="rId5"/>
          <a:stretch>
            <a:fillRect/>
          </a:stretch>
        </p:blipFill>
        <p:spPr>
          <a:xfrm>
            <a:off x="898710" y="1405157"/>
            <a:ext cx="404887" cy="433400"/>
          </a:xfrm>
          <a:prstGeom prst="rect">
            <a:avLst/>
          </a:prstGeom>
        </p:spPr>
      </p:pic>
    </p:spTree>
    <p:extLst>
      <p:ext uri="{BB962C8B-B14F-4D97-AF65-F5344CB8AC3E}">
        <p14:creationId xmlns:p14="http://schemas.microsoft.com/office/powerpoint/2010/main" val="29470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4A792-F252-4465-935D-2EECCA26BC1F}"/>
              </a:ext>
            </a:extLst>
          </p:cNvPr>
          <p:cNvSpPr>
            <a:spLocks noGrp="1"/>
          </p:cNvSpPr>
          <p:nvPr>
            <p:ph type="title"/>
          </p:nvPr>
        </p:nvSpPr>
        <p:spPr/>
        <p:txBody>
          <a:bodyPr/>
          <a:lstStyle/>
          <a:p>
            <a:r>
              <a:rPr lang="en-US" dirty="0"/>
              <a:t>Summary of clustering-based techniques</a:t>
            </a:r>
          </a:p>
        </p:txBody>
      </p:sp>
      <p:sp>
        <p:nvSpPr>
          <p:cNvPr id="4" name="Slide Number Placeholder 3">
            <a:extLst>
              <a:ext uri="{FF2B5EF4-FFF2-40B4-BE49-F238E27FC236}">
                <a16:creationId xmlns:a16="http://schemas.microsoft.com/office/drawing/2014/main" id="{DD95C70C-CA1B-498D-8386-37A2B4EDCFF0}"/>
              </a:ext>
            </a:extLst>
          </p:cNvPr>
          <p:cNvSpPr>
            <a:spLocks noGrp="1"/>
          </p:cNvSpPr>
          <p:nvPr>
            <p:ph type="sldNum" sz="quarter" idx="12"/>
          </p:nvPr>
        </p:nvSpPr>
        <p:spPr/>
        <p:txBody>
          <a:bodyPr/>
          <a:lstStyle/>
          <a:p>
            <a:fld id="{00000000-1234-1234-1234-123412341234}" type="slidenum">
              <a:rPr lang="en-US" smtClean="0"/>
              <a:pPr/>
              <a:t>175</a:t>
            </a:fld>
            <a:endParaRPr lang="en-US"/>
          </a:p>
        </p:txBody>
      </p:sp>
      <p:sp>
        <p:nvSpPr>
          <p:cNvPr id="6" name="Text Placeholder 2">
            <a:extLst>
              <a:ext uri="{FF2B5EF4-FFF2-40B4-BE49-F238E27FC236}">
                <a16:creationId xmlns:a16="http://schemas.microsoft.com/office/drawing/2014/main" id="{D2493DB2-E545-45A2-A53A-85BCFDB06B87}"/>
              </a:ext>
            </a:extLst>
          </p:cNvPr>
          <p:cNvSpPr txBox="1">
            <a:spLocks/>
          </p:cNvSpPr>
          <p:nvPr/>
        </p:nvSpPr>
        <p:spPr>
          <a:xfrm>
            <a:off x="360000" y="1350307"/>
            <a:ext cx="4009848" cy="1990239"/>
          </a:xfrm>
          <a:prstGeom prst="rect">
            <a:avLst/>
          </a:prstGeom>
          <a:gradFill flip="none" rotWithShape="1">
            <a:gsLst>
              <a:gs pos="0">
                <a:srgbClr val="FFD653">
                  <a:tint val="66000"/>
                  <a:satMod val="160000"/>
                </a:srgbClr>
              </a:gs>
              <a:gs pos="50000">
                <a:srgbClr val="FFD653">
                  <a:tint val="44500"/>
                  <a:satMod val="160000"/>
                </a:srgbClr>
              </a:gs>
              <a:gs pos="100000">
                <a:srgbClr val="FFD653">
                  <a:tint val="23500"/>
                  <a:satMod val="160000"/>
                </a:srgb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Pros:</a:t>
            </a:r>
          </a:p>
          <a:p>
            <a:r>
              <a:rPr lang="en-US" sz="1440" dirty="0"/>
              <a:t>Extraction of outliers is automated</a:t>
            </a:r>
          </a:p>
          <a:p>
            <a:r>
              <a:rPr lang="en-US" sz="1440" dirty="0"/>
              <a:t>Easy to understand</a:t>
            </a:r>
          </a:p>
          <a:p>
            <a:r>
              <a:rPr lang="en-US" sz="1440" dirty="0"/>
              <a:t>Just a few nodes</a:t>
            </a:r>
          </a:p>
          <a:p>
            <a:r>
              <a:rPr lang="en-US" sz="1440" dirty="0"/>
              <a:t>No statistics knowledge is needed</a:t>
            </a:r>
          </a:p>
          <a:p>
            <a:r>
              <a:rPr lang="en-US" sz="1440" dirty="0"/>
              <a:t>Works on dimensions &gt; 1</a:t>
            </a:r>
          </a:p>
          <a:p>
            <a:endParaRPr lang="en-US" sz="1440" dirty="0"/>
          </a:p>
        </p:txBody>
      </p:sp>
      <p:sp>
        <p:nvSpPr>
          <p:cNvPr id="7" name="Text Placeholder 2">
            <a:extLst>
              <a:ext uri="{FF2B5EF4-FFF2-40B4-BE49-F238E27FC236}">
                <a16:creationId xmlns:a16="http://schemas.microsoft.com/office/drawing/2014/main" id="{FC3197EC-2AE6-4432-BD2A-5B301A8B8675}"/>
              </a:ext>
            </a:extLst>
          </p:cNvPr>
          <p:cNvSpPr txBox="1">
            <a:spLocks/>
          </p:cNvSpPr>
          <p:nvPr/>
        </p:nvSpPr>
        <p:spPr>
          <a:xfrm>
            <a:off x="2083870" y="4124551"/>
            <a:ext cx="4523874" cy="408266"/>
          </a:xfrm>
          <a:prstGeom prst="rect">
            <a:avLst/>
          </a:prstGeom>
          <a:noFill/>
          <a:ln w="3810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lgn="ctr">
              <a:buNone/>
            </a:pPr>
            <a:r>
              <a:rPr lang="en-US" sz="1620" dirty="0"/>
              <a:t>Is it possible to use Machine Learning?</a:t>
            </a:r>
          </a:p>
        </p:txBody>
      </p:sp>
      <p:sp>
        <p:nvSpPr>
          <p:cNvPr id="8" name="Text Placeholder 2">
            <a:extLst>
              <a:ext uri="{FF2B5EF4-FFF2-40B4-BE49-F238E27FC236}">
                <a16:creationId xmlns:a16="http://schemas.microsoft.com/office/drawing/2014/main" id="{674BC4AA-A623-AA39-8F0B-2E72B9F62EBC}"/>
              </a:ext>
            </a:extLst>
          </p:cNvPr>
          <p:cNvSpPr txBox="1">
            <a:spLocks/>
          </p:cNvSpPr>
          <p:nvPr/>
        </p:nvSpPr>
        <p:spPr>
          <a:xfrm>
            <a:off x="4774152" y="1350308"/>
            <a:ext cx="4009848" cy="1990238"/>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Cons:</a:t>
            </a:r>
          </a:p>
          <a:p>
            <a:r>
              <a:rPr lang="en-US" sz="1440" dirty="0"/>
              <a:t>Hyperparameter setting via either experience or optimization</a:t>
            </a:r>
          </a:p>
          <a:p>
            <a:endParaRPr lang="en-US" sz="1440" dirty="0"/>
          </a:p>
        </p:txBody>
      </p:sp>
    </p:spTree>
    <p:extLst>
      <p:ext uri="{BB962C8B-B14F-4D97-AF65-F5344CB8AC3E}">
        <p14:creationId xmlns:p14="http://schemas.microsoft.com/office/powerpoint/2010/main" val="379679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ACC7-4246-2F44-5B1D-789CB9214373}"/>
              </a:ext>
            </a:extLst>
          </p:cNvPr>
          <p:cNvSpPr>
            <a:spLocks noGrp="1"/>
          </p:cNvSpPr>
          <p:nvPr>
            <p:ph type="ctrTitle"/>
          </p:nvPr>
        </p:nvSpPr>
        <p:spPr/>
        <p:txBody>
          <a:bodyPr>
            <a:normAutofit fontScale="90000"/>
          </a:bodyPr>
          <a:lstStyle/>
          <a:p>
            <a:r>
              <a:rPr lang="en-US" dirty="0"/>
              <a:t>Techniques for Outlier Detection:</a:t>
            </a:r>
            <a:br>
              <a:rPr lang="en-US" dirty="0"/>
            </a:br>
            <a:r>
              <a:rPr lang="en-US" dirty="0"/>
              <a:t>Isolation Forest</a:t>
            </a:r>
          </a:p>
        </p:txBody>
      </p:sp>
    </p:spTree>
    <p:extLst>
      <p:ext uri="{BB962C8B-B14F-4D97-AF65-F5344CB8AC3E}">
        <p14:creationId xmlns:p14="http://schemas.microsoft.com/office/powerpoint/2010/main" val="209835930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1155e68b35c_0_267"/>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via Machine Learning</a:t>
            </a:r>
            <a:endParaRPr sz="2520" dirty="0"/>
          </a:p>
        </p:txBody>
      </p:sp>
      <p:sp>
        <p:nvSpPr>
          <p:cNvPr id="263" name="Google Shape;263;g1155e68b35c_0_267"/>
          <p:cNvSpPr txBox="1">
            <a:spLocks noGrp="1"/>
          </p:cNvSpPr>
          <p:nvPr>
            <p:ph idx="1"/>
          </p:nvPr>
        </p:nvSpPr>
        <p:spPr>
          <a:xfrm>
            <a:off x="358200" y="699376"/>
            <a:ext cx="8427600" cy="398655"/>
          </a:xfrm>
          <a:prstGeom prst="rect">
            <a:avLst/>
          </a:prstGeom>
        </p:spPr>
        <p:txBody>
          <a:bodyPr spcFirstLastPara="1" vert="horz" wrap="square" lIns="0" tIns="0" rIns="0" bIns="0" rtlCol="0" anchor="t" anchorCtr="0">
            <a:noAutofit/>
          </a:bodyPr>
          <a:lstStyle/>
          <a:p>
            <a:pPr marL="0" indent="0">
              <a:buNone/>
            </a:pPr>
            <a:r>
              <a:rPr lang="en-US" b="1" dirty="0"/>
              <a:t>Isolation Forest</a:t>
            </a:r>
            <a:endParaRPr b="1" dirty="0"/>
          </a:p>
        </p:txBody>
      </p:sp>
      <p:sp>
        <p:nvSpPr>
          <p:cNvPr id="264" name="Google Shape;264;g1155e68b35c_0_267"/>
          <p:cNvSpPr txBox="1"/>
          <p:nvPr/>
        </p:nvSpPr>
        <p:spPr>
          <a:xfrm>
            <a:off x="712270" y="1177121"/>
            <a:ext cx="4456827" cy="415472"/>
          </a:xfrm>
          <a:prstGeom prst="rect">
            <a:avLst/>
          </a:prstGeom>
          <a:noFill/>
          <a:ln>
            <a:noFill/>
          </a:ln>
        </p:spPr>
        <p:txBody>
          <a:bodyPr spcFirstLastPara="1" wrap="square" lIns="82283" tIns="82283" rIns="82283" bIns="82283" anchor="t" anchorCtr="0">
            <a:spAutoFit/>
          </a:bodyPr>
          <a:lstStyle/>
          <a:p>
            <a:pPr algn="ctr"/>
            <a:r>
              <a:rPr lang="en-US" sz="1620" dirty="0"/>
              <a:t>How many cuts do I need to isolate a point?</a:t>
            </a:r>
            <a:endParaRPr sz="1620" dirty="0"/>
          </a:p>
        </p:txBody>
      </p:sp>
      <p:grpSp>
        <p:nvGrpSpPr>
          <p:cNvPr id="6" name="Group 5">
            <a:extLst>
              <a:ext uri="{FF2B5EF4-FFF2-40B4-BE49-F238E27FC236}">
                <a16:creationId xmlns:a16="http://schemas.microsoft.com/office/drawing/2014/main" id="{96F4FF41-86D4-4999-BF32-CA42B1F0D830}"/>
              </a:ext>
            </a:extLst>
          </p:cNvPr>
          <p:cNvGrpSpPr/>
          <p:nvPr/>
        </p:nvGrpSpPr>
        <p:grpSpPr>
          <a:xfrm>
            <a:off x="2491482" y="2368226"/>
            <a:ext cx="2345847" cy="1660868"/>
            <a:chOff x="2130802" y="2727077"/>
            <a:chExt cx="3675660" cy="2601055"/>
          </a:xfrm>
        </p:grpSpPr>
        <p:pic>
          <p:nvPicPr>
            <p:cNvPr id="7" name="Picture 6" descr="Chart, scatter chart&#10;&#10;Description automatically generated">
              <a:extLst>
                <a:ext uri="{FF2B5EF4-FFF2-40B4-BE49-F238E27FC236}">
                  <a16:creationId xmlns:a16="http://schemas.microsoft.com/office/drawing/2014/main" id="{B8C3F2FA-568A-4A46-84F3-D6D7D913BE54}"/>
                </a:ext>
              </a:extLst>
            </p:cNvPr>
            <p:cNvPicPr>
              <a:picLocks noChangeAspect="1"/>
            </p:cNvPicPr>
            <p:nvPr/>
          </p:nvPicPr>
          <p:blipFill>
            <a:blip r:embed="rId3"/>
            <a:stretch>
              <a:fillRect/>
            </a:stretch>
          </p:blipFill>
          <p:spPr>
            <a:xfrm>
              <a:off x="2130802" y="2770222"/>
              <a:ext cx="3432551" cy="2557910"/>
            </a:xfrm>
            <a:prstGeom prst="rect">
              <a:avLst/>
            </a:prstGeom>
          </p:spPr>
        </p:pic>
        <p:sp>
          <p:nvSpPr>
            <p:cNvPr id="8" name="TextBox 2">
              <a:extLst>
                <a:ext uri="{FF2B5EF4-FFF2-40B4-BE49-F238E27FC236}">
                  <a16:creationId xmlns:a16="http://schemas.microsoft.com/office/drawing/2014/main" id="{8A865D4F-9C30-4446-824E-FFAB07228740}"/>
                </a:ext>
              </a:extLst>
            </p:cNvPr>
            <p:cNvSpPr txBox="1"/>
            <p:nvPr/>
          </p:nvSpPr>
          <p:spPr>
            <a:xfrm>
              <a:off x="2900363"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32A62B"/>
                  </a:solidFill>
                </a:rPr>
                <a:t>C</a:t>
              </a:r>
              <a:r>
                <a:rPr lang="en-US" sz="720" i="1" baseline="-25000" dirty="0">
                  <a:solidFill>
                    <a:srgbClr val="32A62B"/>
                  </a:solidFill>
                </a:rPr>
                <a:t>1</a:t>
              </a:r>
            </a:p>
          </p:txBody>
        </p:sp>
        <p:sp>
          <p:nvSpPr>
            <p:cNvPr id="9" name="TextBox 6">
              <a:extLst>
                <a:ext uri="{FF2B5EF4-FFF2-40B4-BE49-F238E27FC236}">
                  <a16:creationId xmlns:a16="http://schemas.microsoft.com/office/drawing/2014/main" id="{337C0B98-3D58-41E1-A855-67E2E765E258}"/>
                </a:ext>
              </a:extLst>
            </p:cNvPr>
            <p:cNvSpPr txBox="1"/>
            <p:nvPr/>
          </p:nvSpPr>
          <p:spPr>
            <a:xfrm>
              <a:off x="4005637" y="2727077"/>
              <a:ext cx="595356"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E41A1C"/>
                  </a:solidFill>
                </a:rPr>
                <a:t>C</a:t>
              </a:r>
              <a:r>
                <a:rPr lang="en-US" sz="720" i="1" baseline="-25000" dirty="0">
                  <a:solidFill>
                    <a:srgbClr val="E41A1C"/>
                  </a:solidFill>
                </a:rPr>
                <a:t>2</a:t>
              </a:r>
            </a:p>
          </p:txBody>
        </p:sp>
        <p:sp>
          <p:nvSpPr>
            <p:cNvPr id="10" name="TextBox 7">
              <a:extLst>
                <a:ext uri="{FF2B5EF4-FFF2-40B4-BE49-F238E27FC236}">
                  <a16:creationId xmlns:a16="http://schemas.microsoft.com/office/drawing/2014/main" id="{FD44A032-D898-426B-83B5-CDC95CCC1CED}"/>
                </a:ext>
              </a:extLst>
            </p:cNvPr>
            <p:cNvSpPr txBox="1"/>
            <p:nvPr/>
          </p:nvSpPr>
          <p:spPr>
            <a:xfrm>
              <a:off x="5211108" y="2727077"/>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A35124"/>
                  </a:solidFill>
                </a:rPr>
                <a:t>C</a:t>
              </a:r>
              <a:r>
                <a:rPr lang="en-US" sz="720" i="1" baseline="-25000" dirty="0">
                  <a:solidFill>
                    <a:srgbClr val="A35124"/>
                  </a:solidFill>
                </a:rPr>
                <a:t>3</a:t>
              </a:r>
            </a:p>
          </p:txBody>
        </p:sp>
        <p:sp>
          <p:nvSpPr>
            <p:cNvPr id="11" name="TextBox 8">
              <a:extLst>
                <a:ext uri="{FF2B5EF4-FFF2-40B4-BE49-F238E27FC236}">
                  <a16:creationId xmlns:a16="http://schemas.microsoft.com/office/drawing/2014/main" id="{9EFCDBAD-B931-4114-BA61-3DB5B45F5A53}"/>
                </a:ext>
              </a:extLst>
            </p:cNvPr>
            <p:cNvSpPr txBox="1"/>
            <p:nvPr/>
          </p:nvSpPr>
          <p:spPr>
            <a:xfrm>
              <a:off x="2900363" y="4725621"/>
              <a:ext cx="738620"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643893"/>
                  </a:solidFill>
                </a:rPr>
                <a:t>C</a:t>
              </a:r>
              <a:r>
                <a:rPr lang="en-US" sz="720" i="1" baseline="-25000" dirty="0">
                  <a:solidFill>
                    <a:srgbClr val="643893"/>
                  </a:solidFill>
                </a:rPr>
                <a:t>4</a:t>
              </a:r>
            </a:p>
          </p:txBody>
        </p:sp>
        <p:sp>
          <p:nvSpPr>
            <p:cNvPr id="12" name="TextBox 9">
              <a:extLst>
                <a:ext uri="{FF2B5EF4-FFF2-40B4-BE49-F238E27FC236}">
                  <a16:creationId xmlns:a16="http://schemas.microsoft.com/office/drawing/2014/main" id="{24959FBC-7BBE-452C-B753-04B33D078924}"/>
                </a:ext>
              </a:extLst>
            </p:cNvPr>
            <p:cNvSpPr txBox="1"/>
            <p:nvPr/>
          </p:nvSpPr>
          <p:spPr>
            <a:xfrm>
              <a:off x="4005635" y="4725621"/>
              <a:ext cx="595354"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1F78B4"/>
                  </a:solidFill>
                </a:rPr>
                <a:t>C</a:t>
              </a:r>
              <a:r>
                <a:rPr lang="en-US" sz="720" i="1" baseline="-25000" dirty="0">
                  <a:solidFill>
                    <a:srgbClr val="1F78B4"/>
                  </a:solidFill>
                </a:rPr>
                <a:t>5</a:t>
              </a:r>
            </a:p>
          </p:txBody>
        </p:sp>
        <p:sp>
          <p:nvSpPr>
            <p:cNvPr id="13" name="TextBox 10">
              <a:extLst>
                <a:ext uri="{FF2B5EF4-FFF2-40B4-BE49-F238E27FC236}">
                  <a16:creationId xmlns:a16="http://schemas.microsoft.com/office/drawing/2014/main" id="{46DB18FD-BB18-41B8-B7FC-AD7AC7DAA57C}"/>
                </a:ext>
              </a:extLst>
            </p:cNvPr>
            <p:cNvSpPr txBox="1"/>
            <p:nvPr/>
          </p:nvSpPr>
          <p:spPr>
            <a:xfrm>
              <a:off x="5211109" y="4725621"/>
              <a:ext cx="595353" cy="404813"/>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rgbClr val="FE7E00"/>
                  </a:solidFill>
                </a:rPr>
                <a:t>C</a:t>
              </a:r>
              <a:r>
                <a:rPr lang="en-US" sz="720" i="1" baseline="-25000" dirty="0">
                  <a:solidFill>
                    <a:srgbClr val="FE7E00"/>
                  </a:solidFill>
                </a:rPr>
                <a:t>6</a:t>
              </a:r>
            </a:p>
          </p:txBody>
        </p:sp>
      </p:grpSp>
      <p:sp>
        <p:nvSpPr>
          <p:cNvPr id="14" name="Oval 13">
            <a:extLst>
              <a:ext uri="{FF2B5EF4-FFF2-40B4-BE49-F238E27FC236}">
                <a16:creationId xmlns:a16="http://schemas.microsoft.com/office/drawing/2014/main" id="{5203D342-DE52-4D69-A05C-A6CAB38ED7EA}"/>
              </a:ext>
            </a:extLst>
          </p:cNvPr>
          <p:cNvSpPr/>
          <p:nvPr/>
        </p:nvSpPr>
        <p:spPr>
          <a:xfrm>
            <a:off x="5177261" y="2000985"/>
            <a:ext cx="41147" cy="4114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15" name="TextBox 10">
            <a:extLst>
              <a:ext uri="{FF2B5EF4-FFF2-40B4-BE49-F238E27FC236}">
                <a16:creationId xmlns:a16="http://schemas.microsoft.com/office/drawing/2014/main" id="{04B01562-63C8-41C2-82AC-AD29F952EEF9}"/>
              </a:ext>
            </a:extLst>
          </p:cNvPr>
          <p:cNvSpPr txBox="1"/>
          <p:nvPr/>
        </p:nvSpPr>
        <p:spPr>
          <a:xfrm>
            <a:off x="5134096" y="1936905"/>
            <a:ext cx="349560" cy="234331"/>
          </a:xfrm>
          <a:prstGeom prst="rect">
            <a:avLst/>
          </a:prstGeom>
          <a:noFill/>
          <a:ln w="15875">
            <a:noFill/>
          </a:ln>
        </p:spPr>
        <p:txBody>
          <a:bodyPr wrap="square" lIns="116640" tIns="116640" rIns="116640" bIns="116640" rtlCol="0">
            <a:noAutofit/>
          </a:bodyPr>
          <a:ls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720" i="1" dirty="0">
                <a:solidFill>
                  <a:schemeClr val="accent5">
                    <a:lumMod val="75000"/>
                  </a:schemeClr>
                </a:solidFill>
              </a:rPr>
              <a:t>C</a:t>
            </a:r>
            <a:r>
              <a:rPr lang="en-US" sz="720" i="1" baseline="-25000" dirty="0">
                <a:solidFill>
                  <a:schemeClr val="accent5">
                    <a:lumMod val="75000"/>
                  </a:schemeClr>
                </a:solidFill>
              </a:rPr>
              <a:t>7</a:t>
            </a:r>
          </a:p>
        </p:txBody>
      </p:sp>
      <p:sp>
        <p:nvSpPr>
          <p:cNvPr id="16" name="TextBox 15">
            <a:extLst>
              <a:ext uri="{FF2B5EF4-FFF2-40B4-BE49-F238E27FC236}">
                <a16:creationId xmlns:a16="http://schemas.microsoft.com/office/drawing/2014/main" id="{9BBFB4B0-D0EB-49FE-A9D5-9138634C05C6}"/>
              </a:ext>
            </a:extLst>
          </p:cNvPr>
          <p:cNvSpPr txBox="1"/>
          <p:nvPr/>
        </p:nvSpPr>
        <p:spPr>
          <a:xfrm>
            <a:off x="5134096" y="1516828"/>
            <a:ext cx="845103" cy="341632"/>
          </a:xfrm>
          <a:prstGeom prst="rect">
            <a:avLst/>
          </a:prstGeom>
          <a:noFill/>
        </p:spPr>
        <p:txBody>
          <a:bodyPr wrap="none" rtlCol="0">
            <a:spAutoFit/>
          </a:bodyPr>
          <a:lstStyle/>
          <a:p>
            <a:r>
              <a:rPr lang="en-US" sz="1620" dirty="0"/>
              <a:t>Outlier</a:t>
            </a:r>
          </a:p>
        </p:txBody>
      </p:sp>
      <p:cxnSp>
        <p:nvCxnSpPr>
          <p:cNvPr id="17" name="Straight Arrow Connector 16">
            <a:extLst>
              <a:ext uri="{FF2B5EF4-FFF2-40B4-BE49-F238E27FC236}">
                <a16:creationId xmlns:a16="http://schemas.microsoft.com/office/drawing/2014/main" id="{918D2F99-543F-4937-8A6C-77E5C3542C7B}"/>
              </a:ext>
            </a:extLst>
          </p:cNvPr>
          <p:cNvCxnSpPr>
            <a:cxnSpLocks/>
          </p:cNvCxnSpPr>
          <p:nvPr/>
        </p:nvCxnSpPr>
        <p:spPr>
          <a:xfrm flipH="1">
            <a:off x="5218408" y="1762313"/>
            <a:ext cx="125811" cy="229514"/>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ABE7C4C5-6409-46F6-AB5D-1E53C2BB51B1}"/>
              </a:ext>
            </a:extLst>
          </p:cNvPr>
          <p:cNvCxnSpPr>
            <a:cxnSpLocks/>
          </p:cNvCxnSpPr>
          <p:nvPr/>
        </p:nvCxnSpPr>
        <p:spPr>
          <a:xfrm>
            <a:off x="2491482" y="2204925"/>
            <a:ext cx="3452753" cy="0"/>
          </a:xfrm>
          <a:prstGeom prst="line">
            <a:avLst/>
          </a:prstGeom>
          <a:ln w="38100">
            <a:solidFill>
              <a:srgbClr val="FFC000"/>
            </a:solidFill>
          </a:ln>
        </p:spPr>
        <p:style>
          <a:lnRef idx="1">
            <a:schemeClr val="accent5"/>
          </a:lnRef>
          <a:fillRef idx="0">
            <a:schemeClr val="accent5"/>
          </a:fillRef>
          <a:effectRef idx="0">
            <a:schemeClr val="accent5"/>
          </a:effectRef>
          <a:fontRef idx="minor">
            <a:schemeClr val="tx1"/>
          </a:fontRef>
        </p:style>
      </p:cxnSp>
      <p:cxnSp>
        <p:nvCxnSpPr>
          <p:cNvPr id="21" name="Straight Connector 20">
            <a:extLst>
              <a:ext uri="{FF2B5EF4-FFF2-40B4-BE49-F238E27FC236}">
                <a16:creationId xmlns:a16="http://schemas.microsoft.com/office/drawing/2014/main" id="{285012A5-AC8D-4602-9ACE-6BB42FB8798A}"/>
              </a:ext>
            </a:extLst>
          </p:cNvPr>
          <p:cNvCxnSpPr>
            <a:cxnSpLocks/>
          </p:cNvCxnSpPr>
          <p:nvPr/>
        </p:nvCxnSpPr>
        <p:spPr>
          <a:xfrm>
            <a:off x="4527225" y="2105527"/>
            <a:ext cx="0" cy="2050181"/>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EB87E07-489B-4BBC-94C1-10EEB7A65A91}"/>
              </a:ext>
            </a:extLst>
          </p:cNvPr>
          <p:cNvSpPr txBox="1"/>
          <p:nvPr/>
        </p:nvSpPr>
        <p:spPr>
          <a:xfrm>
            <a:off x="4907185" y="3496919"/>
            <a:ext cx="1197764" cy="341632"/>
          </a:xfrm>
          <a:prstGeom prst="rect">
            <a:avLst/>
          </a:prstGeom>
          <a:noFill/>
        </p:spPr>
        <p:txBody>
          <a:bodyPr wrap="none" rtlCol="0">
            <a:spAutoFit/>
          </a:bodyPr>
          <a:lstStyle/>
          <a:p>
            <a:r>
              <a:rPr lang="en-US" sz="1620" dirty="0"/>
              <a:t>Not outlier</a:t>
            </a:r>
          </a:p>
        </p:txBody>
      </p:sp>
      <p:cxnSp>
        <p:nvCxnSpPr>
          <p:cNvPr id="28" name="Straight Arrow Connector 27">
            <a:extLst>
              <a:ext uri="{FF2B5EF4-FFF2-40B4-BE49-F238E27FC236}">
                <a16:creationId xmlns:a16="http://schemas.microsoft.com/office/drawing/2014/main" id="{A74A1788-74B0-4087-B8AF-584958DC17AD}"/>
              </a:ext>
            </a:extLst>
          </p:cNvPr>
          <p:cNvCxnSpPr>
            <a:cxnSpLocks/>
            <a:stCxn id="27" idx="1"/>
          </p:cNvCxnSpPr>
          <p:nvPr/>
        </p:nvCxnSpPr>
        <p:spPr>
          <a:xfrm flipH="1" flipV="1">
            <a:off x="4530817" y="3388425"/>
            <a:ext cx="376368" cy="27931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5A20DC69-1512-47A8-8054-25A33E3B0FC8}"/>
              </a:ext>
            </a:extLst>
          </p:cNvPr>
          <p:cNvSpPr/>
          <p:nvPr/>
        </p:nvSpPr>
        <p:spPr>
          <a:xfrm>
            <a:off x="4457367" y="3329514"/>
            <a:ext cx="66267" cy="538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cxnSp>
        <p:nvCxnSpPr>
          <p:cNvPr id="31" name="Straight Connector 30">
            <a:extLst>
              <a:ext uri="{FF2B5EF4-FFF2-40B4-BE49-F238E27FC236}">
                <a16:creationId xmlns:a16="http://schemas.microsoft.com/office/drawing/2014/main" id="{33B1ADF8-A248-41F5-906C-DABCAC2020B2}"/>
              </a:ext>
            </a:extLst>
          </p:cNvPr>
          <p:cNvCxnSpPr>
            <a:cxnSpLocks/>
          </p:cNvCxnSpPr>
          <p:nvPr/>
        </p:nvCxnSpPr>
        <p:spPr>
          <a:xfrm>
            <a:off x="2491482" y="3440127"/>
            <a:ext cx="3452753" cy="0"/>
          </a:xfrm>
          <a:prstGeom prst="line">
            <a:avLst/>
          </a:prstGeom>
          <a:ln w="38100">
            <a:solidFill>
              <a:schemeClr val="bg1">
                <a:lumMod val="65000"/>
              </a:schemeClr>
            </a:solidFill>
          </a:ln>
        </p:spPr>
        <p:style>
          <a:lnRef idx="1">
            <a:schemeClr val="accent5"/>
          </a:lnRef>
          <a:fillRef idx="0">
            <a:schemeClr val="accent5"/>
          </a:fillRef>
          <a:effectRef idx="0">
            <a:schemeClr val="accent5"/>
          </a:effectRef>
          <a:fontRef idx="minor">
            <a:schemeClr val="tx1"/>
          </a:fontRef>
        </p:style>
      </p:cxnSp>
      <p:cxnSp>
        <p:nvCxnSpPr>
          <p:cNvPr id="32" name="Straight Connector 31">
            <a:extLst>
              <a:ext uri="{FF2B5EF4-FFF2-40B4-BE49-F238E27FC236}">
                <a16:creationId xmlns:a16="http://schemas.microsoft.com/office/drawing/2014/main" id="{77B922A5-C796-4FC1-A93B-1A2FBD237E1B}"/>
              </a:ext>
            </a:extLst>
          </p:cNvPr>
          <p:cNvCxnSpPr>
            <a:cxnSpLocks/>
          </p:cNvCxnSpPr>
          <p:nvPr/>
        </p:nvCxnSpPr>
        <p:spPr>
          <a:xfrm>
            <a:off x="4457368" y="2110676"/>
            <a:ext cx="0" cy="2050181"/>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E795C60-32F4-4B88-B211-64E620CE8E4D}"/>
              </a:ext>
            </a:extLst>
          </p:cNvPr>
          <p:cNvCxnSpPr>
            <a:cxnSpLocks/>
          </p:cNvCxnSpPr>
          <p:nvPr/>
        </p:nvCxnSpPr>
        <p:spPr>
          <a:xfrm>
            <a:off x="2526446" y="3276360"/>
            <a:ext cx="3452753" cy="0"/>
          </a:xfrm>
          <a:prstGeom prst="line">
            <a:avLst/>
          </a:prstGeom>
          <a:ln w="38100">
            <a:solidFill>
              <a:schemeClr val="bg1">
                <a:lumMod val="65000"/>
              </a:schemeClr>
            </a:solidFill>
          </a:ln>
        </p:spPr>
        <p:style>
          <a:lnRef idx="1">
            <a:schemeClr val="accent5"/>
          </a:lnRef>
          <a:fillRef idx="0">
            <a:schemeClr val="accent5"/>
          </a:fillRef>
          <a:effectRef idx="0">
            <a:schemeClr val="accent5"/>
          </a:effectRef>
          <a:fontRef idx="minor">
            <a:schemeClr val="tx1"/>
          </a:fontRef>
        </p:style>
      </p:cxnSp>
      <p:sp>
        <p:nvSpPr>
          <p:cNvPr id="34" name="Google Shape;264;g1155e68b35c_0_267">
            <a:extLst>
              <a:ext uri="{FF2B5EF4-FFF2-40B4-BE49-F238E27FC236}">
                <a16:creationId xmlns:a16="http://schemas.microsoft.com/office/drawing/2014/main" id="{D2315A53-F90C-4ACD-A58C-6E769CD15E3A}"/>
              </a:ext>
            </a:extLst>
          </p:cNvPr>
          <p:cNvSpPr txBox="1"/>
          <p:nvPr/>
        </p:nvSpPr>
        <p:spPr>
          <a:xfrm>
            <a:off x="678204" y="4283063"/>
            <a:ext cx="5257867" cy="415472"/>
          </a:xfrm>
          <a:prstGeom prst="rect">
            <a:avLst/>
          </a:prstGeom>
          <a:noFill/>
          <a:ln>
            <a:noFill/>
          </a:ln>
        </p:spPr>
        <p:txBody>
          <a:bodyPr spcFirstLastPara="1" wrap="square" lIns="82283" tIns="82283" rIns="82283" bIns="82283" anchor="t" anchorCtr="0">
            <a:spAutoFit/>
          </a:bodyPr>
          <a:lstStyle/>
          <a:p>
            <a:pPr algn="ctr"/>
            <a:r>
              <a:rPr lang="en-US" sz="1620" dirty="0"/>
              <a:t>Less cuts for an outlier, more cuts for a data point</a:t>
            </a:r>
            <a:endParaRPr sz="162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1155e68b35c_0_267"/>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via Machine Learning</a:t>
            </a:r>
            <a:endParaRPr sz="2520" dirty="0"/>
          </a:p>
        </p:txBody>
      </p:sp>
      <p:sp>
        <p:nvSpPr>
          <p:cNvPr id="263" name="Google Shape;263;g1155e68b35c_0_267"/>
          <p:cNvSpPr txBox="1">
            <a:spLocks noGrp="1"/>
          </p:cNvSpPr>
          <p:nvPr>
            <p:ph idx="1"/>
          </p:nvPr>
        </p:nvSpPr>
        <p:spPr>
          <a:xfrm>
            <a:off x="358200" y="705299"/>
            <a:ext cx="8427600" cy="348132"/>
          </a:xfrm>
          <a:prstGeom prst="rect">
            <a:avLst/>
          </a:prstGeom>
        </p:spPr>
        <p:txBody>
          <a:bodyPr spcFirstLastPara="1" vert="horz" wrap="square" lIns="0" tIns="0" rIns="0" bIns="0" rtlCol="0" anchor="t" anchorCtr="0">
            <a:noAutofit/>
          </a:bodyPr>
          <a:lstStyle/>
          <a:p>
            <a:pPr marL="0" indent="0">
              <a:buNone/>
            </a:pPr>
            <a:r>
              <a:rPr lang="en-US" b="1" dirty="0"/>
              <a:t>Isolation Forest</a:t>
            </a:r>
            <a:endParaRPr b="1" dirty="0"/>
          </a:p>
        </p:txBody>
      </p:sp>
      <p:sp>
        <p:nvSpPr>
          <p:cNvPr id="264" name="Google Shape;264;g1155e68b35c_0_267"/>
          <p:cNvSpPr txBox="1"/>
          <p:nvPr/>
        </p:nvSpPr>
        <p:spPr>
          <a:xfrm>
            <a:off x="1144583" y="4475398"/>
            <a:ext cx="6919597" cy="415472"/>
          </a:xfrm>
          <a:prstGeom prst="rect">
            <a:avLst/>
          </a:prstGeom>
          <a:noFill/>
          <a:ln>
            <a:noFill/>
          </a:ln>
        </p:spPr>
        <p:txBody>
          <a:bodyPr spcFirstLastPara="1" wrap="square" lIns="82283" tIns="82283" rIns="82283" bIns="82283" anchor="t" anchorCtr="0">
            <a:spAutoFit/>
          </a:bodyPr>
          <a:lstStyle/>
          <a:p>
            <a:r>
              <a:rPr lang="en-US" sz="1620" dirty="0"/>
              <a:t>Outlier detection using Isolation Forest with 10 levels and 10 trees</a:t>
            </a:r>
            <a:endParaRPr sz="1620" dirty="0"/>
          </a:p>
        </p:txBody>
      </p:sp>
      <p:pic>
        <p:nvPicPr>
          <p:cNvPr id="3" name="Picture 2">
            <a:extLst>
              <a:ext uri="{FF2B5EF4-FFF2-40B4-BE49-F238E27FC236}">
                <a16:creationId xmlns:a16="http://schemas.microsoft.com/office/drawing/2014/main" id="{BF9DCAB4-4DCE-4EA0-BBE1-4B8B1A0FABDE}"/>
              </a:ext>
            </a:extLst>
          </p:cNvPr>
          <p:cNvPicPr>
            <a:picLocks noChangeAspect="1"/>
          </p:cNvPicPr>
          <p:nvPr/>
        </p:nvPicPr>
        <p:blipFill>
          <a:blip r:embed="rId3"/>
          <a:stretch>
            <a:fillRect/>
          </a:stretch>
        </p:blipFill>
        <p:spPr>
          <a:xfrm>
            <a:off x="535756" y="2138422"/>
            <a:ext cx="4552750" cy="1477403"/>
          </a:xfrm>
          <a:prstGeom prst="rect">
            <a:avLst/>
          </a:prstGeom>
          <a:ln>
            <a:solidFill>
              <a:schemeClr val="bg1">
                <a:lumMod val="65000"/>
              </a:schemeClr>
            </a:solidFill>
          </a:ln>
        </p:spPr>
      </p:pic>
      <p:pic>
        <p:nvPicPr>
          <p:cNvPr id="5" name="Picture 4">
            <a:extLst>
              <a:ext uri="{FF2B5EF4-FFF2-40B4-BE49-F238E27FC236}">
                <a16:creationId xmlns:a16="http://schemas.microsoft.com/office/drawing/2014/main" id="{5C8051AF-8B70-4944-92D6-54DD0A85D251}"/>
              </a:ext>
            </a:extLst>
          </p:cNvPr>
          <p:cNvPicPr>
            <a:picLocks noChangeAspect="1"/>
          </p:cNvPicPr>
          <p:nvPr/>
        </p:nvPicPr>
        <p:blipFill>
          <a:blip r:embed="rId4"/>
          <a:stretch>
            <a:fillRect/>
          </a:stretch>
        </p:blipFill>
        <p:spPr>
          <a:xfrm>
            <a:off x="1687307" y="3756162"/>
            <a:ext cx="1344651" cy="782543"/>
          </a:xfrm>
          <a:prstGeom prst="rect">
            <a:avLst/>
          </a:prstGeom>
        </p:spPr>
      </p:pic>
      <p:cxnSp>
        <p:nvCxnSpPr>
          <p:cNvPr id="7" name="Straight Connector 6">
            <a:extLst>
              <a:ext uri="{FF2B5EF4-FFF2-40B4-BE49-F238E27FC236}">
                <a16:creationId xmlns:a16="http://schemas.microsoft.com/office/drawing/2014/main" id="{2E71E929-8D14-4ACE-8AE6-C568AEAB9C37}"/>
              </a:ext>
            </a:extLst>
          </p:cNvPr>
          <p:cNvCxnSpPr>
            <a:cxnSpLocks/>
          </p:cNvCxnSpPr>
          <p:nvPr/>
        </p:nvCxnSpPr>
        <p:spPr>
          <a:xfrm flipH="1" flipV="1">
            <a:off x="535756" y="3630263"/>
            <a:ext cx="1341171" cy="418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C3C8D0A-10F9-4C60-90DA-BA38067ADFAD}"/>
              </a:ext>
            </a:extLst>
          </p:cNvPr>
          <p:cNvCxnSpPr>
            <a:cxnSpLocks/>
          </p:cNvCxnSpPr>
          <p:nvPr/>
        </p:nvCxnSpPr>
        <p:spPr>
          <a:xfrm flipV="1">
            <a:off x="2030930" y="3615825"/>
            <a:ext cx="3057575" cy="446936"/>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82E5B045-A687-5865-4FCB-F62D806B53FB}"/>
              </a:ext>
            </a:extLst>
          </p:cNvPr>
          <p:cNvGrpSpPr/>
          <p:nvPr/>
        </p:nvGrpSpPr>
        <p:grpSpPr>
          <a:xfrm>
            <a:off x="1614658" y="1141111"/>
            <a:ext cx="7362050" cy="2489152"/>
            <a:chOff x="1206341" y="1429308"/>
            <a:chExt cx="7362050" cy="2489152"/>
          </a:xfrm>
        </p:grpSpPr>
        <p:pic>
          <p:nvPicPr>
            <p:cNvPr id="18" name="Picture 17">
              <a:extLst>
                <a:ext uri="{FF2B5EF4-FFF2-40B4-BE49-F238E27FC236}">
                  <a16:creationId xmlns:a16="http://schemas.microsoft.com/office/drawing/2014/main" id="{8F3F61EC-C28E-453D-ADBA-90FDF583056E}"/>
                </a:ext>
              </a:extLst>
            </p:cNvPr>
            <p:cNvPicPr>
              <a:picLocks noChangeAspect="1"/>
            </p:cNvPicPr>
            <p:nvPr/>
          </p:nvPicPr>
          <p:blipFill>
            <a:blip r:embed="rId5"/>
            <a:stretch>
              <a:fillRect/>
            </a:stretch>
          </p:blipFill>
          <p:spPr>
            <a:xfrm>
              <a:off x="1206341" y="1429308"/>
              <a:ext cx="7362050" cy="2489152"/>
            </a:xfrm>
            <a:prstGeom prst="rect">
              <a:avLst/>
            </a:prstGeom>
          </p:spPr>
        </p:pic>
        <p:sp>
          <p:nvSpPr>
            <p:cNvPr id="2" name="TextBox 1">
              <a:extLst>
                <a:ext uri="{FF2B5EF4-FFF2-40B4-BE49-F238E27FC236}">
                  <a16:creationId xmlns:a16="http://schemas.microsoft.com/office/drawing/2014/main" id="{D0DE555A-4BDD-A441-F204-8A8CD3CE2FFA}"/>
                </a:ext>
              </a:extLst>
            </p:cNvPr>
            <p:cNvSpPr txBox="1"/>
            <p:nvPr/>
          </p:nvSpPr>
          <p:spPr>
            <a:xfrm>
              <a:off x="1337137" y="1613505"/>
              <a:ext cx="3303787" cy="288147"/>
            </a:xfrm>
            <a:prstGeom prst="rect">
              <a:avLst/>
            </a:prstGeom>
            <a:solidFill>
              <a:schemeClr val="bg1"/>
            </a:solidFill>
            <a:ln w="15875">
              <a:noFill/>
            </a:ln>
          </p:spPr>
          <p:txBody>
            <a:bodyPr wrap="square" lIns="36000" tIns="36000" rIns="36000" bIns="36000" rtlCol="0" anchor="ctr" anchorCtr="0">
              <a:spAutoFit/>
            </a:bodyPr>
            <a:lstStyle/>
            <a:p>
              <a:pPr algn="l"/>
              <a:r>
                <a:rPr lang="en-US" sz="1400" b="1" dirty="0"/>
                <a:t>Outlier Detection via Isolation Forest</a:t>
              </a:r>
              <a:endParaRPr lang="en-DE" sz="1400" b="1" dirty="0" err="1"/>
            </a:p>
          </p:txBody>
        </p:sp>
      </p:grpSp>
    </p:spTree>
    <p:extLst>
      <p:ext uri="{BB962C8B-B14F-4D97-AF65-F5344CB8AC3E}">
        <p14:creationId xmlns:p14="http://schemas.microsoft.com/office/powerpoint/2010/main" val="367706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4" name="Picture 3">
            <a:extLst>
              <a:ext uri="{FF2B5EF4-FFF2-40B4-BE49-F238E27FC236}">
                <a16:creationId xmlns:a16="http://schemas.microsoft.com/office/drawing/2014/main" id="{C66B532E-370E-4ECF-9D58-B69311C4BE05}"/>
              </a:ext>
            </a:extLst>
          </p:cNvPr>
          <p:cNvPicPr>
            <a:picLocks noChangeAspect="1"/>
          </p:cNvPicPr>
          <p:nvPr/>
        </p:nvPicPr>
        <p:blipFill>
          <a:blip r:embed="rId3"/>
          <a:stretch>
            <a:fillRect/>
          </a:stretch>
        </p:blipFill>
        <p:spPr>
          <a:xfrm>
            <a:off x="690056" y="1238652"/>
            <a:ext cx="2765415" cy="1776984"/>
          </a:xfrm>
          <a:prstGeom prst="rect">
            <a:avLst/>
          </a:prstGeom>
        </p:spPr>
      </p:pic>
      <p:sp>
        <p:nvSpPr>
          <p:cNvPr id="262" name="Google Shape;262;g1155e68b35c_0_267"/>
          <p:cNvSpPr txBox="1">
            <a:spLocks noGrp="1"/>
          </p:cNvSpPr>
          <p:nvPr>
            <p:ph type="title"/>
          </p:nvPr>
        </p:nvSpPr>
        <p:spPr>
          <a:prstGeom prst="rect">
            <a:avLst/>
          </a:prstGeom>
        </p:spPr>
        <p:txBody>
          <a:bodyPr spcFirstLastPara="1" vert="horz" wrap="square" lIns="0" tIns="324000" rIns="324000" bIns="0" rtlCol="0" anchor="b" anchorCtr="0">
            <a:noAutofit/>
          </a:bodyPr>
          <a:lstStyle/>
          <a:p>
            <a:r>
              <a:rPr lang="en-US" sz="2520" dirty="0"/>
              <a:t>Finding Outliers via Machine Learning</a:t>
            </a:r>
            <a:endParaRPr sz="2520" dirty="0"/>
          </a:p>
        </p:txBody>
      </p:sp>
      <p:sp>
        <p:nvSpPr>
          <p:cNvPr id="263" name="Google Shape;263;g1155e68b35c_0_267"/>
          <p:cNvSpPr txBox="1">
            <a:spLocks noGrp="1"/>
          </p:cNvSpPr>
          <p:nvPr>
            <p:ph idx="1"/>
          </p:nvPr>
        </p:nvSpPr>
        <p:spPr>
          <a:xfrm>
            <a:off x="358200" y="685798"/>
            <a:ext cx="8427600" cy="362104"/>
          </a:xfrm>
          <a:prstGeom prst="rect">
            <a:avLst/>
          </a:prstGeom>
        </p:spPr>
        <p:txBody>
          <a:bodyPr spcFirstLastPara="1" vert="horz" wrap="square" lIns="0" tIns="0" rIns="0" bIns="0" rtlCol="0" anchor="t" anchorCtr="0">
            <a:noAutofit/>
          </a:bodyPr>
          <a:lstStyle/>
          <a:p>
            <a:pPr marL="0" indent="0">
              <a:buNone/>
            </a:pPr>
            <a:r>
              <a:rPr lang="en-US" b="1" dirty="0"/>
              <a:t>Isolation Forest</a:t>
            </a:r>
            <a:endParaRPr b="1" dirty="0"/>
          </a:p>
        </p:txBody>
      </p:sp>
      <p:sp>
        <p:nvSpPr>
          <p:cNvPr id="264" name="Google Shape;264;g1155e68b35c_0_267"/>
          <p:cNvSpPr txBox="1"/>
          <p:nvPr/>
        </p:nvSpPr>
        <p:spPr>
          <a:xfrm>
            <a:off x="934567" y="4549041"/>
            <a:ext cx="7174667" cy="381617"/>
          </a:xfrm>
          <a:prstGeom prst="rect">
            <a:avLst/>
          </a:prstGeom>
          <a:noFill/>
          <a:ln>
            <a:noFill/>
          </a:ln>
        </p:spPr>
        <p:txBody>
          <a:bodyPr spcFirstLastPara="1" wrap="square" lIns="82283" tIns="82283" rIns="82283" bIns="82283" anchor="t" anchorCtr="0">
            <a:spAutoFit/>
          </a:bodyPr>
          <a:lstStyle/>
          <a:p>
            <a:r>
              <a:rPr lang="en-US" sz="1400" dirty="0"/>
              <a:t>Indeed, there are two more suspicious data points in the lower end of the data range!</a:t>
            </a:r>
            <a:endParaRPr sz="1400" dirty="0"/>
          </a:p>
        </p:txBody>
      </p:sp>
      <p:sp>
        <p:nvSpPr>
          <p:cNvPr id="19" name="Oval 18">
            <a:extLst>
              <a:ext uri="{FF2B5EF4-FFF2-40B4-BE49-F238E27FC236}">
                <a16:creationId xmlns:a16="http://schemas.microsoft.com/office/drawing/2014/main" id="{75702D4B-EA6A-478A-B565-447FB6929BE4}"/>
              </a:ext>
            </a:extLst>
          </p:cNvPr>
          <p:cNvSpPr/>
          <p:nvPr/>
        </p:nvSpPr>
        <p:spPr>
          <a:xfrm>
            <a:off x="889514" y="2430379"/>
            <a:ext cx="549463" cy="3465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6" name="TextBox 5">
            <a:extLst>
              <a:ext uri="{FF2B5EF4-FFF2-40B4-BE49-F238E27FC236}">
                <a16:creationId xmlns:a16="http://schemas.microsoft.com/office/drawing/2014/main" id="{CC8C48A5-5639-4743-8F1D-A352F6506B71}"/>
              </a:ext>
            </a:extLst>
          </p:cNvPr>
          <p:cNvSpPr txBox="1"/>
          <p:nvPr/>
        </p:nvSpPr>
        <p:spPr>
          <a:xfrm>
            <a:off x="934567" y="2460950"/>
            <a:ext cx="251992" cy="230832"/>
          </a:xfrm>
          <a:prstGeom prst="rect">
            <a:avLst/>
          </a:prstGeom>
          <a:noFill/>
        </p:spPr>
        <p:txBody>
          <a:bodyPr wrap="none" rtlCol="0">
            <a:spAutoFit/>
          </a:bodyPr>
          <a:lstStyle/>
          <a:p>
            <a:r>
              <a:rPr lang="en-US" sz="900" dirty="0"/>
              <a:t>3</a:t>
            </a:r>
          </a:p>
        </p:txBody>
      </p:sp>
      <p:sp>
        <p:nvSpPr>
          <p:cNvPr id="14" name="TextBox 13">
            <a:extLst>
              <a:ext uri="{FF2B5EF4-FFF2-40B4-BE49-F238E27FC236}">
                <a16:creationId xmlns:a16="http://schemas.microsoft.com/office/drawing/2014/main" id="{261C575D-2C0B-40E8-8451-435C0E983B2D}"/>
              </a:ext>
            </a:extLst>
          </p:cNvPr>
          <p:cNvSpPr txBox="1"/>
          <p:nvPr/>
        </p:nvSpPr>
        <p:spPr>
          <a:xfrm>
            <a:off x="1186771" y="2460949"/>
            <a:ext cx="251992" cy="230832"/>
          </a:xfrm>
          <a:prstGeom prst="rect">
            <a:avLst/>
          </a:prstGeom>
          <a:noFill/>
        </p:spPr>
        <p:txBody>
          <a:bodyPr wrap="none" rtlCol="0">
            <a:spAutoFit/>
          </a:bodyPr>
          <a:lstStyle/>
          <a:p>
            <a:r>
              <a:rPr lang="en-US" sz="900" dirty="0"/>
              <a:t>1</a:t>
            </a:r>
          </a:p>
        </p:txBody>
      </p:sp>
      <p:pic>
        <p:nvPicPr>
          <p:cNvPr id="10" name="Picture 9">
            <a:extLst>
              <a:ext uri="{FF2B5EF4-FFF2-40B4-BE49-F238E27FC236}">
                <a16:creationId xmlns:a16="http://schemas.microsoft.com/office/drawing/2014/main" id="{F6074EA2-F5F5-4572-BCEE-799C3F068F68}"/>
              </a:ext>
            </a:extLst>
          </p:cNvPr>
          <p:cNvPicPr>
            <a:picLocks noChangeAspect="1"/>
          </p:cNvPicPr>
          <p:nvPr/>
        </p:nvPicPr>
        <p:blipFill>
          <a:blip r:embed="rId4"/>
          <a:stretch>
            <a:fillRect/>
          </a:stretch>
        </p:blipFill>
        <p:spPr>
          <a:xfrm>
            <a:off x="5647065" y="1238652"/>
            <a:ext cx="2765414" cy="1776984"/>
          </a:xfrm>
          <a:prstGeom prst="rect">
            <a:avLst/>
          </a:prstGeom>
        </p:spPr>
      </p:pic>
      <p:sp>
        <p:nvSpPr>
          <p:cNvPr id="11" name="Oval 10">
            <a:extLst>
              <a:ext uri="{FF2B5EF4-FFF2-40B4-BE49-F238E27FC236}">
                <a16:creationId xmlns:a16="http://schemas.microsoft.com/office/drawing/2014/main" id="{3A97350B-3D82-4966-B0F3-EB8009B2FCFC}"/>
              </a:ext>
            </a:extLst>
          </p:cNvPr>
          <p:cNvSpPr/>
          <p:nvPr/>
        </p:nvSpPr>
        <p:spPr>
          <a:xfrm>
            <a:off x="7709836" y="2571748"/>
            <a:ext cx="649705" cy="33026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12" name="Arrow: Right 11">
            <a:extLst>
              <a:ext uri="{FF2B5EF4-FFF2-40B4-BE49-F238E27FC236}">
                <a16:creationId xmlns:a16="http://schemas.microsoft.com/office/drawing/2014/main" id="{6A3BC70E-CA92-4398-B54B-9AAA36F4D563}"/>
              </a:ext>
            </a:extLst>
          </p:cNvPr>
          <p:cNvSpPr/>
          <p:nvPr/>
        </p:nvSpPr>
        <p:spPr>
          <a:xfrm>
            <a:off x="3801980" y="2056247"/>
            <a:ext cx="1540041" cy="285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13" name="TextBox 12">
            <a:extLst>
              <a:ext uri="{FF2B5EF4-FFF2-40B4-BE49-F238E27FC236}">
                <a16:creationId xmlns:a16="http://schemas.microsoft.com/office/drawing/2014/main" id="{AC39AC09-02D6-4406-8C24-D632BCE146B2}"/>
              </a:ext>
            </a:extLst>
          </p:cNvPr>
          <p:cNvSpPr txBox="1"/>
          <p:nvPr/>
        </p:nvSpPr>
        <p:spPr>
          <a:xfrm>
            <a:off x="3697043" y="1738643"/>
            <a:ext cx="1765227" cy="230832"/>
          </a:xfrm>
          <a:prstGeom prst="rect">
            <a:avLst/>
          </a:prstGeom>
          <a:noFill/>
        </p:spPr>
        <p:txBody>
          <a:bodyPr wrap="none" rtlCol="0">
            <a:spAutoFit/>
          </a:bodyPr>
          <a:lstStyle/>
          <a:p>
            <a:r>
              <a:rPr lang="en-US" sz="900" dirty="0"/>
              <a:t>Translated into [0, 100] scores</a:t>
            </a:r>
          </a:p>
        </p:txBody>
      </p:sp>
      <p:pic>
        <p:nvPicPr>
          <p:cNvPr id="16" name="Picture 15">
            <a:extLst>
              <a:ext uri="{FF2B5EF4-FFF2-40B4-BE49-F238E27FC236}">
                <a16:creationId xmlns:a16="http://schemas.microsoft.com/office/drawing/2014/main" id="{1EDD9055-3A23-4503-878A-2EC3CAE5EA5B}"/>
              </a:ext>
            </a:extLst>
          </p:cNvPr>
          <p:cNvPicPr>
            <a:picLocks noChangeAspect="1"/>
          </p:cNvPicPr>
          <p:nvPr/>
        </p:nvPicPr>
        <p:blipFill>
          <a:blip r:embed="rId5"/>
          <a:stretch>
            <a:fillRect/>
          </a:stretch>
        </p:blipFill>
        <p:spPr>
          <a:xfrm>
            <a:off x="1301611" y="3206386"/>
            <a:ext cx="6145729" cy="1164744"/>
          </a:xfrm>
          <a:prstGeom prst="rect">
            <a:avLst/>
          </a:prstGeom>
        </p:spPr>
      </p:pic>
      <p:sp>
        <p:nvSpPr>
          <p:cNvPr id="24" name="Oval 23">
            <a:extLst>
              <a:ext uri="{FF2B5EF4-FFF2-40B4-BE49-F238E27FC236}">
                <a16:creationId xmlns:a16="http://schemas.microsoft.com/office/drawing/2014/main" id="{D2AC0093-7775-41C5-81BA-A3258615806B}"/>
              </a:ext>
            </a:extLst>
          </p:cNvPr>
          <p:cNvSpPr/>
          <p:nvPr/>
        </p:nvSpPr>
        <p:spPr>
          <a:xfrm>
            <a:off x="1416450" y="3739715"/>
            <a:ext cx="162094" cy="58202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a:p>
        </p:txBody>
      </p:sp>
      <p:sp>
        <p:nvSpPr>
          <p:cNvPr id="2" name="TextBox 1">
            <a:extLst>
              <a:ext uri="{FF2B5EF4-FFF2-40B4-BE49-F238E27FC236}">
                <a16:creationId xmlns:a16="http://schemas.microsoft.com/office/drawing/2014/main" id="{BA222947-DE96-4D53-AAF2-C1EFF766F3AE}"/>
              </a:ext>
            </a:extLst>
          </p:cNvPr>
          <p:cNvSpPr txBox="1"/>
          <p:nvPr/>
        </p:nvSpPr>
        <p:spPr>
          <a:xfrm>
            <a:off x="3455470" y="3204104"/>
            <a:ext cx="3130985" cy="203133"/>
          </a:xfrm>
          <a:prstGeom prst="rect">
            <a:avLst/>
          </a:prstGeom>
          <a:noFill/>
        </p:spPr>
        <p:txBody>
          <a:bodyPr wrap="none" rtlCol="0">
            <a:spAutoFit/>
          </a:bodyPr>
          <a:lstStyle/>
          <a:p>
            <a:r>
              <a:rPr lang="en-US" sz="720" dirty="0"/>
              <a:t>Histogram of dataset without the two outliers with very high payments </a:t>
            </a:r>
          </a:p>
        </p:txBody>
      </p:sp>
    </p:spTree>
    <p:extLst>
      <p:ext uri="{BB962C8B-B14F-4D97-AF65-F5344CB8AC3E}">
        <p14:creationId xmlns:p14="http://schemas.microsoft.com/office/powerpoint/2010/main" val="839312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C33A5A6-F37D-A07C-C672-09F3D39F8B0D}"/>
              </a:ext>
            </a:extLst>
          </p:cNvPr>
          <p:cNvSpPr>
            <a:spLocks noGrp="1"/>
          </p:cNvSpPr>
          <p:nvPr>
            <p:ph type="sldNum" sz="quarter" idx="12"/>
          </p:nvPr>
        </p:nvSpPr>
        <p:spPr/>
        <p:txBody>
          <a:bodyPr/>
          <a:lstStyle/>
          <a:p>
            <a:fld id="{220B6647-BD7A-7942-B66E-0DFF9B72D92D}" type="slidenum">
              <a:rPr lang="en-US" smtClean="0"/>
              <a:pPr/>
              <a:t>18</a:t>
            </a:fld>
            <a:endParaRPr lang="en-US"/>
          </a:p>
        </p:txBody>
      </p:sp>
      <p:sp>
        <p:nvSpPr>
          <p:cNvPr id="7" name="Text Placeholder 6">
            <a:extLst>
              <a:ext uri="{FF2B5EF4-FFF2-40B4-BE49-F238E27FC236}">
                <a16:creationId xmlns:a16="http://schemas.microsoft.com/office/drawing/2014/main" id="{46BA1219-C7B1-5F6F-C4CF-34AC7D96F19F}"/>
              </a:ext>
            </a:extLst>
          </p:cNvPr>
          <p:cNvSpPr>
            <a:spLocks noGrp="1"/>
          </p:cNvSpPr>
          <p:nvPr>
            <p:ph type="body" sz="quarter" idx="13"/>
          </p:nvPr>
        </p:nvSpPr>
        <p:spPr/>
        <p:txBody>
          <a:bodyPr/>
          <a:lstStyle/>
          <a:p>
            <a:r>
              <a:rPr lang="en-DE" dirty="0"/>
              <a:t>Access transactions data</a:t>
            </a:r>
          </a:p>
          <a:p>
            <a:r>
              <a:rPr lang="en-DE" dirty="0"/>
              <a:t>Compare the customer retention</a:t>
            </a:r>
          </a:p>
          <a:p>
            <a:pPr lvl="1"/>
            <a:r>
              <a:rPr lang="en-GB" dirty="0"/>
              <a:t>B</a:t>
            </a:r>
            <a:r>
              <a:rPr lang="en-DE" dirty="0"/>
              <a:t>etween cohorts</a:t>
            </a:r>
          </a:p>
          <a:p>
            <a:pPr lvl="1"/>
            <a:r>
              <a:rPr lang="en-DE" dirty="0"/>
              <a:t>Over relative time</a:t>
            </a:r>
          </a:p>
          <a:p>
            <a:pPr marL="0" indent="0">
              <a:buNone/>
            </a:pPr>
            <a:endParaRPr lang="en-US" dirty="0"/>
          </a:p>
        </p:txBody>
      </p:sp>
      <p:sp>
        <p:nvSpPr>
          <p:cNvPr id="2" name="Title 1">
            <a:extLst>
              <a:ext uri="{FF2B5EF4-FFF2-40B4-BE49-F238E27FC236}">
                <a16:creationId xmlns:a16="http://schemas.microsoft.com/office/drawing/2014/main" id="{91188CD3-32FB-E17F-A719-FFDE09626333}"/>
              </a:ext>
            </a:extLst>
          </p:cNvPr>
          <p:cNvSpPr>
            <a:spLocks noGrp="1"/>
          </p:cNvSpPr>
          <p:nvPr>
            <p:ph type="title"/>
          </p:nvPr>
        </p:nvSpPr>
        <p:spPr/>
        <p:txBody>
          <a:bodyPr/>
          <a:lstStyle/>
          <a:p>
            <a:r>
              <a:rPr lang="en-DE" dirty="0"/>
              <a:t>Today’s Use Case: Analyzing Customer Retention</a:t>
            </a:r>
          </a:p>
        </p:txBody>
      </p:sp>
      <p:pic>
        <p:nvPicPr>
          <p:cNvPr id="8" name="Picture 7">
            <a:extLst>
              <a:ext uri="{FF2B5EF4-FFF2-40B4-BE49-F238E27FC236}">
                <a16:creationId xmlns:a16="http://schemas.microsoft.com/office/drawing/2014/main" id="{B4628192-B0E3-26F4-D75F-38C5B45F0F47}"/>
              </a:ext>
            </a:extLst>
          </p:cNvPr>
          <p:cNvPicPr>
            <a:picLocks noChangeAspect="1"/>
          </p:cNvPicPr>
          <p:nvPr/>
        </p:nvPicPr>
        <p:blipFill>
          <a:blip r:embed="rId2"/>
          <a:stretch>
            <a:fillRect/>
          </a:stretch>
        </p:blipFill>
        <p:spPr>
          <a:xfrm>
            <a:off x="838996" y="2158329"/>
            <a:ext cx="3733004" cy="2699762"/>
          </a:xfrm>
          <a:prstGeom prst="rect">
            <a:avLst/>
          </a:prstGeom>
        </p:spPr>
      </p:pic>
      <p:cxnSp>
        <p:nvCxnSpPr>
          <p:cNvPr id="10" name="Straight Arrow Connector 9">
            <a:extLst>
              <a:ext uri="{FF2B5EF4-FFF2-40B4-BE49-F238E27FC236}">
                <a16:creationId xmlns:a16="http://schemas.microsoft.com/office/drawing/2014/main" id="{162ABB1C-6012-D5C7-D420-200A58C3D532}"/>
              </a:ext>
            </a:extLst>
          </p:cNvPr>
          <p:cNvCxnSpPr>
            <a:cxnSpLocks/>
          </p:cNvCxnSpPr>
          <p:nvPr/>
        </p:nvCxnSpPr>
        <p:spPr>
          <a:xfrm>
            <a:off x="2367089" y="1767481"/>
            <a:ext cx="893792" cy="530596"/>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7977906-6175-7628-A18C-1C8C302481EB}"/>
              </a:ext>
            </a:extLst>
          </p:cNvPr>
          <p:cNvCxnSpPr>
            <a:cxnSpLocks/>
          </p:cNvCxnSpPr>
          <p:nvPr/>
        </p:nvCxnSpPr>
        <p:spPr>
          <a:xfrm>
            <a:off x="2152894" y="2114693"/>
            <a:ext cx="1347706" cy="2342642"/>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6E64AA11-5D54-3EAA-3AE2-6CAE1D1986B3}"/>
              </a:ext>
            </a:extLst>
          </p:cNvPr>
          <p:cNvGraphicFramePr>
            <a:graphicFrameLocks noGrp="1"/>
          </p:cNvGraphicFramePr>
          <p:nvPr>
            <p:extLst>
              <p:ext uri="{D42A27DB-BD31-4B8C-83A1-F6EECF244321}">
                <p14:modId xmlns:p14="http://schemas.microsoft.com/office/powerpoint/2010/main" val="1617458099"/>
              </p:ext>
            </p:extLst>
          </p:nvPr>
        </p:nvGraphicFramePr>
        <p:xfrm>
          <a:off x="5048554" y="1119709"/>
          <a:ext cx="3388611" cy="3395239"/>
        </p:xfrm>
        <a:graphic>
          <a:graphicData uri="http://schemas.openxmlformats.org/drawingml/2006/table">
            <a:tbl>
              <a:tblPr firstRow="1" bandRow="1">
                <a:tableStyleId>{00A15C55-8517-42AA-B614-E9B94910E393}</a:tableStyleId>
              </a:tblPr>
              <a:tblGrid>
                <a:gridCol w="901834">
                  <a:extLst>
                    <a:ext uri="{9D8B030D-6E8A-4147-A177-3AD203B41FA5}">
                      <a16:colId xmlns:a16="http://schemas.microsoft.com/office/drawing/2014/main" val="1894891351"/>
                    </a:ext>
                  </a:extLst>
                </a:gridCol>
                <a:gridCol w="1391694">
                  <a:extLst>
                    <a:ext uri="{9D8B030D-6E8A-4147-A177-3AD203B41FA5}">
                      <a16:colId xmlns:a16="http://schemas.microsoft.com/office/drawing/2014/main" val="1234150183"/>
                    </a:ext>
                  </a:extLst>
                </a:gridCol>
                <a:gridCol w="1095083">
                  <a:extLst>
                    <a:ext uri="{9D8B030D-6E8A-4147-A177-3AD203B41FA5}">
                      <a16:colId xmlns:a16="http://schemas.microsoft.com/office/drawing/2014/main" val="2976922663"/>
                    </a:ext>
                  </a:extLst>
                </a:gridCol>
              </a:tblGrid>
              <a:tr h="458619">
                <a:tc>
                  <a:txBody>
                    <a:bodyPr/>
                    <a:lstStyle/>
                    <a:p>
                      <a:pPr algn="ctr"/>
                      <a:r>
                        <a:rPr lang="de-DE" sz="1200" dirty="0">
                          <a:solidFill>
                            <a:srgbClr val="555555"/>
                          </a:solidFill>
                        </a:rPr>
                        <a:t>Customer ID</a:t>
                      </a:r>
                      <a:endParaRPr lang="en-US" sz="1200" dirty="0">
                        <a:solidFill>
                          <a:srgbClr val="555555"/>
                        </a:solidFill>
                      </a:endParaRP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808"/>
                    </a:solidFill>
                  </a:tcPr>
                </a:tc>
                <a:tc>
                  <a:txBody>
                    <a:bodyPr/>
                    <a:lstStyle/>
                    <a:p>
                      <a:pPr algn="ctr"/>
                      <a:r>
                        <a:rPr lang="de-DE" sz="1200" dirty="0">
                          <a:solidFill>
                            <a:srgbClr val="555555"/>
                          </a:solidFill>
                        </a:rPr>
                        <a:t>Purchase date</a:t>
                      </a:r>
                      <a:endParaRPr lang="en-US" sz="1200" dirty="0">
                        <a:solidFill>
                          <a:srgbClr val="555555"/>
                        </a:solidFill>
                      </a:endParaRP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808"/>
                    </a:solidFill>
                  </a:tcPr>
                </a:tc>
                <a:tc>
                  <a:txBody>
                    <a:bodyPr/>
                    <a:lstStyle/>
                    <a:p>
                      <a:pPr algn="ctr"/>
                      <a:r>
                        <a:rPr lang="de-DE" sz="1200" dirty="0">
                          <a:solidFill>
                            <a:srgbClr val="555555"/>
                          </a:solidFill>
                        </a:rPr>
                        <a:t>Basket value (€)</a:t>
                      </a:r>
                      <a:endParaRPr lang="en-US" sz="1200" dirty="0">
                        <a:solidFill>
                          <a:srgbClr val="555555"/>
                        </a:solidFill>
                      </a:endParaRP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808"/>
                    </a:solidFill>
                  </a:tcPr>
                </a:tc>
                <a:extLst>
                  <a:ext uri="{0D108BD9-81ED-4DB2-BD59-A6C34878D82A}">
                    <a16:rowId xmlns:a16="http://schemas.microsoft.com/office/drawing/2014/main" val="1160020766"/>
                  </a:ext>
                </a:extLst>
              </a:tr>
              <a:tr h="293662">
                <a:tc>
                  <a:txBody>
                    <a:bodyPr/>
                    <a:lstStyle/>
                    <a:p>
                      <a:pPr algn="ctr"/>
                      <a:r>
                        <a:rPr lang="en-US" sz="1200" dirty="0"/>
                        <a:t>0001</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2016-01-01</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250</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2544440"/>
                  </a:ext>
                </a:extLst>
              </a:tr>
              <a:tr h="293662">
                <a:tc>
                  <a:txBody>
                    <a:bodyPr/>
                    <a:lstStyle/>
                    <a:p>
                      <a:pPr algn="ctr"/>
                      <a:r>
                        <a:rPr lang="en-US" sz="1200" dirty="0"/>
                        <a:t>0002</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2016-01-02</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260</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966364"/>
                  </a:ext>
                </a:extLst>
              </a:tr>
              <a:tr h="293662">
                <a:tc>
                  <a:txBody>
                    <a:bodyPr/>
                    <a:lstStyle/>
                    <a:p>
                      <a:pPr algn="ctr"/>
                      <a:r>
                        <a:rPr lang="en-US" sz="1200" dirty="0"/>
                        <a:t>0003</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200" dirty="0"/>
                        <a:t>2019-01-03</a:t>
                      </a:r>
                      <a:endParaRPr lang="en-US" sz="1200" dirty="0"/>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de-DE" sz="1200" dirty="0"/>
                        <a:t>255</a:t>
                      </a:r>
                      <a:endParaRPr lang="en-US" sz="1200" dirty="0"/>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3239724"/>
                  </a:ext>
                </a:extLst>
              </a:tr>
              <a:tr h="293662">
                <a:tc>
                  <a:txBody>
                    <a:bodyPr/>
                    <a:lstStyle/>
                    <a:p>
                      <a:pPr algn="ctr"/>
                      <a:r>
                        <a:rPr lang="en-US" sz="1200" dirty="0"/>
                        <a:t>0004</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2016-01-04</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t>260</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3907577"/>
                  </a:ext>
                </a:extLst>
              </a:tr>
              <a:tr h="293662">
                <a:tc>
                  <a:txBody>
                    <a:bodyPr/>
                    <a:lstStyle/>
                    <a:p>
                      <a:pPr algn="ctr"/>
                      <a:r>
                        <a:rPr lang="en-US" sz="1200"/>
                        <a:t>0005</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a:t>2016-01-05</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a:t>265</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4307519"/>
                  </a:ext>
                </a:extLst>
              </a:tr>
              <a:tr h="293662">
                <a:tc>
                  <a:txBody>
                    <a:bodyPr/>
                    <a:lstStyle/>
                    <a:p>
                      <a:pPr algn="ctr"/>
                      <a:r>
                        <a:rPr lang="en-US" sz="1200"/>
                        <a:t>0006</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a:t>2016-01-06</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a:t>260</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1523940"/>
                  </a:ext>
                </a:extLst>
              </a:tr>
              <a:tr h="293662">
                <a:tc>
                  <a:txBody>
                    <a:bodyPr/>
                    <a:lstStyle/>
                    <a:p>
                      <a:pPr algn="ctr"/>
                      <a:r>
                        <a:rPr lang="en-US" sz="1200"/>
                        <a:t>0007</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a:t>2016-01-07</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a:t>270</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68433"/>
                  </a:ext>
                </a:extLst>
              </a:tr>
              <a:tr h="293662">
                <a:tc>
                  <a:txBody>
                    <a:bodyPr/>
                    <a:lstStyle/>
                    <a:p>
                      <a:pPr algn="ctr"/>
                      <a:r>
                        <a:rPr lang="en-US" sz="1200" dirty="0"/>
                        <a:t>0001</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2016-01-08</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100" dirty="0"/>
                        <a:t>275</a:t>
                      </a:r>
                    </a:p>
                  </a:txBody>
                  <a:tcPr marL="82296" marR="82296" marT="41148" marB="4114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427074"/>
                  </a:ext>
                </a:extLst>
              </a:tr>
              <a:tr h="293662">
                <a:tc>
                  <a:txBody>
                    <a:bodyPr/>
                    <a:lstStyle/>
                    <a:p>
                      <a:pPr algn="ctr"/>
                      <a:r>
                        <a:rPr lang="en-US" sz="1200" dirty="0"/>
                        <a:t>…</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8302259"/>
                  </a:ext>
                </a:extLst>
              </a:tr>
              <a:tr h="293662">
                <a:tc>
                  <a:txBody>
                    <a:bodyPr/>
                    <a:lstStyle/>
                    <a:p>
                      <a:pPr algn="ctr"/>
                      <a:r>
                        <a:rPr lang="en-US" sz="1200" dirty="0"/>
                        <a:t>0376</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2016-12-31</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200" dirty="0"/>
                        <a:t>300</a:t>
                      </a:r>
                    </a:p>
                  </a:txBody>
                  <a:tcPr marL="82296" marR="82296" marT="41148" marB="41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5249151"/>
                  </a:ext>
                </a:extLst>
              </a:tr>
            </a:tbl>
          </a:graphicData>
        </a:graphic>
      </p:graphicFrame>
    </p:spTree>
    <p:extLst>
      <p:ext uri="{BB962C8B-B14F-4D97-AF65-F5344CB8AC3E}">
        <p14:creationId xmlns:p14="http://schemas.microsoft.com/office/powerpoint/2010/main" val="297183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4A792-F252-4465-935D-2EECCA26BC1F}"/>
              </a:ext>
            </a:extLst>
          </p:cNvPr>
          <p:cNvSpPr>
            <a:spLocks noGrp="1"/>
          </p:cNvSpPr>
          <p:nvPr>
            <p:ph type="title"/>
          </p:nvPr>
        </p:nvSpPr>
        <p:spPr/>
        <p:txBody>
          <a:bodyPr/>
          <a:lstStyle/>
          <a:p>
            <a:r>
              <a:rPr lang="en-US" dirty="0"/>
              <a:t>Summary of Isolation Forest</a:t>
            </a:r>
          </a:p>
        </p:txBody>
      </p:sp>
      <p:sp>
        <p:nvSpPr>
          <p:cNvPr id="4" name="Slide Number Placeholder 3">
            <a:extLst>
              <a:ext uri="{FF2B5EF4-FFF2-40B4-BE49-F238E27FC236}">
                <a16:creationId xmlns:a16="http://schemas.microsoft.com/office/drawing/2014/main" id="{DD95C70C-CA1B-498D-8386-37A2B4EDCFF0}"/>
              </a:ext>
            </a:extLst>
          </p:cNvPr>
          <p:cNvSpPr>
            <a:spLocks noGrp="1"/>
          </p:cNvSpPr>
          <p:nvPr>
            <p:ph type="sldNum" sz="quarter" idx="12"/>
          </p:nvPr>
        </p:nvSpPr>
        <p:spPr/>
        <p:txBody>
          <a:bodyPr/>
          <a:lstStyle/>
          <a:p>
            <a:fld id="{00000000-1234-1234-1234-123412341234}" type="slidenum">
              <a:rPr lang="en-US" smtClean="0"/>
              <a:pPr/>
              <a:t>180</a:t>
            </a:fld>
            <a:endParaRPr lang="en-US"/>
          </a:p>
        </p:txBody>
      </p:sp>
      <p:sp>
        <p:nvSpPr>
          <p:cNvPr id="6" name="Text Placeholder 2">
            <a:extLst>
              <a:ext uri="{FF2B5EF4-FFF2-40B4-BE49-F238E27FC236}">
                <a16:creationId xmlns:a16="http://schemas.microsoft.com/office/drawing/2014/main" id="{D2493DB2-E545-45A2-A53A-85BCFDB06B87}"/>
              </a:ext>
            </a:extLst>
          </p:cNvPr>
          <p:cNvSpPr txBox="1">
            <a:spLocks/>
          </p:cNvSpPr>
          <p:nvPr/>
        </p:nvSpPr>
        <p:spPr>
          <a:xfrm>
            <a:off x="280293" y="1294842"/>
            <a:ext cx="3947185" cy="1845152"/>
          </a:xfrm>
          <a:prstGeom prst="rect">
            <a:avLst/>
          </a:prstGeom>
          <a:gradFill flip="none" rotWithShape="1">
            <a:gsLst>
              <a:gs pos="0">
                <a:srgbClr val="FFD653">
                  <a:tint val="66000"/>
                  <a:satMod val="160000"/>
                </a:srgbClr>
              </a:gs>
              <a:gs pos="50000">
                <a:srgbClr val="FFD653">
                  <a:tint val="44500"/>
                  <a:satMod val="160000"/>
                </a:srgbClr>
              </a:gs>
              <a:gs pos="100000">
                <a:srgbClr val="FFD653">
                  <a:tint val="23500"/>
                  <a:satMod val="160000"/>
                </a:srgb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Pros:</a:t>
            </a:r>
          </a:p>
          <a:p>
            <a:r>
              <a:rPr lang="en-US" sz="1440" dirty="0"/>
              <a:t>Extraction of outliers is automated</a:t>
            </a:r>
          </a:p>
          <a:p>
            <a:r>
              <a:rPr lang="en-US" sz="1440" dirty="0"/>
              <a:t>No statistics knowledge is needed</a:t>
            </a:r>
          </a:p>
          <a:p>
            <a:r>
              <a:rPr lang="en-US" sz="1440" dirty="0"/>
              <a:t>Works on dimensions &gt; 1</a:t>
            </a:r>
          </a:p>
          <a:p>
            <a:r>
              <a:rPr lang="en-US" sz="1440" dirty="0"/>
              <a:t>It is more sensitive to find outliers</a:t>
            </a:r>
          </a:p>
          <a:p>
            <a:endParaRPr lang="en-US" sz="1440" dirty="0"/>
          </a:p>
        </p:txBody>
      </p:sp>
      <p:sp>
        <p:nvSpPr>
          <p:cNvPr id="7" name="Text Placeholder 2">
            <a:extLst>
              <a:ext uri="{FF2B5EF4-FFF2-40B4-BE49-F238E27FC236}">
                <a16:creationId xmlns:a16="http://schemas.microsoft.com/office/drawing/2014/main" id="{FC3197EC-2AE6-4432-BD2A-5B301A8B8675}"/>
              </a:ext>
            </a:extLst>
          </p:cNvPr>
          <p:cNvSpPr txBox="1">
            <a:spLocks/>
          </p:cNvSpPr>
          <p:nvPr/>
        </p:nvSpPr>
        <p:spPr>
          <a:xfrm>
            <a:off x="2083868" y="3876629"/>
            <a:ext cx="4523874" cy="408266"/>
          </a:xfrm>
          <a:prstGeom prst="rect">
            <a:avLst/>
          </a:prstGeom>
          <a:noFill/>
          <a:ln w="3810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lgn="ctr">
              <a:buNone/>
            </a:pPr>
            <a:r>
              <a:rPr lang="en-US" sz="1620" dirty="0"/>
              <a:t>Can we use </a:t>
            </a:r>
            <a:r>
              <a:rPr lang="en-US" sz="1620" dirty="0" err="1"/>
              <a:t>GenAI</a:t>
            </a:r>
            <a:r>
              <a:rPr lang="en-US" sz="1620" dirty="0"/>
              <a:t>?</a:t>
            </a:r>
          </a:p>
        </p:txBody>
      </p:sp>
      <p:sp>
        <p:nvSpPr>
          <p:cNvPr id="9" name="Text Placeholder 2">
            <a:extLst>
              <a:ext uri="{FF2B5EF4-FFF2-40B4-BE49-F238E27FC236}">
                <a16:creationId xmlns:a16="http://schemas.microsoft.com/office/drawing/2014/main" id="{D867E406-110F-661E-E73F-3D9E839DE14F}"/>
              </a:ext>
            </a:extLst>
          </p:cNvPr>
          <p:cNvSpPr txBox="1">
            <a:spLocks/>
          </p:cNvSpPr>
          <p:nvPr/>
        </p:nvSpPr>
        <p:spPr>
          <a:xfrm>
            <a:off x="4697758" y="1294842"/>
            <a:ext cx="3947185" cy="1845152"/>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Cons:</a:t>
            </a:r>
          </a:p>
          <a:p>
            <a:r>
              <a:rPr lang="en-US" sz="1440" dirty="0"/>
              <a:t>Not so easy to understand</a:t>
            </a:r>
          </a:p>
          <a:p>
            <a:pPr marL="114300" indent="0">
              <a:buNone/>
            </a:pPr>
            <a:endParaRPr lang="en-US" sz="1440" dirty="0"/>
          </a:p>
        </p:txBody>
      </p:sp>
    </p:spTree>
    <p:extLst>
      <p:ext uri="{BB962C8B-B14F-4D97-AF65-F5344CB8AC3E}">
        <p14:creationId xmlns:p14="http://schemas.microsoft.com/office/powerpoint/2010/main" val="1911669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ACC7-4246-2F44-5B1D-789CB9214373}"/>
              </a:ext>
            </a:extLst>
          </p:cNvPr>
          <p:cNvSpPr>
            <a:spLocks noGrp="1"/>
          </p:cNvSpPr>
          <p:nvPr>
            <p:ph type="ctrTitle"/>
          </p:nvPr>
        </p:nvSpPr>
        <p:spPr/>
        <p:txBody>
          <a:bodyPr>
            <a:normAutofit fontScale="90000"/>
          </a:bodyPr>
          <a:lstStyle/>
          <a:p>
            <a:r>
              <a:rPr lang="en-US" dirty="0"/>
              <a:t>Techniques for Outlier Detection:</a:t>
            </a:r>
            <a:br>
              <a:rPr lang="en-US" dirty="0"/>
            </a:br>
            <a:r>
              <a:rPr lang="en-US" dirty="0" err="1"/>
              <a:t>GenAI</a:t>
            </a:r>
            <a:endParaRPr lang="en-US" dirty="0"/>
          </a:p>
        </p:txBody>
      </p:sp>
    </p:spTree>
    <p:extLst>
      <p:ext uri="{BB962C8B-B14F-4D97-AF65-F5344CB8AC3E}">
        <p14:creationId xmlns:p14="http://schemas.microsoft.com/office/powerpoint/2010/main" val="385841582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D7659-D2ED-B3D0-54F3-291558DBC180}"/>
              </a:ext>
            </a:extLst>
          </p:cNvPr>
          <p:cNvSpPr>
            <a:spLocks noGrp="1"/>
          </p:cNvSpPr>
          <p:nvPr>
            <p:ph type="title"/>
          </p:nvPr>
        </p:nvSpPr>
        <p:spPr/>
        <p:txBody>
          <a:bodyPr/>
          <a:lstStyle/>
          <a:p>
            <a:r>
              <a:rPr lang="en-US" dirty="0"/>
              <a:t>Fraud Detection with Gen AI</a:t>
            </a:r>
            <a:endParaRPr lang="en-DE" dirty="0"/>
          </a:p>
        </p:txBody>
      </p:sp>
      <p:sp>
        <p:nvSpPr>
          <p:cNvPr id="4" name="Slide Number Placeholder 3">
            <a:extLst>
              <a:ext uri="{FF2B5EF4-FFF2-40B4-BE49-F238E27FC236}">
                <a16:creationId xmlns:a16="http://schemas.microsoft.com/office/drawing/2014/main" id="{91F717A7-8FB0-0AEA-D8E3-2B191001BAC5}"/>
              </a:ext>
            </a:extLst>
          </p:cNvPr>
          <p:cNvSpPr>
            <a:spLocks noGrp="1"/>
          </p:cNvSpPr>
          <p:nvPr>
            <p:ph type="sldNum" sz="quarter" idx="12"/>
          </p:nvPr>
        </p:nvSpPr>
        <p:spPr/>
        <p:txBody>
          <a:bodyPr/>
          <a:lstStyle/>
          <a:p>
            <a:fld id="{220B6647-BD7A-7942-B66E-0DFF9B72D92D}" type="slidenum">
              <a:rPr lang="en-US" smtClean="0"/>
              <a:pPr/>
              <a:t>182</a:t>
            </a:fld>
            <a:endParaRPr lang="en-US"/>
          </a:p>
        </p:txBody>
      </p:sp>
      <p:pic>
        <p:nvPicPr>
          <p:cNvPr id="12" name="Picture 11" descr="A screenshot of a computer screen&#10;&#10;Description automatically generated">
            <a:extLst>
              <a:ext uri="{FF2B5EF4-FFF2-40B4-BE49-F238E27FC236}">
                <a16:creationId xmlns:a16="http://schemas.microsoft.com/office/drawing/2014/main" id="{E41AFE4A-B432-D474-0AAD-07C00E5FE196}"/>
              </a:ext>
            </a:extLst>
          </p:cNvPr>
          <p:cNvPicPr>
            <a:picLocks noChangeAspect="1"/>
          </p:cNvPicPr>
          <p:nvPr/>
        </p:nvPicPr>
        <p:blipFill>
          <a:blip r:embed="rId2"/>
          <a:stretch>
            <a:fillRect/>
          </a:stretch>
        </p:blipFill>
        <p:spPr>
          <a:xfrm>
            <a:off x="534610" y="1102794"/>
            <a:ext cx="7491048" cy="2242348"/>
          </a:xfrm>
          <a:prstGeom prst="rect">
            <a:avLst/>
          </a:prstGeom>
        </p:spPr>
      </p:pic>
      <p:sp>
        <p:nvSpPr>
          <p:cNvPr id="15" name="Oval 14">
            <a:extLst>
              <a:ext uri="{FF2B5EF4-FFF2-40B4-BE49-F238E27FC236}">
                <a16:creationId xmlns:a16="http://schemas.microsoft.com/office/drawing/2014/main" id="{9F7C20FA-1624-3AD5-A179-2BB4EAF62D67}"/>
              </a:ext>
            </a:extLst>
          </p:cNvPr>
          <p:cNvSpPr/>
          <p:nvPr/>
        </p:nvSpPr>
        <p:spPr>
          <a:xfrm>
            <a:off x="5403691" y="2462907"/>
            <a:ext cx="753576" cy="491662"/>
          </a:xfrm>
          <a:prstGeom prst="ellipse">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pic>
        <p:nvPicPr>
          <p:cNvPr id="18" name="Picture 17">
            <a:extLst>
              <a:ext uri="{FF2B5EF4-FFF2-40B4-BE49-F238E27FC236}">
                <a16:creationId xmlns:a16="http://schemas.microsoft.com/office/drawing/2014/main" id="{108E2751-51BC-342E-6A9C-4FEB6828A981}"/>
              </a:ext>
            </a:extLst>
          </p:cNvPr>
          <p:cNvPicPr>
            <a:picLocks noChangeAspect="1"/>
          </p:cNvPicPr>
          <p:nvPr/>
        </p:nvPicPr>
        <p:blipFill>
          <a:blip r:embed="rId3"/>
          <a:stretch>
            <a:fillRect/>
          </a:stretch>
        </p:blipFill>
        <p:spPr>
          <a:xfrm>
            <a:off x="183798" y="1036975"/>
            <a:ext cx="8886682" cy="3757140"/>
          </a:xfrm>
          <a:prstGeom prst="rect">
            <a:avLst/>
          </a:prstGeom>
        </p:spPr>
      </p:pic>
      <p:pic>
        <p:nvPicPr>
          <p:cNvPr id="21" name="Picture 20">
            <a:extLst>
              <a:ext uri="{FF2B5EF4-FFF2-40B4-BE49-F238E27FC236}">
                <a16:creationId xmlns:a16="http://schemas.microsoft.com/office/drawing/2014/main" id="{E386E57C-7FBD-D4C9-AC83-A7261135AE18}"/>
              </a:ext>
            </a:extLst>
          </p:cNvPr>
          <p:cNvPicPr>
            <a:picLocks noChangeAspect="1"/>
          </p:cNvPicPr>
          <p:nvPr/>
        </p:nvPicPr>
        <p:blipFill>
          <a:blip r:embed="rId4"/>
          <a:stretch>
            <a:fillRect/>
          </a:stretch>
        </p:blipFill>
        <p:spPr>
          <a:xfrm>
            <a:off x="221951" y="1036975"/>
            <a:ext cx="8203841" cy="3505822"/>
          </a:xfrm>
          <a:prstGeom prst="rect">
            <a:avLst/>
          </a:prstGeom>
        </p:spPr>
      </p:pic>
      <p:pic>
        <p:nvPicPr>
          <p:cNvPr id="22" name="Content Placeholder 5" descr="A screenshot of a computer&#10;&#10;Description automatically generated">
            <a:extLst>
              <a:ext uri="{FF2B5EF4-FFF2-40B4-BE49-F238E27FC236}">
                <a16:creationId xmlns:a16="http://schemas.microsoft.com/office/drawing/2014/main" id="{4BFC3AED-07BC-D038-C0B6-491B23D83243}"/>
              </a:ext>
            </a:extLst>
          </p:cNvPr>
          <p:cNvPicPr>
            <a:picLocks noGrp="1" noChangeAspect="1"/>
          </p:cNvPicPr>
          <p:nvPr>
            <p:ph idx="1"/>
          </p:nvPr>
        </p:nvPicPr>
        <p:blipFill>
          <a:blip r:embed="rId5"/>
          <a:stretch>
            <a:fillRect/>
          </a:stretch>
        </p:blipFill>
        <p:spPr>
          <a:xfrm>
            <a:off x="406352" y="976408"/>
            <a:ext cx="8515697" cy="3817707"/>
          </a:xfrm>
        </p:spPr>
      </p:pic>
    </p:spTree>
    <p:extLst>
      <p:ext uri="{BB962C8B-B14F-4D97-AF65-F5344CB8AC3E}">
        <p14:creationId xmlns:p14="http://schemas.microsoft.com/office/powerpoint/2010/main" val="423190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9E68B-D0DD-AECE-91AC-05E7C015CC48}"/>
              </a:ext>
            </a:extLst>
          </p:cNvPr>
          <p:cNvSpPr>
            <a:spLocks noGrp="1"/>
          </p:cNvSpPr>
          <p:nvPr>
            <p:ph type="title"/>
          </p:nvPr>
        </p:nvSpPr>
        <p:spPr/>
        <p:txBody>
          <a:bodyPr/>
          <a:lstStyle/>
          <a:p>
            <a:r>
              <a:rPr lang="en-US" dirty="0"/>
              <a:t>Prompt examples and their results</a:t>
            </a:r>
            <a:endParaRPr lang="en-DE" dirty="0"/>
          </a:p>
        </p:txBody>
      </p:sp>
      <p:sp>
        <p:nvSpPr>
          <p:cNvPr id="3" name="Content Placeholder 2">
            <a:extLst>
              <a:ext uri="{FF2B5EF4-FFF2-40B4-BE49-F238E27FC236}">
                <a16:creationId xmlns:a16="http://schemas.microsoft.com/office/drawing/2014/main" id="{5915C871-5873-CFDF-69AB-6F810E180455}"/>
              </a:ext>
            </a:extLst>
          </p:cNvPr>
          <p:cNvSpPr>
            <a:spLocks noGrp="1"/>
          </p:cNvSpPr>
          <p:nvPr>
            <p:ph idx="1"/>
          </p:nvPr>
        </p:nvSpPr>
        <p:spPr>
          <a:xfrm>
            <a:off x="359999" y="907200"/>
            <a:ext cx="8365857" cy="3664440"/>
          </a:xfrm>
        </p:spPr>
        <p:txBody>
          <a:bodyPr/>
          <a:lstStyle/>
          <a:p>
            <a:r>
              <a:rPr lang="en-US" dirty="0"/>
              <a:t>“Identify the outliers in the following CSV dataset“ -&gt; 2 outliers (correct)</a:t>
            </a:r>
          </a:p>
          <a:p>
            <a:endParaRPr lang="en-US" dirty="0"/>
          </a:p>
          <a:p>
            <a:r>
              <a:rPr lang="en-US" dirty="0"/>
              <a:t>“Identify the outliers in the following dataset” -&gt; 3 outliers (2 OK, 1 wrong)</a:t>
            </a:r>
          </a:p>
          <a:p>
            <a:endParaRPr lang="en-US" dirty="0"/>
          </a:p>
          <a:p>
            <a:endParaRPr lang="en-US" dirty="0"/>
          </a:p>
          <a:p>
            <a:endParaRPr lang="en-US" dirty="0"/>
          </a:p>
          <a:p>
            <a:endParaRPr lang="en-DE" dirty="0"/>
          </a:p>
        </p:txBody>
      </p:sp>
      <p:sp>
        <p:nvSpPr>
          <p:cNvPr id="4" name="Slide Number Placeholder 3">
            <a:extLst>
              <a:ext uri="{FF2B5EF4-FFF2-40B4-BE49-F238E27FC236}">
                <a16:creationId xmlns:a16="http://schemas.microsoft.com/office/drawing/2014/main" id="{D9F17228-7728-521F-92EE-E2081B0FE728}"/>
              </a:ext>
            </a:extLst>
          </p:cNvPr>
          <p:cNvSpPr>
            <a:spLocks noGrp="1"/>
          </p:cNvSpPr>
          <p:nvPr>
            <p:ph type="sldNum" sz="quarter" idx="12"/>
          </p:nvPr>
        </p:nvSpPr>
        <p:spPr/>
        <p:txBody>
          <a:bodyPr/>
          <a:lstStyle/>
          <a:p>
            <a:fld id="{220B6647-BD7A-7942-B66E-0DFF9B72D92D}" type="slidenum">
              <a:rPr lang="en-US" smtClean="0"/>
              <a:pPr/>
              <a:t>183</a:t>
            </a:fld>
            <a:endParaRPr lang="en-US"/>
          </a:p>
        </p:txBody>
      </p:sp>
      <p:pic>
        <p:nvPicPr>
          <p:cNvPr id="10" name="Picture 9">
            <a:extLst>
              <a:ext uri="{FF2B5EF4-FFF2-40B4-BE49-F238E27FC236}">
                <a16:creationId xmlns:a16="http://schemas.microsoft.com/office/drawing/2014/main" id="{1DC2FDAA-984C-03D0-94AB-A752F3275D69}"/>
              </a:ext>
            </a:extLst>
          </p:cNvPr>
          <p:cNvPicPr>
            <a:picLocks noChangeAspect="1"/>
          </p:cNvPicPr>
          <p:nvPr/>
        </p:nvPicPr>
        <p:blipFill>
          <a:blip r:embed="rId2"/>
          <a:stretch>
            <a:fillRect/>
          </a:stretch>
        </p:blipFill>
        <p:spPr>
          <a:xfrm>
            <a:off x="326244" y="2122878"/>
            <a:ext cx="8616647" cy="2653743"/>
          </a:xfrm>
          <a:prstGeom prst="rect">
            <a:avLst/>
          </a:prstGeom>
        </p:spPr>
      </p:pic>
    </p:spTree>
    <p:extLst>
      <p:ext uri="{BB962C8B-B14F-4D97-AF65-F5344CB8AC3E}">
        <p14:creationId xmlns:p14="http://schemas.microsoft.com/office/powerpoint/2010/main" val="132251155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4A792-F252-4465-935D-2EECCA26BC1F}"/>
              </a:ext>
            </a:extLst>
          </p:cNvPr>
          <p:cNvSpPr>
            <a:spLocks noGrp="1"/>
          </p:cNvSpPr>
          <p:nvPr>
            <p:ph type="title"/>
          </p:nvPr>
        </p:nvSpPr>
        <p:spPr/>
        <p:txBody>
          <a:bodyPr/>
          <a:lstStyle/>
          <a:p>
            <a:r>
              <a:rPr lang="en-US" dirty="0"/>
              <a:t>Summary of </a:t>
            </a:r>
            <a:r>
              <a:rPr lang="en-US" dirty="0" err="1"/>
              <a:t>GenAI</a:t>
            </a:r>
            <a:endParaRPr lang="en-US" dirty="0"/>
          </a:p>
        </p:txBody>
      </p:sp>
      <p:sp>
        <p:nvSpPr>
          <p:cNvPr id="4" name="Slide Number Placeholder 3">
            <a:extLst>
              <a:ext uri="{FF2B5EF4-FFF2-40B4-BE49-F238E27FC236}">
                <a16:creationId xmlns:a16="http://schemas.microsoft.com/office/drawing/2014/main" id="{DD95C70C-CA1B-498D-8386-37A2B4EDCFF0}"/>
              </a:ext>
            </a:extLst>
          </p:cNvPr>
          <p:cNvSpPr>
            <a:spLocks noGrp="1"/>
          </p:cNvSpPr>
          <p:nvPr>
            <p:ph type="sldNum" sz="quarter" idx="12"/>
          </p:nvPr>
        </p:nvSpPr>
        <p:spPr/>
        <p:txBody>
          <a:bodyPr/>
          <a:lstStyle/>
          <a:p>
            <a:fld id="{00000000-1234-1234-1234-123412341234}" type="slidenum">
              <a:rPr lang="en-US" smtClean="0"/>
              <a:pPr/>
              <a:t>184</a:t>
            </a:fld>
            <a:endParaRPr lang="en-US"/>
          </a:p>
        </p:txBody>
      </p:sp>
      <p:sp>
        <p:nvSpPr>
          <p:cNvPr id="6" name="Text Placeholder 2">
            <a:extLst>
              <a:ext uri="{FF2B5EF4-FFF2-40B4-BE49-F238E27FC236}">
                <a16:creationId xmlns:a16="http://schemas.microsoft.com/office/drawing/2014/main" id="{D2493DB2-E545-45A2-A53A-85BCFDB06B87}"/>
              </a:ext>
            </a:extLst>
          </p:cNvPr>
          <p:cNvSpPr txBox="1">
            <a:spLocks/>
          </p:cNvSpPr>
          <p:nvPr/>
        </p:nvSpPr>
        <p:spPr>
          <a:xfrm>
            <a:off x="280293" y="1009954"/>
            <a:ext cx="3947185" cy="1845152"/>
          </a:xfrm>
          <a:prstGeom prst="rect">
            <a:avLst/>
          </a:prstGeom>
          <a:gradFill flip="none" rotWithShape="1">
            <a:gsLst>
              <a:gs pos="0">
                <a:srgbClr val="FFD653">
                  <a:tint val="66000"/>
                  <a:satMod val="160000"/>
                </a:srgbClr>
              </a:gs>
              <a:gs pos="50000">
                <a:srgbClr val="FFD653">
                  <a:tint val="44500"/>
                  <a:satMod val="160000"/>
                </a:srgbClr>
              </a:gs>
              <a:gs pos="100000">
                <a:srgbClr val="FFD653">
                  <a:tint val="23500"/>
                  <a:satMod val="160000"/>
                </a:srgb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Pros:</a:t>
            </a:r>
          </a:p>
          <a:p>
            <a:r>
              <a:rPr lang="en-US" sz="1440" dirty="0"/>
              <a:t>No knowledge is needed</a:t>
            </a:r>
          </a:p>
          <a:p>
            <a:r>
              <a:rPr lang="en-US" sz="1440" dirty="0"/>
              <a:t>Works on dimensions &gt; 1</a:t>
            </a:r>
          </a:p>
          <a:p>
            <a:r>
              <a:rPr lang="en-US" sz="1440" dirty="0"/>
              <a:t>Prompt is just text</a:t>
            </a:r>
          </a:p>
          <a:p>
            <a:endParaRPr lang="en-US" sz="1440" dirty="0"/>
          </a:p>
        </p:txBody>
      </p:sp>
      <p:sp>
        <p:nvSpPr>
          <p:cNvPr id="9" name="Text Placeholder 2">
            <a:extLst>
              <a:ext uri="{FF2B5EF4-FFF2-40B4-BE49-F238E27FC236}">
                <a16:creationId xmlns:a16="http://schemas.microsoft.com/office/drawing/2014/main" id="{D867E406-110F-661E-E73F-3D9E839DE14F}"/>
              </a:ext>
            </a:extLst>
          </p:cNvPr>
          <p:cNvSpPr txBox="1">
            <a:spLocks/>
          </p:cNvSpPr>
          <p:nvPr/>
        </p:nvSpPr>
        <p:spPr>
          <a:xfrm>
            <a:off x="4697758" y="1009953"/>
            <a:ext cx="3947185" cy="3263374"/>
          </a:xfrm>
          <a:prstGeom prst="rect">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path path="circle">
              <a:fillToRect l="100000" t="100000"/>
            </a:path>
            <a:tileRect r="-100000" b="-100000"/>
          </a:gra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buNone/>
            </a:pPr>
            <a:r>
              <a:rPr lang="en-US" sz="1440" dirty="0"/>
              <a:t>Cons:</a:t>
            </a:r>
          </a:p>
          <a:p>
            <a:r>
              <a:rPr lang="en-US" sz="1440" dirty="0"/>
              <a:t>Black-box. No transparency. The method is not just complicated, it is not available. You need to trust it, just because.</a:t>
            </a:r>
          </a:p>
          <a:p>
            <a:r>
              <a:rPr lang="en-US" sz="1440" dirty="0"/>
              <a:t>Little tuning: only temperature &amp; prompt engineering, no threshold for example</a:t>
            </a:r>
          </a:p>
          <a:p>
            <a:r>
              <a:rPr lang="en-US" sz="1440" dirty="0"/>
              <a:t>Prompt variations lead to completely different results</a:t>
            </a:r>
          </a:p>
          <a:p>
            <a:r>
              <a:rPr lang="en-US" sz="1440" dirty="0"/>
              <a:t>For very large datasets, the context window might not be large enough. </a:t>
            </a:r>
          </a:p>
          <a:p>
            <a:r>
              <a:rPr lang="en-US" sz="1440" dirty="0"/>
              <a:t>Pre- and post-processing are required and might be complex.</a:t>
            </a:r>
          </a:p>
          <a:p>
            <a:endParaRPr lang="en-US" sz="1440" dirty="0"/>
          </a:p>
          <a:p>
            <a:endParaRPr lang="en-US" sz="1440" dirty="0"/>
          </a:p>
          <a:p>
            <a:endParaRPr lang="en-US" sz="1440" dirty="0"/>
          </a:p>
          <a:p>
            <a:pPr marL="114300" indent="0">
              <a:buNone/>
            </a:pPr>
            <a:endParaRPr lang="en-US" sz="1440" dirty="0"/>
          </a:p>
        </p:txBody>
      </p:sp>
    </p:spTree>
    <p:extLst>
      <p:ext uri="{BB962C8B-B14F-4D97-AF65-F5344CB8AC3E}">
        <p14:creationId xmlns:p14="http://schemas.microsoft.com/office/powerpoint/2010/main" val="399451019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78ACC7-4246-2F44-5B1D-789CB9214373}"/>
              </a:ext>
            </a:extLst>
          </p:cNvPr>
          <p:cNvSpPr>
            <a:spLocks noGrp="1"/>
          </p:cNvSpPr>
          <p:nvPr>
            <p:ph type="ctrTitle"/>
          </p:nvPr>
        </p:nvSpPr>
        <p:spPr/>
        <p:txBody>
          <a:bodyPr>
            <a:normAutofit fontScale="90000"/>
          </a:bodyPr>
          <a:lstStyle/>
          <a:p>
            <a:r>
              <a:rPr lang="en-US" dirty="0"/>
              <a:t>Techniques for Outlier Detection:</a:t>
            </a:r>
            <a:br>
              <a:rPr lang="en-US" dirty="0"/>
            </a:br>
            <a:r>
              <a:rPr lang="en-US" dirty="0"/>
              <a:t>Summary</a:t>
            </a:r>
          </a:p>
        </p:txBody>
      </p:sp>
    </p:spTree>
    <p:extLst>
      <p:ext uri="{BB962C8B-B14F-4D97-AF65-F5344CB8AC3E}">
        <p14:creationId xmlns:p14="http://schemas.microsoft.com/office/powerpoint/2010/main" val="341890057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00092-5B94-4C72-810D-43F6121D0212}"/>
              </a:ext>
            </a:extLst>
          </p:cNvPr>
          <p:cNvSpPr>
            <a:spLocks noGrp="1"/>
          </p:cNvSpPr>
          <p:nvPr>
            <p:ph type="title"/>
          </p:nvPr>
        </p:nvSpPr>
        <p:spPr/>
        <p:txBody>
          <a:bodyPr/>
          <a:lstStyle/>
          <a:p>
            <a:r>
              <a:rPr lang="en-US" dirty="0"/>
              <a:t>Finding Outliers</a:t>
            </a:r>
          </a:p>
        </p:txBody>
      </p:sp>
      <p:sp>
        <p:nvSpPr>
          <p:cNvPr id="8" name="Text Placeholder 2">
            <a:extLst>
              <a:ext uri="{FF2B5EF4-FFF2-40B4-BE49-F238E27FC236}">
                <a16:creationId xmlns:a16="http://schemas.microsoft.com/office/drawing/2014/main" id="{2963E2F0-3EEA-4E10-A154-D012C723DD12}"/>
              </a:ext>
            </a:extLst>
          </p:cNvPr>
          <p:cNvSpPr>
            <a:spLocks noGrp="1"/>
          </p:cNvSpPr>
          <p:nvPr>
            <p:ph idx="1"/>
          </p:nvPr>
        </p:nvSpPr>
        <p:spPr>
          <a:xfrm>
            <a:off x="5017711" y="1097292"/>
            <a:ext cx="3852597" cy="2747435"/>
          </a:xfrm>
        </p:spPr>
        <p:txBody>
          <a:bodyPr/>
          <a:lstStyle/>
          <a:p>
            <a:r>
              <a:rPr lang="en-US" dirty="0"/>
              <a:t>Available on the KNIME Hub: </a:t>
            </a:r>
            <a:r>
              <a:rPr lang="en-US" sz="1080" dirty="0">
                <a:hlinkClick r:id="rId2"/>
              </a:rPr>
              <a:t>https://kni.me/w/wVW7pAJqz9-R5SKh</a:t>
            </a:r>
            <a:r>
              <a:rPr lang="en-US" sz="1080" dirty="0"/>
              <a:t> </a:t>
            </a:r>
            <a:endParaRPr lang="en-US" sz="1080" dirty="0">
              <a:highlight>
                <a:srgbClr val="FFFF00"/>
              </a:highlight>
            </a:endParaRPr>
          </a:p>
          <a:p>
            <a:endParaRPr lang="en-US" sz="1080" dirty="0">
              <a:highlight>
                <a:srgbClr val="FFFF00"/>
              </a:highlight>
            </a:endParaRPr>
          </a:p>
          <a:p>
            <a:endParaRPr lang="en-US" sz="1080" dirty="0">
              <a:highlight>
                <a:srgbClr val="FFFF00"/>
              </a:highlight>
            </a:endParaRPr>
          </a:p>
          <a:p>
            <a:r>
              <a:rPr lang="en-US" dirty="0"/>
              <a:t>Reference on the KNIME Blog: </a:t>
            </a:r>
            <a:r>
              <a:rPr lang="en-US" sz="1080" dirty="0">
                <a:hlinkClick r:id="rId3"/>
              </a:rPr>
              <a:t>https://www.knime.com/blog/four-techniques-for-outlier-detection</a:t>
            </a:r>
            <a:r>
              <a:rPr lang="en-US" sz="1080" dirty="0"/>
              <a:t> </a:t>
            </a:r>
          </a:p>
          <a:p>
            <a:endParaRPr lang="en-US" sz="1080" dirty="0"/>
          </a:p>
          <a:p>
            <a:r>
              <a:rPr lang="en-US" dirty="0"/>
              <a:t>Email</a:t>
            </a:r>
            <a:r>
              <a:rPr lang="en-US" sz="1080" dirty="0"/>
              <a:t>: </a:t>
            </a:r>
            <a:r>
              <a:rPr lang="en-US" sz="1080" dirty="0">
                <a:hlinkClick r:id="rId4"/>
              </a:rPr>
              <a:t>rosaria.silipo@knime.com</a:t>
            </a:r>
            <a:r>
              <a:rPr lang="en-US" sz="1080" dirty="0"/>
              <a:t> </a:t>
            </a:r>
          </a:p>
        </p:txBody>
      </p:sp>
      <p:sp>
        <p:nvSpPr>
          <p:cNvPr id="4" name="Slide Number Placeholder 3">
            <a:extLst>
              <a:ext uri="{FF2B5EF4-FFF2-40B4-BE49-F238E27FC236}">
                <a16:creationId xmlns:a16="http://schemas.microsoft.com/office/drawing/2014/main" id="{BF113D3F-C54B-4354-BF60-9059D80A66D8}"/>
              </a:ext>
            </a:extLst>
          </p:cNvPr>
          <p:cNvSpPr>
            <a:spLocks noGrp="1"/>
          </p:cNvSpPr>
          <p:nvPr>
            <p:ph type="sldNum" sz="quarter" idx="12"/>
          </p:nvPr>
        </p:nvSpPr>
        <p:spPr/>
        <p:txBody>
          <a:bodyPr/>
          <a:lstStyle/>
          <a:p>
            <a:fld id="{00000000-1234-1234-1234-123412341234}" type="slidenum">
              <a:rPr lang="en-US" smtClean="0"/>
              <a:pPr/>
              <a:t>186</a:t>
            </a:fld>
            <a:endParaRPr lang="en-US"/>
          </a:p>
        </p:txBody>
      </p:sp>
      <p:sp>
        <p:nvSpPr>
          <p:cNvPr id="5" name="Text Placeholder 4">
            <a:extLst>
              <a:ext uri="{FF2B5EF4-FFF2-40B4-BE49-F238E27FC236}">
                <a16:creationId xmlns:a16="http://schemas.microsoft.com/office/drawing/2014/main" id="{F6AD8945-788B-4CCA-AF7F-154718D5BAD4}"/>
              </a:ext>
            </a:extLst>
          </p:cNvPr>
          <p:cNvSpPr>
            <a:spLocks noGrp="1"/>
          </p:cNvSpPr>
          <p:nvPr>
            <p:ph type="body" idx="4294967295"/>
          </p:nvPr>
        </p:nvSpPr>
        <p:spPr>
          <a:xfrm>
            <a:off x="360000" y="739672"/>
            <a:ext cx="8428037" cy="284162"/>
          </a:xfrm>
        </p:spPr>
        <p:txBody>
          <a:bodyPr/>
          <a:lstStyle/>
          <a:p>
            <a:r>
              <a:rPr lang="en-US" dirty="0"/>
              <a:t>Final Workflow</a:t>
            </a:r>
          </a:p>
        </p:txBody>
      </p:sp>
      <p:pic>
        <p:nvPicPr>
          <p:cNvPr id="6" name="Picture 5">
            <a:extLst>
              <a:ext uri="{FF2B5EF4-FFF2-40B4-BE49-F238E27FC236}">
                <a16:creationId xmlns:a16="http://schemas.microsoft.com/office/drawing/2014/main" id="{77A8BB35-658F-401A-9868-7409F7ACB4D1}"/>
              </a:ext>
            </a:extLst>
          </p:cNvPr>
          <p:cNvPicPr>
            <a:picLocks noChangeAspect="1"/>
          </p:cNvPicPr>
          <p:nvPr/>
        </p:nvPicPr>
        <p:blipFill>
          <a:blip r:embed="rId5"/>
          <a:stretch>
            <a:fillRect/>
          </a:stretch>
        </p:blipFill>
        <p:spPr>
          <a:xfrm>
            <a:off x="1184777" y="1161502"/>
            <a:ext cx="3589353" cy="3740225"/>
          </a:xfrm>
          <a:prstGeom prst="rect">
            <a:avLst/>
          </a:prstGeom>
        </p:spPr>
      </p:pic>
    </p:spTree>
    <p:extLst>
      <p:ext uri="{BB962C8B-B14F-4D97-AF65-F5344CB8AC3E}">
        <p14:creationId xmlns:p14="http://schemas.microsoft.com/office/powerpoint/2010/main" val="92848239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1B309CC-110C-406E-B655-436D23DFAAF7}"/>
              </a:ext>
            </a:extLst>
          </p:cNvPr>
          <p:cNvSpPr>
            <a:spLocks noGrp="1"/>
          </p:cNvSpPr>
          <p:nvPr>
            <p:ph type="sldNum" sz="quarter" idx="12"/>
          </p:nvPr>
        </p:nvSpPr>
        <p:spPr>
          <a:xfrm>
            <a:off x="1864894" y="4901727"/>
            <a:ext cx="576000" cy="236856"/>
          </a:xfrm>
        </p:spPr>
        <p:txBody>
          <a:bodyPr anchor="ctr">
            <a:normAutofit/>
          </a:bodyPr>
          <a:lstStyle/>
          <a:p>
            <a:pPr>
              <a:spcAft>
                <a:spcPts val="600"/>
              </a:spcAft>
            </a:pPr>
            <a:fld id="{00000000-1234-1234-1234-123412341234}" type="slidenum">
              <a:rPr lang="en-US" smtClean="0"/>
              <a:pPr>
                <a:spcAft>
                  <a:spcPts val="600"/>
                </a:spcAft>
              </a:pPr>
              <a:t>187</a:t>
            </a:fld>
            <a:endParaRPr lang="en-US"/>
          </a:p>
        </p:txBody>
      </p:sp>
      <p:sp>
        <p:nvSpPr>
          <p:cNvPr id="2" name="Title 1">
            <a:extLst>
              <a:ext uri="{FF2B5EF4-FFF2-40B4-BE49-F238E27FC236}">
                <a16:creationId xmlns:a16="http://schemas.microsoft.com/office/drawing/2014/main" id="{4D1BC925-C5E3-4199-BF4A-FF405EEC403E}"/>
              </a:ext>
            </a:extLst>
          </p:cNvPr>
          <p:cNvSpPr>
            <a:spLocks noGrp="1"/>
          </p:cNvSpPr>
          <p:nvPr>
            <p:ph type="title"/>
          </p:nvPr>
        </p:nvSpPr>
        <p:spPr>
          <a:xfrm>
            <a:off x="360000" y="258645"/>
            <a:ext cx="8427600" cy="362104"/>
          </a:xfrm>
        </p:spPr>
        <p:txBody>
          <a:bodyPr anchor="ctr">
            <a:normAutofit/>
          </a:bodyPr>
          <a:lstStyle/>
          <a:p>
            <a:pPr>
              <a:lnSpc>
                <a:spcPct val="90000"/>
              </a:lnSpc>
            </a:pPr>
            <a:r>
              <a:rPr lang="en-US"/>
              <a:t>One feature or many features?</a:t>
            </a:r>
          </a:p>
        </p:txBody>
      </p:sp>
      <p:graphicFrame>
        <p:nvGraphicFramePr>
          <p:cNvPr id="6" name="Text Placeholder 2">
            <a:extLst>
              <a:ext uri="{FF2B5EF4-FFF2-40B4-BE49-F238E27FC236}">
                <a16:creationId xmlns:a16="http://schemas.microsoft.com/office/drawing/2014/main" id="{E165942D-F723-87EB-BCBA-0C69C5FD7EBA}"/>
              </a:ext>
            </a:extLst>
          </p:cNvPr>
          <p:cNvGraphicFramePr>
            <a:graphicFrameLocks noGrp="1"/>
          </p:cNvGraphicFramePr>
          <p:nvPr>
            <p:ph idx="1"/>
          </p:nvPr>
        </p:nvGraphicFramePr>
        <p:xfrm>
          <a:off x="360000" y="1166400"/>
          <a:ext cx="8427600" cy="340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 Placeholder 2">
            <a:extLst>
              <a:ext uri="{FF2B5EF4-FFF2-40B4-BE49-F238E27FC236}">
                <a16:creationId xmlns:a16="http://schemas.microsoft.com/office/drawing/2014/main" id="{5DD90FC8-5AA9-15C0-D4EA-B53675CBA046}"/>
              </a:ext>
            </a:extLst>
          </p:cNvPr>
          <p:cNvSpPr txBox="1">
            <a:spLocks/>
          </p:cNvSpPr>
          <p:nvPr/>
        </p:nvSpPr>
        <p:spPr>
          <a:xfrm>
            <a:off x="2152894" y="4400843"/>
            <a:ext cx="4523874" cy="408266"/>
          </a:xfrm>
          <a:prstGeom prst="rect">
            <a:avLst/>
          </a:prstGeom>
          <a:noFill/>
          <a:ln w="38100">
            <a:solidFill>
              <a:schemeClr val="accent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6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1pPr>
            <a:lvl2pPr marL="914400" marR="0" lvl="1"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3pPr>
            <a:lvl4pPr marL="1828800" marR="0" lvl="3"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4pPr>
            <a:lvl5pPr marL="2286000" marR="0" lvl="4" indent="-317500" algn="l" rtl="0">
              <a:lnSpc>
                <a:spcPct val="100000"/>
              </a:lnSpc>
              <a:spcBef>
                <a:spcPts val="300"/>
              </a:spcBef>
              <a:spcAft>
                <a:spcPts val="0"/>
              </a:spcAft>
              <a:buClr>
                <a:schemeClr val="accent2"/>
              </a:buClr>
              <a:buSzPts val="1400"/>
              <a:buFont typeface="Noto Sans Symbols"/>
              <a:buChar char="▪"/>
              <a:defRPr sz="1400" b="0" i="0" u="none" strike="noStrike" cap="none">
                <a:solidFill>
                  <a:schemeClr val="dk1"/>
                </a:solidFill>
                <a:latin typeface="Arial"/>
                <a:ea typeface="Arial"/>
                <a:cs typeface="Arial"/>
                <a:sym typeface="Arial"/>
              </a:defRPr>
            </a:lvl5pPr>
            <a:lvl6pPr marL="2743200" marR="0" lvl="5"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6pPr>
            <a:lvl7pPr marL="3200400" marR="0" lvl="6"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7pPr>
            <a:lvl8pPr marL="3657600" marR="0" lvl="7" indent="-342900" algn="l" rtl="0">
              <a:lnSpc>
                <a:spcPct val="100000"/>
              </a:lnSpc>
              <a:spcBef>
                <a:spcPts val="300"/>
              </a:spcBef>
              <a:spcAft>
                <a:spcPts val="0"/>
              </a:spcAft>
              <a:buClr>
                <a:schemeClr val="accent2"/>
              </a:buClr>
              <a:buSzPts val="1800"/>
              <a:buFont typeface="Noto Sans Symbols"/>
              <a:buChar char="▪"/>
              <a:defRPr sz="1350" b="0" i="0" u="none" strike="noStrike" cap="none">
                <a:solidFill>
                  <a:schemeClr val="dk1"/>
                </a:solidFill>
                <a:latin typeface="Arial"/>
                <a:ea typeface="Arial"/>
                <a:cs typeface="Arial"/>
                <a:sym typeface="Arial"/>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pPr marL="102870" indent="0" algn="ctr">
              <a:buNone/>
            </a:pPr>
            <a:r>
              <a:rPr lang="en-US" sz="1620" dirty="0"/>
              <a:t>What about multidimensional fraud detection?</a:t>
            </a:r>
          </a:p>
        </p:txBody>
      </p:sp>
    </p:spTree>
    <p:extLst>
      <p:ext uri="{BB962C8B-B14F-4D97-AF65-F5344CB8AC3E}">
        <p14:creationId xmlns:p14="http://schemas.microsoft.com/office/powerpoint/2010/main" val="40820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84941" y="2246644"/>
            <a:ext cx="5753707" cy="648000"/>
          </a:xfrm>
        </p:spPr>
        <p:txBody>
          <a:bodyPr>
            <a:normAutofit fontScale="90000"/>
          </a:bodyPr>
          <a:lstStyle/>
          <a:p>
            <a:r>
              <a:rPr lang="en-US" dirty="0"/>
              <a:t>Use Case: </a:t>
            </a:r>
            <a:br>
              <a:rPr lang="en-US" dirty="0"/>
            </a:br>
            <a:r>
              <a:rPr lang="en-US" dirty="0"/>
              <a:t>Fraud Detection on Credit Card Transactions</a:t>
            </a:r>
          </a:p>
        </p:txBody>
      </p:sp>
      <p:sp>
        <p:nvSpPr>
          <p:cNvPr id="2" name="Slide Number Placeholder 1">
            <a:extLst>
              <a:ext uri="{FF2B5EF4-FFF2-40B4-BE49-F238E27FC236}">
                <a16:creationId xmlns:a16="http://schemas.microsoft.com/office/drawing/2014/main" id="{D2868DEE-31D9-4F18-9A16-1CDE88D30771}"/>
              </a:ext>
            </a:extLst>
          </p:cNvPr>
          <p:cNvSpPr>
            <a:spLocks noGrp="1"/>
          </p:cNvSpPr>
          <p:nvPr>
            <p:ph type="sldNum" sz="quarter" idx="4294967295"/>
          </p:nvPr>
        </p:nvSpPr>
        <p:spPr>
          <a:xfrm>
            <a:off x="7010400" y="4808538"/>
            <a:ext cx="2133600" cy="273050"/>
          </a:xfrm>
          <a:prstGeom prst="rect">
            <a:avLst/>
          </a:prstGeom>
        </p:spPr>
        <p:txBody>
          <a:bodyPr vert="horz" lIns="82296" tIns="41148" rIns="82296" bIns="41148" rtlCol="0" anchor="ctr"/>
          <a:lstStyle>
            <a:defPPr>
              <a:defRPr lang="en-US"/>
            </a:defPPr>
            <a:lvl1pPr marL="0" algn="ctr" defTabSz="641883" rtl="0" eaLnBrk="1" latinLnBrk="0" hangingPunct="1">
              <a:defRPr sz="810" kern="1200">
                <a:solidFill>
                  <a:schemeClr val="bg1"/>
                </a:solidFill>
                <a:latin typeface="+mn-lt"/>
                <a:ea typeface="+mn-ea"/>
                <a:cs typeface="+mn-cs"/>
              </a:defRPr>
            </a:lvl1pPr>
            <a:lvl2pPr marL="320942" algn="l" defTabSz="641883" rtl="0" eaLnBrk="1" latinLnBrk="0" hangingPunct="1">
              <a:defRPr sz="1264" kern="1200">
                <a:solidFill>
                  <a:schemeClr val="tx1"/>
                </a:solidFill>
                <a:latin typeface="+mn-lt"/>
                <a:ea typeface="+mn-ea"/>
                <a:cs typeface="+mn-cs"/>
              </a:defRPr>
            </a:lvl2pPr>
            <a:lvl3pPr marL="641883" algn="l" defTabSz="641883" rtl="0" eaLnBrk="1" latinLnBrk="0" hangingPunct="1">
              <a:defRPr sz="1264" kern="1200">
                <a:solidFill>
                  <a:schemeClr val="tx1"/>
                </a:solidFill>
                <a:latin typeface="+mn-lt"/>
                <a:ea typeface="+mn-ea"/>
                <a:cs typeface="+mn-cs"/>
              </a:defRPr>
            </a:lvl3pPr>
            <a:lvl4pPr marL="962825" algn="l" defTabSz="641883" rtl="0" eaLnBrk="1" latinLnBrk="0" hangingPunct="1">
              <a:defRPr sz="1264" kern="1200">
                <a:solidFill>
                  <a:schemeClr val="tx1"/>
                </a:solidFill>
                <a:latin typeface="+mn-lt"/>
                <a:ea typeface="+mn-ea"/>
                <a:cs typeface="+mn-cs"/>
              </a:defRPr>
            </a:lvl4pPr>
            <a:lvl5pPr marL="1283766" algn="l" defTabSz="641883" rtl="0" eaLnBrk="1" latinLnBrk="0" hangingPunct="1">
              <a:defRPr sz="1264" kern="1200">
                <a:solidFill>
                  <a:schemeClr val="tx1"/>
                </a:solidFill>
                <a:latin typeface="+mn-lt"/>
                <a:ea typeface="+mn-ea"/>
                <a:cs typeface="+mn-cs"/>
              </a:defRPr>
            </a:lvl5pPr>
            <a:lvl6pPr marL="1604708" algn="l" defTabSz="641883" rtl="0" eaLnBrk="1" latinLnBrk="0" hangingPunct="1">
              <a:defRPr sz="1264" kern="1200">
                <a:solidFill>
                  <a:schemeClr val="tx1"/>
                </a:solidFill>
                <a:latin typeface="+mn-lt"/>
                <a:ea typeface="+mn-ea"/>
                <a:cs typeface="+mn-cs"/>
              </a:defRPr>
            </a:lvl6pPr>
            <a:lvl7pPr marL="1925649" algn="l" defTabSz="641883" rtl="0" eaLnBrk="1" latinLnBrk="0" hangingPunct="1">
              <a:defRPr sz="1264" kern="1200">
                <a:solidFill>
                  <a:schemeClr val="tx1"/>
                </a:solidFill>
                <a:latin typeface="+mn-lt"/>
                <a:ea typeface="+mn-ea"/>
                <a:cs typeface="+mn-cs"/>
              </a:defRPr>
            </a:lvl7pPr>
            <a:lvl8pPr marL="2246591" algn="l" defTabSz="641883" rtl="0" eaLnBrk="1" latinLnBrk="0" hangingPunct="1">
              <a:defRPr sz="1264" kern="1200">
                <a:solidFill>
                  <a:schemeClr val="tx1"/>
                </a:solidFill>
                <a:latin typeface="+mn-lt"/>
                <a:ea typeface="+mn-ea"/>
                <a:cs typeface="+mn-cs"/>
              </a:defRPr>
            </a:lvl8pPr>
            <a:lvl9pPr marL="2567533" algn="l" defTabSz="641883" rtl="0" eaLnBrk="1" latinLnBrk="0" hangingPunct="1">
              <a:defRPr sz="1264" kern="1200">
                <a:solidFill>
                  <a:schemeClr val="tx1"/>
                </a:solidFill>
                <a:latin typeface="+mn-lt"/>
                <a:ea typeface="+mn-ea"/>
                <a:cs typeface="+mn-cs"/>
              </a:defRPr>
            </a:lvl9pPr>
          </a:lstStyle>
          <a:p>
            <a:fld id="{E3088C6F-39DC-4C67-925A-4A85674A70E5}" type="slidenum">
              <a:rPr lang="en-US" smtClean="0"/>
              <a:pPr/>
              <a:t>188</a:t>
            </a:fld>
            <a:endParaRPr lang="en-US" dirty="0"/>
          </a:p>
        </p:txBody>
      </p:sp>
    </p:spTree>
    <p:extLst>
      <p:ext uri="{BB962C8B-B14F-4D97-AF65-F5344CB8AC3E}">
        <p14:creationId xmlns:p14="http://schemas.microsoft.com/office/powerpoint/2010/main" val="29875178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credit card">
            <a:extLst>
              <a:ext uri="{FF2B5EF4-FFF2-40B4-BE49-F238E27FC236}">
                <a16:creationId xmlns:a16="http://schemas.microsoft.com/office/drawing/2014/main" id="{B5C4D8A4-9DF0-446C-A066-ECE4671C2A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5718" y="938610"/>
            <a:ext cx="1224856" cy="9174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Fraud Detection</a:t>
            </a:r>
          </a:p>
        </p:txBody>
      </p:sp>
      <p:sp>
        <p:nvSpPr>
          <p:cNvPr id="4" name="Slide Number Placeholder 3"/>
          <p:cNvSpPr>
            <a:spLocks noGrp="1"/>
          </p:cNvSpPr>
          <p:nvPr>
            <p:ph type="sldNum" sz="quarter" idx="12"/>
          </p:nvPr>
        </p:nvSpPr>
        <p:spPr/>
        <p:txBody>
          <a:bodyPr/>
          <a:lstStyle/>
          <a:p>
            <a:fld id="{E3088C6F-39DC-4C67-925A-4A85674A70E5}" type="slidenum">
              <a:rPr lang="en-US" smtClean="0"/>
              <a:t>189</a:t>
            </a:fld>
            <a:endParaRPr lang="en-US" dirty="0"/>
          </a:p>
        </p:txBody>
      </p:sp>
      <p:sp>
        <p:nvSpPr>
          <p:cNvPr id="6" name="TextBox 5"/>
          <p:cNvSpPr txBox="1"/>
          <p:nvPr/>
        </p:nvSpPr>
        <p:spPr>
          <a:xfrm>
            <a:off x="1461255" y="1745458"/>
            <a:ext cx="1160831" cy="1754326"/>
          </a:xfrm>
          <a:prstGeom prst="rect">
            <a:avLst/>
          </a:prstGeom>
          <a:noFill/>
        </p:spPr>
        <p:txBody>
          <a:bodyPr wrap="none" rtlCol="0">
            <a:spAutoFit/>
          </a:bodyPr>
          <a:lstStyle/>
          <a:p>
            <a:r>
              <a:rPr lang="en-US" sz="1350" dirty="0"/>
              <a:t>Transactions</a:t>
            </a:r>
          </a:p>
          <a:p>
            <a:pPr marL="192874" indent="-192874">
              <a:buFont typeface="Arial" panose="020B0604020202020204" pitchFamily="34" charset="0"/>
              <a:buChar char="•"/>
            </a:pPr>
            <a:r>
              <a:rPr lang="en-US" sz="1350" dirty="0" err="1"/>
              <a:t>Trx</a:t>
            </a:r>
            <a:r>
              <a:rPr lang="en-US" sz="1350" dirty="0"/>
              <a:t> 1</a:t>
            </a:r>
          </a:p>
          <a:p>
            <a:pPr marL="192874" indent="-192874">
              <a:buFont typeface="Arial" panose="020B0604020202020204" pitchFamily="34" charset="0"/>
              <a:buChar char="•"/>
            </a:pPr>
            <a:r>
              <a:rPr lang="en-US" sz="1350" dirty="0" err="1"/>
              <a:t>Trx</a:t>
            </a:r>
            <a:r>
              <a:rPr lang="en-US" sz="1350" dirty="0"/>
              <a:t> 2</a:t>
            </a:r>
          </a:p>
          <a:p>
            <a:pPr marL="192874" indent="-192874">
              <a:buFont typeface="Arial" panose="020B0604020202020204" pitchFamily="34" charset="0"/>
              <a:buChar char="•"/>
            </a:pPr>
            <a:r>
              <a:rPr lang="en-US" sz="1350" dirty="0" err="1"/>
              <a:t>Trx</a:t>
            </a:r>
            <a:r>
              <a:rPr lang="en-US" sz="1350" dirty="0"/>
              <a:t> 3</a:t>
            </a:r>
          </a:p>
          <a:p>
            <a:pPr marL="192874" indent="-192874">
              <a:buFont typeface="Arial" panose="020B0604020202020204" pitchFamily="34" charset="0"/>
              <a:buChar char="•"/>
            </a:pPr>
            <a:r>
              <a:rPr lang="en-US" sz="1350" dirty="0" err="1"/>
              <a:t>Trx</a:t>
            </a:r>
            <a:r>
              <a:rPr lang="en-US" sz="1350" dirty="0"/>
              <a:t> 4</a:t>
            </a:r>
          </a:p>
          <a:p>
            <a:pPr marL="192874" indent="-192874">
              <a:buFont typeface="Arial" panose="020B0604020202020204" pitchFamily="34" charset="0"/>
              <a:buChar char="•"/>
            </a:pPr>
            <a:r>
              <a:rPr lang="en-US" sz="1350" dirty="0" err="1"/>
              <a:t>Trx</a:t>
            </a:r>
            <a:r>
              <a:rPr lang="en-US" sz="1350" dirty="0"/>
              <a:t> 5</a:t>
            </a:r>
          </a:p>
          <a:p>
            <a:pPr marL="192874" indent="-192874">
              <a:buFont typeface="Arial" panose="020B0604020202020204" pitchFamily="34" charset="0"/>
              <a:buChar char="•"/>
            </a:pPr>
            <a:r>
              <a:rPr lang="en-US" sz="1350" dirty="0" err="1"/>
              <a:t>Trx</a:t>
            </a:r>
            <a:r>
              <a:rPr lang="en-US" sz="1350" dirty="0"/>
              <a:t> 6</a:t>
            </a:r>
          </a:p>
          <a:p>
            <a:pPr marL="192874" indent="-192874">
              <a:buFont typeface="Arial" panose="020B0604020202020204" pitchFamily="34" charset="0"/>
              <a:buChar char="•"/>
            </a:pPr>
            <a:r>
              <a:rPr lang="en-US" sz="1350" dirty="0"/>
              <a:t>…</a:t>
            </a:r>
          </a:p>
        </p:txBody>
      </p:sp>
      <p:sp>
        <p:nvSpPr>
          <p:cNvPr id="8" name="TextBox 7"/>
          <p:cNvSpPr txBox="1"/>
          <p:nvPr/>
        </p:nvSpPr>
        <p:spPr>
          <a:xfrm>
            <a:off x="4037342" y="3689674"/>
            <a:ext cx="1005403" cy="424732"/>
          </a:xfrm>
          <a:prstGeom prst="rect">
            <a:avLst/>
          </a:prstGeom>
          <a:noFill/>
        </p:spPr>
        <p:txBody>
          <a:bodyPr wrap="none" rtlCol="0">
            <a:spAutoFit/>
          </a:bodyPr>
          <a:lstStyle/>
          <a:p>
            <a:r>
              <a:rPr lang="en-US" sz="2160" dirty="0"/>
              <a:t>Model</a:t>
            </a:r>
          </a:p>
        </p:txBody>
      </p:sp>
      <p:sp>
        <p:nvSpPr>
          <p:cNvPr id="9" name="Right Arrow 8"/>
          <p:cNvSpPr/>
          <p:nvPr/>
        </p:nvSpPr>
        <p:spPr>
          <a:xfrm>
            <a:off x="2731078" y="2516256"/>
            <a:ext cx="429400" cy="4755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48"/>
          </a:p>
        </p:txBody>
      </p:sp>
      <p:sp>
        <p:nvSpPr>
          <p:cNvPr id="10" name="Right Arrow 9"/>
          <p:cNvSpPr/>
          <p:nvPr/>
        </p:nvSpPr>
        <p:spPr>
          <a:xfrm>
            <a:off x="5662713" y="2413147"/>
            <a:ext cx="429400" cy="4755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48"/>
          </a:p>
        </p:txBody>
      </p:sp>
      <p:sp>
        <p:nvSpPr>
          <p:cNvPr id="11" name="TextBox 10"/>
          <p:cNvSpPr txBox="1"/>
          <p:nvPr/>
        </p:nvSpPr>
        <p:spPr>
          <a:xfrm>
            <a:off x="6419006" y="1807784"/>
            <a:ext cx="1332481" cy="1383071"/>
          </a:xfrm>
          <a:prstGeom prst="rect">
            <a:avLst/>
          </a:prstGeom>
          <a:noFill/>
        </p:spPr>
        <p:txBody>
          <a:bodyPr wrap="none" rtlCol="0">
            <a:spAutoFit/>
          </a:bodyPr>
          <a:lstStyle/>
          <a:p>
            <a:pPr marL="192874" indent="-192874">
              <a:buFont typeface="Arial" panose="020B0604020202020204" pitchFamily="34" charset="0"/>
              <a:buChar char="•"/>
            </a:pPr>
            <a:r>
              <a:rPr lang="en-US" sz="948" dirty="0"/>
              <a:t>Good</a:t>
            </a:r>
          </a:p>
          <a:p>
            <a:pPr marL="192874" indent="-192874">
              <a:buFont typeface="Arial" panose="020B0604020202020204" pitchFamily="34" charset="0"/>
              <a:buChar char="•"/>
            </a:pPr>
            <a:r>
              <a:rPr lang="en-US" sz="948" dirty="0"/>
              <a:t>Good</a:t>
            </a:r>
          </a:p>
          <a:p>
            <a:pPr marL="192874" indent="-192874">
              <a:buFont typeface="Arial" panose="020B0604020202020204" pitchFamily="34" charset="0"/>
              <a:buChar char="•"/>
            </a:pPr>
            <a:r>
              <a:rPr lang="en-US" sz="948" dirty="0"/>
              <a:t>Good</a:t>
            </a:r>
          </a:p>
          <a:p>
            <a:pPr marL="192874" indent="-192874">
              <a:buFont typeface="Arial" panose="020B0604020202020204" pitchFamily="34" charset="0"/>
              <a:buChar char="•"/>
            </a:pPr>
            <a:r>
              <a:rPr lang="en-US" sz="2700" b="1" dirty="0">
                <a:solidFill>
                  <a:srgbClr val="FF0000"/>
                </a:solidFill>
              </a:rPr>
              <a:t>Fraud</a:t>
            </a:r>
          </a:p>
          <a:p>
            <a:pPr marL="192874" indent="-192874">
              <a:buFont typeface="Arial" panose="020B0604020202020204" pitchFamily="34" charset="0"/>
              <a:buChar char="•"/>
            </a:pPr>
            <a:r>
              <a:rPr lang="en-US" sz="948" dirty="0"/>
              <a:t>Good</a:t>
            </a:r>
          </a:p>
          <a:p>
            <a:pPr marL="192874" indent="-192874">
              <a:buFont typeface="Arial" panose="020B0604020202020204" pitchFamily="34" charset="0"/>
              <a:buChar char="•"/>
            </a:pPr>
            <a:r>
              <a:rPr lang="en-US" sz="948" dirty="0"/>
              <a:t>Good</a:t>
            </a:r>
          </a:p>
          <a:p>
            <a:pPr marL="192874" indent="-192874">
              <a:buFont typeface="Arial" panose="020B0604020202020204" pitchFamily="34" charset="0"/>
              <a:buChar char="•"/>
            </a:pPr>
            <a:r>
              <a:rPr lang="en-US" sz="948" dirty="0"/>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7691" y="1856840"/>
            <a:ext cx="2351449" cy="1564782"/>
          </a:xfrm>
          <a:prstGeom prst="rect">
            <a:avLst/>
          </a:prstGeom>
        </p:spPr>
      </p:pic>
    </p:spTree>
    <p:extLst>
      <p:ext uri="{BB962C8B-B14F-4D97-AF65-F5344CB8AC3E}">
        <p14:creationId xmlns:p14="http://schemas.microsoft.com/office/powerpoint/2010/main" val="411917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62E981-3C88-ADC0-F49C-F0259334B897}"/>
              </a:ext>
            </a:extLst>
          </p:cNvPr>
          <p:cNvSpPr>
            <a:spLocks noGrp="1"/>
          </p:cNvSpPr>
          <p:nvPr>
            <p:ph type="title"/>
          </p:nvPr>
        </p:nvSpPr>
        <p:spPr/>
        <p:txBody>
          <a:bodyPr/>
          <a:lstStyle/>
          <a:p>
            <a:r>
              <a:rPr lang="en-DE" dirty="0"/>
              <a:t>Today’s Use Case: Analyzing Customer Retention</a:t>
            </a:r>
          </a:p>
        </p:txBody>
      </p:sp>
      <p:sp>
        <p:nvSpPr>
          <p:cNvPr id="7" name="Content Placeholder 6">
            <a:extLst>
              <a:ext uri="{FF2B5EF4-FFF2-40B4-BE49-F238E27FC236}">
                <a16:creationId xmlns:a16="http://schemas.microsoft.com/office/drawing/2014/main" id="{58D56B4A-E130-A9EB-E9E1-CA1973E88B88}"/>
              </a:ext>
            </a:extLst>
          </p:cNvPr>
          <p:cNvSpPr>
            <a:spLocks noGrp="1"/>
          </p:cNvSpPr>
          <p:nvPr>
            <p:ph idx="1"/>
          </p:nvPr>
        </p:nvSpPr>
        <p:spPr/>
        <p:txBody>
          <a:bodyPr/>
          <a:lstStyle/>
          <a:p>
            <a:r>
              <a:rPr lang="en-DE" dirty="0"/>
              <a:t>Complete the steps in the workflow by following the instructions inside the metanodes and described on the next slides</a:t>
            </a:r>
          </a:p>
          <a:p>
            <a:r>
              <a:rPr lang="en-DE" dirty="0"/>
              <a:t>Find the exercise materials on t</a:t>
            </a:r>
            <a:r>
              <a:rPr lang="en-GB" dirty="0"/>
              <a:t>he</a:t>
            </a:r>
            <a:r>
              <a:rPr lang="en-DE" dirty="0"/>
              <a:t> KNIME Community Hub: </a:t>
            </a:r>
            <a:r>
              <a:rPr lang="en-GB" dirty="0">
                <a:hlinkClick r:id="rId2"/>
              </a:rPr>
              <a:t>https://hub.knime.com/-/spaces/-/latest/~XQsXG7-u5a0RDlNX/</a:t>
            </a:r>
            <a:endParaRPr lang="en-DE" dirty="0"/>
          </a:p>
        </p:txBody>
      </p:sp>
      <p:sp>
        <p:nvSpPr>
          <p:cNvPr id="4" name="Slide Number Placeholder 3">
            <a:extLst>
              <a:ext uri="{FF2B5EF4-FFF2-40B4-BE49-F238E27FC236}">
                <a16:creationId xmlns:a16="http://schemas.microsoft.com/office/drawing/2014/main" id="{A2FBE1FB-E937-8611-8C38-F86748BD7E74}"/>
              </a:ext>
            </a:extLst>
          </p:cNvPr>
          <p:cNvSpPr>
            <a:spLocks noGrp="1"/>
          </p:cNvSpPr>
          <p:nvPr>
            <p:ph type="sldNum" sz="quarter" idx="12"/>
          </p:nvPr>
        </p:nvSpPr>
        <p:spPr/>
        <p:txBody>
          <a:bodyPr/>
          <a:lstStyle/>
          <a:p>
            <a:fld id="{220B6647-BD7A-7942-B66E-0DFF9B72D92D}" type="slidenum">
              <a:rPr lang="en-US" smtClean="0"/>
              <a:t>19</a:t>
            </a:fld>
            <a:endParaRPr lang="en-US"/>
          </a:p>
        </p:txBody>
      </p:sp>
      <p:pic>
        <p:nvPicPr>
          <p:cNvPr id="8" name="Picture 2" descr="A Cohort Analysis Tutorial in KNIME">
            <a:extLst>
              <a:ext uri="{FF2B5EF4-FFF2-40B4-BE49-F238E27FC236}">
                <a16:creationId xmlns:a16="http://schemas.microsoft.com/office/drawing/2014/main" id="{1E46EC0F-84A4-CAED-FF44-0FC71A5E9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7960" y="2111995"/>
            <a:ext cx="5008080" cy="2746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8846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4A72B-3A58-4ED9-AA12-DC2F646984F5}"/>
              </a:ext>
            </a:extLst>
          </p:cNvPr>
          <p:cNvSpPr>
            <a:spLocks noGrp="1"/>
          </p:cNvSpPr>
          <p:nvPr>
            <p:ph type="title"/>
          </p:nvPr>
        </p:nvSpPr>
        <p:spPr/>
        <p:txBody>
          <a:bodyPr/>
          <a:lstStyle/>
          <a:p>
            <a:r>
              <a:rPr lang="de-DE" dirty="0"/>
              <a:t>Fraud Detection with Neural Autoencoder</a:t>
            </a:r>
            <a:endParaRPr lang="en-GB" dirty="0"/>
          </a:p>
        </p:txBody>
      </p:sp>
      <p:sp>
        <p:nvSpPr>
          <p:cNvPr id="3" name="Content Placeholder 2">
            <a:extLst>
              <a:ext uri="{FF2B5EF4-FFF2-40B4-BE49-F238E27FC236}">
                <a16:creationId xmlns:a16="http://schemas.microsoft.com/office/drawing/2014/main" id="{124A1933-640E-4CF0-8519-FFC04B7D8D6F}"/>
              </a:ext>
            </a:extLst>
          </p:cNvPr>
          <p:cNvSpPr>
            <a:spLocks noGrp="1"/>
          </p:cNvSpPr>
          <p:nvPr>
            <p:ph idx="1"/>
          </p:nvPr>
        </p:nvSpPr>
        <p:spPr>
          <a:xfrm>
            <a:off x="360000" y="852041"/>
            <a:ext cx="8427600" cy="554637"/>
          </a:xfrm>
        </p:spPr>
        <p:txBody>
          <a:bodyPr/>
          <a:lstStyle/>
          <a:p>
            <a:pPr marL="277749" indent="-277749">
              <a:buFont typeface="Arial" panose="020B0604020202020204" pitchFamily="34" charset="0"/>
              <a:buChar char="•"/>
            </a:pPr>
            <a:r>
              <a:rPr lang="de-DE" sz="1800" dirty="0"/>
              <a:t>IF distance(x,y) &gt; threshold =&gt; possible fraud</a:t>
            </a:r>
          </a:p>
          <a:p>
            <a:endParaRPr lang="de-DE" dirty="0"/>
          </a:p>
          <a:p>
            <a:endParaRPr lang="de-DE" dirty="0"/>
          </a:p>
          <a:p>
            <a:endParaRPr lang="de-DE" dirty="0"/>
          </a:p>
        </p:txBody>
      </p:sp>
      <p:sp>
        <p:nvSpPr>
          <p:cNvPr id="4" name="Slide Number Placeholder 3">
            <a:extLst>
              <a:ext uri="{FF2B5EF4-FFF2-40B4-BE49-F238E27FC236}">
                <a16:creationId xmlns:a16="http://schemas.microsoft.com/office/drawing/2014/main" id="{6D4FFD29-7678-49B8-8036-1B116976A77A}"/>
              </a:ext>
            </a:extLst>
          </p:cNvPr>
          <p:cNvSpPr>
            <a:spLocks noGrp="1"/>
          </p:cNvSpPr>
          <p:nvPr>
            <p:ph type="sldNum" sz="quarter" idx="12"/>
          </p:nvPr>
        </p:nvSpPr>
        <p:spPr/>
        <p:txBody>
          <a:bodyPr/>
          <a:lstStyle/>
          <a:p>
            <a:fld id="{220B6647-BD7A-7942-B66E-0DFF9B72D92D}" type="slidenum">
              <a:rPr lang="en-US" smtClean="0"/>
              <a:pPr/>
              <a:t>190</a:t>
            </a:fld>
            <a:endParaRPr lang="en-US" dirty="0"/>
          </a:p>
        </p:txBody>
      </p:sp>
      <p:pic>
        <p:nvPicPr>
          <p:cNvPr id="5" name="Picture 4">
            <a:extLst>
              <a:ext uri="{FF2B5EF4-FFF2-40B4-BE49-F238E27FC236}">
                <a16:creationId xmlns:a16="http://schemas.microsoft.com/office/drawing/2014/main" id="{9993808C-A81E-446C-9F1C-33024F1236ED}"/>
              </a:ext>
            </a:extLst>
          </p:cNvPr>
          <p:cNvPicPr/>
          <p:nvPr/>
        </p:nvPicPr>
        <p:blipFill>
          <a:blip r:embed="rId2"/>
          <a:stretch>
            <a:fillRect/>
          </a:stretch>
        </p:blipFill>
        <p:spPr>
          <a:xfrm>
            <a:off x="1337992" y="1461837"/>
            <a:ext cx="5774063" cy="3281012"/>
          </a:xfrm>
          <a:prstGeom prst="rect">
            <a:avLst/>
          </a:prstGeom>
        </p:spPr>
      </p:pic>
      <p:sp>
        <p:nvSpPr>
          <p:cNvPr id="6" name="Rectangle 5">
            <a:extLst>
              <a:ext uri="{FF2B5EF4-FFF2-40B4-BE49-F238E27FC236}">
                <a16:creationId xmlns:a16="http://schemas.microsoft.com/office/drawing/2014/main" id="{018030AE-ABC8-44DF-A3D3-D73BBE9FC84C}"/>
              </a:ext>
            </a:extLst>
          </p:cNvPr>
          <p:cNvSpPr/>
          <p:nvPr/>
        </p:nvSpPr>
        <p:spPr>
          <a:xfrm>
            <a:off x="3413359" y="1906155"/>
            <a:ext cx="1652417" cy="146798"/>
          </a:xfrm>
          <a:prstGeom prst="rect">
            <a:avLst/>
          </a:prstGeom>
          <a:solidFill>
            <a:schemeClr val="bg1"/>
          </a:solidFill>
          <a:ln w="317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tx1"/>
              </a:solidFill>
            </a:endParaRPr>
          </a:p>
        </p:txBody>
      </p:sp>
      <p:sp>
        <p:nvSpPr>
          <p:cNvPr id="7" name="TextBox 6">
            <a:extLst>
              <a:ext uri="{FF2B5EF4-FFF2-40B4-BE49-F238E27FC236}">
                <a16:creationId xmlns:a16="http://schemas.microsoft.com/office/drawing/2014/main" id="{C43AC816-9A9B-412A-AF68-F426CDB0FE54}"/>
              </a:ext>
            </a:extLst>
          </p:cNvPr>
          <p:cNvSpPr txBox="1"/>
          <p:nvPr/>
        </p:nvSpPr>
        <p:spPr>
          <a:xfrm rot="5400000">
            <a:off x="1559699" y="3238856"/>
            <a:ext cx="546847" cy="259332"/>
          </a:xfrm>
          <a:prstGeom prst="rect">
            <a:avLst/>
          </a:prstGeom>
          <a:noFill/>
          <a:ln w="15875">
            <a:noFill/>
          </a:ln>
        </p:spPr>
        <p:txBody>
          <a:bodyPr wrap="none" lIns="32400" tIns="32400" rIns="32400" bIns="32400" rtlCol="0" anchor="ctr" anchorCtr="0">
            <a:spAutoFit/>
          </a:bodyPr>
          <a:lstStyle/>
          <a:p>
            <a:pPr algn="l"/>
            <a:r>
              <a:rPr lang="en-US" sz="1260" dirty="0"/>
              <a:t>CC </a:t>
            </a:r>
            <a:r>
              <a:rPr lang="en-US" sz="1260" dirty="0" err="1"/>
              <a:t>Trx</a:t>
            </a:r>
            <a:endParaRPr lang="en-US" sz="1260" dirty="0"/>
          </a:p>
        </p:txBody>
      </p:sp>
      <p:sp>
        <p:nvSpPr>
          <p:cNvPr id="9" name="TextBox 8">
            <a:extLst>
              <a:ext uri="{FF2B5EF4-FFF2-40B4-BE49-F238E27FC236}">
                <a16:creationId xmlns:a16="http://schemas.microsoft.com/office/drawing/2014/main" id="{745B6C7F-A185-8CD2-8B93-390418D106BB}"/>
              </a:ext>
            </a:extLst>
          </p:cNvPr>
          <p:cNvSpPr txBox="1"/>
          <p:nvPr/>
        </p:nvSpPr>
        <p:spPr>
          <a:xfrm rot="5400000">
            <a:off x="6211366" y="3290166"/>
            <a:ext cx="1464277" cy="259332"/>
          </a:xfrm>
          <a:prstGeom prst="rect">
            <a:avLst/>
          </a:prstGeom>
          <a:noFill/>
          <a:ln w="15875">
            <a:noFill/>
          </a:ln>
        </p:spPr>
        <p:txBody>
          <a:bodyPr wrap="none" lIns="32400" tIns="32400" rIns="32400" bIns="32400" rtlCol="0" anchor="ctr" anchorCtr="0">
            <a:spAutoFit/>
          </a:bodyPr>
          <a:lstStyle/>
          <a:p>
            <a:pPr algn="l"/>
            <a:r>
              <a:rPr lang="en-US" sz="1260" dirty="0"/>
              <a:t>reproduced CC </a:t>
            </a:r>
            <a:r>
              <a:rPr lang="en-US" sz="1260" dirty="0" err="1"/>
              <a:t>Trx</a:t>
            </a:r>
            <a:endParaRPr lang="en-US" sz="1260" dirty="0"/>
          </a:p>
        </p:txBody>
      </p:sp>
    </p:spTree>
    <p:extLst>
      <p:ext uri="{BB962C8B-B14F-4D97-AF65-F5344CB8AC3E}">
        <p14:creationId xmlns:p14="http://schemas.microsoft.com/office/powerpoint/2010/main" val="146123123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6DC61-915E-4CFE-8B39-28C3EF80BB1C}"/>
              </a:ext>
            </a:extLst>
          </p:cNvPr>
          <p:cNvSpPr>
            <a:spLocks noGrp="1"/>
          </p:cNvSpPr>
          <p:nvPr>
            <p:ph type="title"/>
          </p:nvPr>
        </p:nvSpPr>
        <p:spPr/>
        <p:txBody>
          <a:bodyPr/>
          <a:lstStyle/>
          <a:p>
            <a:r>
              <a:rPr lang="en-US" sz="2160" dirty="0"/>
              <a:t>Fraud Detection without Examples</a:t>
            </a:r>
            <a:endParaRPr lang="en-GB" dirty="0"/>
          </a:p>
        </p:txBody>
      </p:sp>
      <p:sp>
        <p:nvSpPr>
          <p:cNvPr id="4" name="Slide Number Placeholder 3">
            <a:extLst>
              <a:ext uri="{FF2B5EF4-FFF2-40B4-BE49-F238E27FC236}">
                <a16:creationId xmlns:a16="http://schemas.microsoft.com/office/drawing/2014/main" id="{8B072E34-7298-4186-B886-A1DCECE7975D}"/>
              </a:ext>
            </a:extLst>
          </p:cNvPr>
          <p:cNvSpPr>
            <a:spLocks noGrp="1"/>
          </p:cNvSpPr>
          <p:nvPr>
            <p:ph type="sldNum" sz="quarter" idx="12"/>
          </p:nvPr>
        </p:nvSpPr>
        <p:spPr/>
        <p:txBody>
          <a:bodyPr/>
          <a:lstStyle/>
          <a:p>
            <a:fld id="{220B6647-BD7A-7942-B66E-0DFF9B72D92D}" type="slidenum">
              <a:rPr lang="en-US" smtClean="0"/>
              <a:pPr/>
              <a:t>191</a:t>
            </a:fld>
            <a:endParaRPr lang="en-US"/>
          </a:p>
        </p:txBody>
      </p:sp>
      <p:pic>
        <p:nvPicPr>
          <p:cNvPr id="5" name="Picture 4">
            <a:extLst>
              <a:ext uri="{FF2B5EF4-FFF2-40B4-BE49-F238E27FC236}">
                <a16:creationId xmlns:a16="http://schemas.microsoft.com/office/drawing/2014/main" id="{C9C36A35-98B3-4ECE-AC00-93099B05B1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596" y="1162195"/>
            <a:ext cx="7296957" cy="2916402"/>
          </a:xfrm>
          <a:prstGeom prst="rect">
            <a:avLst/>
          </a:prstGeom>
        </p:spPr>
      </p:pic>
    </p:spTree>
    <p:extLst>
      <p:ext uri="{BB962C8B-B14F-4D97-AF65-F5344CB8AC3E}">
        <p14:creationId xmlns:p14="http://schemas.microsoft.com/office/powerpoint/2010/main" val="197208600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EBEA8-4A19-49AC-8922-D028E59B571E}"/>
              </a:ext>
            </a:extLst>
          </p:cNvPr>
          <p:cNvSpPr>
            <a:spLocks noGrp="1"/>
          </p:cNvSpPr>
          <p:nvPr>
            <p:ph type="title"/>
          </p:nvPr>
        </p:nvSpPr>
        <p:spPr/>
        <p:txBody>
          <a:bodyPr/>
          <a:lstStyle/>
          <a:p>
            <a:r>
              <a:rPr lang="en-US" sz="2160" dirty="0"/>
              <a:t>Fraud Detection deployed</a:t>
            </a:r>
            <a:endParaRPr lang="en-GB" dirty="0"/>
          </a:p>
        </p:txBody>
      </p:sp>
      <p:sp>
        <p:nvSpPr>
          <p:cNvPr id="4" name="Slide Number Placeholder 3">
            <a:extLst>
              <a:ext uri="{FF2B5EF4-FFF2-40B4-BE49-F238E27FC236}">
                <a16:creationId xmlns:a16="http://schemas.microsoft.com/office/drawing/2014/main" id="{E07C1506-4C23-46B7-BB28-B928B9597A37}"/>
              </a:ext>
            </a:extLst>
          </p:cNvPr>
          <p:cNvSpPr>
            <a:spLocks noGrp="1"/>
          </p:cNvSpPr>
          <p:nvPr>
            <p:ph type="sldNum" sz="quarter" idx="12"/>
          </p:nvPr>
        </p:nvSpPr>
        <p:spPr/>
        <p:txBody>
          <a:bodyPr/>
          <a:lstStyle/>
          <a:p>
            <a:fld id="{220B6647-BD7A-7942-B66E-0DFF9B72D92D}" type="slidenum">
              <a:rPr lang="en-US" smtClean="0"/>
              <a:pPr/>
              <a:t>192</a:t>
            </a:fld>
            <a:endParaRPr lang="en-US"/>
          </a:p>
        </p:txBody>
      </p:sp>
      <p:pic>
        <p:nvPicPr>
          <p:cNvPr id="5" name="Picture 4">
            <a:extLst>
              <a:ext uri="{FF2B5EF4-FFF2-40B4-BE49-F238E27FC236}">
                <a16:creationId xmlns:a16="http://schemas.microsoft.com/office/drawing/2014/main" id="{1047E874-902B-4291-A8C6-F39808F820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8227" y="1551037"/>
            <a:ext cx="3327592" cy="2178495"/>
          </a:xfrm>
          <a:prstGeom prst="rect">
            <a:avLst/>
          </a:prstGeom>
        </p:spPr>
      </p:pic>
      <p:sp>
        <p:nvSpPr>
          <p:cNvPr id="6" name="Rounded Rectangle 5">
            <a:extLst>
              <a:ext uri="{FF2B5EF4-FFF2-40B4-BE49-F238E27FC236}">
                <a16:creationId xmlns:a16="http://schemas.microsoft.com/office/drawing/2014/main" id="{EB242B76-2F24-4378-87B4-4C79C2F7F7BF}"/>
              </a:ext>
            </a:extLst>
          </p:cNvPr>
          <p:cNvSpPr/>
          <p:nvPr/>
        </p:nvSpPr>
        <p:spPr>
          <a:xfrm>
            <a:off x="1266834" y="2640285"/>
            <a:ext cx="3159351" cy="174493"/>
          </a:xfrm>
          <a:prstGeom prst="round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48"/>
          </a:p>
        </p:txBody>
      </p:sp>
      <p:sp>
        <p:nvSpPr>
          <p:cNvPr id="7" name="TextBox 6">
            <a:extLst>
              <a:ext uri="{FF2B5EF4-FFF2-40B4-BE49-F238E27FC236}">
                <a16:creationId xmlns:a16="http://schemas.microsoft.com/office/drawing/2014/main" id="{6E13AF0B-2304-43E9-BD68-3FDC45F4B5DB}"/>
              </a:ext>
            </a:extLst>
          </p:cNvPr>
          <p:cNvSpPr txBox="1"/>
          <p:nvPr/>
        </p:nvSpPr>
        <p:spPr>
          <a:xfrm>
            <a:off x="4815028" y="2602882"/>
            <a:ext cx="1449436" cy="238207"/>
          </a:xfrm>
          <a:prstGeom prst="rect">
            <a:avLst/>
          </a:prstGeom>
          <a:noFill/>
          <a:ln>
            <a:solidFill>
              <a:schemeClr val="accent3"/>
            </a:solidFill>
          </a:ln>
        </p:spPr>
        <p:txBody>
          <a:bodyPr wrap="none" rtlCol="0">
            <a:spAutoFit/>
          </a:bodyPr>
          <a:lstStyle/>
          <a:p>
            <a:r>
              <a:rPr lang="en-US" sz="948" dirty="0"/>
              <a:t>Suspicious Transaction</a:t>
            </a:r>
          </a:p>
        </p:txBody>
      </p:sp>
      <p:cxnSp>
        <p:nvCxnSpPr>
          <p:cNvPr id="8" name="Straight Arrow Connector 7">
            <a:extLst>
              <a:ext uri="{FF2B5EF4-FFF2-40B4-BE49-F238E27FC236}">
                <a16:creationId xmlns:a16="http://schemas.microsoft.com/office/drawing/2014/main" id="{E0D67A7B-F4EC-4C17-82E5-034F3AFAFBCF}"/>
              </a:ext>
            </a:extLst>
          </p:cNvPr>
          <p:cNvCxnSpPr>
            <a:stCxn id="7" idx="1"/>
          </p:cNvCxnSpPr>
          <p:nvPr/>
        </p:nvCxnSpPr>
        <p:spPr>
          <a:xfrm flipH="1">
            <a:off x="4474791" y="2721986"/>
            <a:ext cx="340237" cy="5545"/>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349868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1134" y="2026085"/>
            <a:ext cx="5772087" cy="648000"/>
          </a:xfrm>
        </p:spPr>
        <p:txBody>
          <a:bodyPr>
            <a:normAutofit/>
          </a:bodyPr>
          <a:lstStyle/>
          <a:p>
            <a:r>
              <a:rPr lang="en-US" dirty="0"/>
              <a:t>Enriching Fraud Detection with </a:t>
            </a:r>
            <a:r>
              <a:rPr lang="en-US" dirty="0" err="1"/>
              <a:t>GenAI</a:t>
            </a:r>
            <a:endParaRPr lang="en-US" dirty="0"/>
          </a:p>
        </p:txBody>
      </p:sp>
      <p:sp>
        <p:nvSpPr>
          <p:cNvPr id="2" name="Slide Number Placeholder 1">
            <a:extLst>
              <a:ext uri="{FF2B5EF4-FFF2-40B4-BE49-F238E27FC236}">
                <a16:creationId xmlns:a16="http://schemas.microsoft.com/office/drawing/2014/main" id="{D2868DEE-31D9-4F18-9A16-1CDE88D30771}"/>
              </a:ext>
            </a:extLst>
          </p:cNvPr>
          <p:cNvSpPr>
            <a:spLocks noGrp="1"/>
          </p:cNvSpPr>
          <p:nvPr>
            <p:ph type="sldNum" sz="quarter" idx="4294967295"/>
          </p:nvPr>
        </p:nvSpPr>
        <p:spPr>
          <a:xfrm>
            <a:off x="7010400" y="4808538"/>
            <a:ext cx="2133600" cy="273050"/>
          </a:xfrm>
          <a:prstGeom prst="rect">
            <a:avLst/>
          </a:prstGeom>
        </p:spPr>
        <p:txBody>
          <a:bodyPr vert="horz" lIns="82296" tIns="41148" rIns="82296" bIns="41148" rtlCol="0" anchor="ctr"/>
          <a:lstStyle>
            <a:defPPr>
              <a:defRPr lang="en-US"/>
            </a:defPPr>
            <a:lvl1pPr marL="0" algn="ctr" defTabSz="641883" rtl="0" eaLnBrk="1" latinLnBrk="0" hangingPunct="1">
              <a:defRPr sz="810" kern="1200">
                <a:solidFill>
                  <a:schemeClr val="bg1"/>
                </a:solidFill>
                <a:latin typeface="+mn-lt"/>
                <a:ea typeface="+mn-ea"/>
                <a:cs typeface="+mn-cs"/>
              </a:defRPr>
            </a:lvl1pPr>
            <a:lvl2pPr marL="320942" algn="l" defTabSz="641883" rtl="0" eaLnBrk="1" latinLnBrk="0" hangingPunct="1">
              <a:defRPr sz="1264" kern="1200">
                <a:solidFill>
                  <a:schemeClr val="tx1"/>
                </a:solidFill>
                <a:latin typeface="+mn-lt"/>
                <a:ea typeface="+mn-ea"/>
                <a:cs typeface="+mn-cs"/>
              </a:defRPr>
            </a:lvl2pPr>
            <a:lvl3pPr marL="641883" algn="l" defTabSz="641883" rtl="0" eaLnBrk="1" latinLnBrk="0" hangingPunct="1">
              <a:defRPr sz="1264" kern="1200">
                <a:solidFill>
                  <a:schemeClr val="tx1"/>
                </a:solidFill>
                <a:latin typeface="+mn-lt"/>
                <a:ea typeface="+mn-ea"/>
                <a:cs typeface="+mn-cs"/>
              </a:defRPr>
            </a:lvl3pPr>
            <a:lvl4pPr marL="962825" algn="l" defTabSz="641883" rtl="0" eaLnBrk="1" latinLnBrk="0" hangingPunct="1">
              <a:defRPr sz="1264" kern="1200">
                <a:solidFill>
                  <a:schemeClr val="tx1"/>
                </a:solidFill>
                <a:latin typeface="+mn-lt"/>
                <a:ea typeface="+mn-ea"/>
                <a:cs typeface="+mn-cs"/>
              </a:defRPr>
            </a:lvl4pPr>
            <a:lvl5pPr marL="1283766" algn="l" defTabSz="641883" rtl="0" eaLnBrk="1" latinLnBrk="0" hangingPunct="1">
              <a:defRPr sz="1264" kern="1200">
                <a:solidFill>
                  <a:schemeClr val="tx1"/>
                </a:solidFill>
                <a:latin typeface="+mn-lt"/>
                <a:ea typeface="+mn-ea"/>
                <a:cs typeface="+mn-cs"/>
              </a:defRPr>
            </a:lvl5pPr>
            <a:lvl6pPr marL="1604708" algn="l" defTabSz="641883" rtl="0" eaLnBrk="1" latinLnBrk="0" hangingPunct="1">
              <a:defRPr sz="1264" kern="1200">
                <a:solidFill>
                  <a:schemeClr val="tx1"/>
                </a:solidFill>
                <a:latin typeface="+mn-lt"/>
                <a:ea typeface="+mn-ea"/>
                <a:cs typeface="+mn-cs"/>
              </a:defRPr>
            </a:lvl6pPr>
            <a:lvl7pPr marL="1925649" algn="l" defTabSz="641883" rtl="0" eaLnBrk="1" latinLnBrk="0" hangingPunct="1">
              <a:defRPr sz="1264" kern="1200">
                <a:solidFill>
                  <a:schemeClr val="tx1"/>
                </a:solidFill>
                <a:latin typeface="+mn-lt"/>
                <a:ea typeface="+mn-ea"/>
                <a:cs typeface="+mn-cs"/>
              </a:defRPr>
            </a:lvl7pPr>
            <a:lvl8pPr marL="2246591" algn="l" defTabSz="641883" rtl="0" eaLnBrk="1" latinLnBrk="0" hangingPunct="1">
              <a:defRPr sz="1264" kern="1200">
                <a:solidFill>
                  <a:schemeClr val="tx1"/>
                </a:solidFill>
                <a:latin typeface="+mn-lt"/>
                <a:ea typeface="+mn-ea"/>
                <a:cs typeface="+mn-cs"/>
              </a:defRPr>
            </a:lvl8pPr>
            <a:lvl9pPr marL="2567533" algn="l" defTabSz="641883" rtl="0" eaLnBrk="1" latinLnBrk="0" hangingPunct="1">
              <a:defRPr sz="1264" kern="1200">
                <a:solidFill>
                  <a:schemeClr val="tx1"/>
                </a:solidFill>
                <a:latin typeface="+mn-lt"/>
                <a:ea typeface="+mn-ea"/>
                <a:cs typeface="+mn-cs"/>
              </a:defRPr>
            </a:lvl9pPr>
          </a:lstStyle>
          <a:p>
            <a:fld id="{E3088C6F-39DC-4C67-925A-4A85674A70E5}" type="slidenum">
              <a:rPr lang="en-US" smtClean="0"/>
              <a:pPr/>
              <a:t>193</a:t>
            </a:fld>
            <a:endParaRPr lang="en-US" dirty="0"/>
          </a:p>
        </p:txBody>
      </p:sp>
    </p:spTree>
    <p:extLst>
      <p:ext uri="{BB962C8B-B14F-4D97-AF65-F5344CB8AC3E}">
        <p14:creationId xmlns:p14="http://schemas.microsoft.com/office/powerpoint/2010/main" val="275746307"/>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9F970F0-C5C3-4EFD-5E29-FA0CEA5FE823}"/>
              </a:ext>
            </a:extLst>
          </p:cNvPr>
          <p:cNvSpPr>
            <a:spLocks noGrp="1"/>
          </p:cNvSpPr>
          <p:nvPr>
            <p:ph type="sldNum" sz="quarter" idx="12"/>
          </p:nvPr>
        </p:nvSpPr>
        <p:spPr/>
        <p:txBody>
          <a:bodyPr/>
          <a:lstStyle/>
          <a:p>
            <a:fld id="{220B6647-BD7A-7942-B66E-0DFF9B72D92D}" type="slidenum">
              <a:rPr lang="en-US" smtClean="0"/>
              <a:pPr/>
              <a:t>194</a:t>
            </a:fld>
            <a:endParaRPr lang="en-US"/>
          </a:p>
        </p:txBody>
      </p:sp>
      <p:sp>
        <p:nvSpPr>
          <p:cNvPr id="5" name="Title 4">
            <a:extLst>
              <a:ext uri="{FF2B5EF4-FFF2-40B4-BE49-F238E27FC236}">
                <a16:creationId xmlns:a16="http://schemas.microsoft.com/office/drawing/2014/main" id="{5A7CF9CB-A746-755B-C347-7B92DCF6F364}"/>
              </a:ext>
            </a:extLst>
          </p:cNvPr>
          <p:cNvSpPr>
            <a:spLocks noGrp="1"/>
          </p:cNvSpPr>
          <p:nvPr>
            <p:ph type="title"/>
          </p:nvPr>
        </p:nvSpPr>
        <p:spPr/>
        <p:txBody>
          <a:bodyPr/>
          <a:lstStyle/>
          <a:p>
            <a:r>
              <a:rPr lang="en-US" dirty="0"/>
              <a:t>The full process for fraud detection</a:t>
            </a:r>
            <a:endParaRPr lang="en-DE" dirty="0"/>
          </a:p>
        </p:txBody>
      </p:sp>
      <p:sp>
        <p:nvSpPr>
          <p:cNvPr id="6" name="Rectangle 5">
            <a:extLst>
              <a:ext uri="{FF2B5EF4-FFF2-40B4-BE49-F238E27FC236}">
                <a16:creationId xmlns:a16="http://schemas.microsoft.com/office/drawing/2014/main" id="{260BB9A4-588A-54AC-2CEC-B7F141EB81DA}"/>
              </a:ext>
            </a:extLst>
          </p:cNvPr>
          <p:cNvSpPr/>
          <p:nvPr/>
        </p:nvSpPr>
        <p:spPr>
          <a:xfrm>
            <a:off x="631824" y="1127125"/>
            <a:ext cx="1470025" cy="2374900"/>
          </a:xfrm>
          <a:prstGeom prst="rect">
            <a:avLst/>
          </a:prstGeom>
          <a:noFill/>
          <a:ln w="31750">
            <a:solidFill>
              <a:srgbClr val="F89639"/>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Read Contract Data</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p:txBody>
      </p:sp>
      <p:sp>
        <p:nvSpPr>
          <p:cNvPr id="8" name="Rectangle 7">
            <a:extLst>
              <a:ext uri="{FF2B5EF4-FFF2-40B4-BE49-F238E27FC236}">
                <a16:creationId xmlns:a16="http://schemas.microsoft.com/office/drawing/2014/main" id="{BAC5DED0-9878-805D-4F62-73E387256254}"/>
              </a:ext>
            </a:extLst>
          </p:cNvPr>
          <p:cNvSpPr/>
          <p:nvPr/>
        </p:nvSpPr>
        <p:spPr>
          <a:xfrm>
            <a:off x="2812107" y="1127124"/>
            <a:ext cx="1381125" cy="2374899"/>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Fraud?</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DE" sz="1400" dirty="0">
              <a:solidFill>
                <a:schemeClr val="tx1"/>
              </a:solidFill>
            </a:endParaRPr>
          </a:p>
        </p:txBody>
      </p:sp>
      <p:sp>
        <p:nvSpPr>
          <p:cNvPr id="9" name="Rectangle 8">
            <a:extLst>
              <a:ext uri="{FF2B5EF4-FFF2-40B4-BE49-F238E27FC236}">
                <a16:creationId xmlns:a16="http://schemas.microsoft.com/office/drawing/2014/main" id="{73CEE05E-4908-2483-F448-13FEC3D98932}"/>
              </a:ext>
            </a:extLst>
          </p:cNvPr>
          <p:cNvSpPr/>
          <p:nvPr/>
        </p:nvSpPr>
        <p:spPr>
          <a:xfrm>
            <a:off x="4899409" y="1127127"/>
            <a:ext cx="1446215" cy="2374899"/>
          </a:xfrm>
          <a:prstGeom prst="rect">
            <a:avLst/>
          </a:prstGeom>
          <a:noFill/>
          <a:ln w="31750">
            <a:solidFill>
              <a:srgbClr val="00B05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dirty="0">
                <a:solidFill>
                  <a:schemeClr val="tx1"/>
                </a:solidFill>
              </a:rPr>
              <a:t>Email alert</a:t>
            </a: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US" sz="1400" dirty="0">
              <a:solidFill>
                <a:schemeClr val="tx1"/>
              </a:solidFill>
            </a:endParaRPr>
          </a:p>
          <a:p>
            <a:pPr algn="ctr"/>
            <a:endParaRPr lang="en-DE" sz="1400" dirty="0">
              <a:solidFill>
                <a:schemeClr val="tx1"/>
              </a:solidFill>
            </a:endParaRPr>
          </a:p>
        </p:txBody>
      </p:sp>
      <p:grpSp>
        <p:nvGrpSpPr>
          <p:cNvPr id="2" name="Group 1">
            <a:extLst>
              <a:ext uri="{FF2B5EF4-FFF2-40B4-BE49-F238E27FC236}">
                <a16:creationId xmlns:a16="http://schemas.microsoft.com/office/drawing/2014/main" id="{D063378C-4E44-D66E-1EE8-FD9403897D63}"/>
              </a:ext>
            </a:extLst>
          </p:cNvPr>
          <p:cNvGrpSpPr/>
          <p:nvPr/>
        </p:nvGrpSpPr>
        <p:grpSpPr>
          <a:xfrm>
            <a:off x="991041" y="2052398"/>
            <a:ext cx="794348" cy="1038704"/>
            <a:chOff x="1988169" y="1653890"/>
            <a:chExt cx="1641600" cy="2266800"/>
          </a:xfrm>
        </p:grpSpPr>
        <p:sp>
          <p:nvSpPr>
            <p:cNvPr id="4" name="Google Shape;125;g1155e68b35c_0_2">
              <a:extLst>
                <a:ext uri="{FF2B5EF4-FFF2-40B4-BE49-F238E27FC236}">
                  <a16:creationId xmlns:a16="http://schemas.microsoft.com/office/drawing/2014/main" id="{C216F4C5-9FD4-04E0-2AC2-9D9F7E5587E9}"/>
                </a:ext>
              </a:extLst>
            </p:cNvPr>
            <p:cNvSpPr/>
            <p:nvPr/>
          </p:nvSpPr>
          <p:spPr>
            <a:xfrm>
              <a:off x="1988169" y="1653890"/>
              <a:ext cx="1641600" cy="2266800"/>
            </a:xfrm>
            <a:prstGeom prst="can">
              <a:avLst>
                <a:gd name="adj" fmla="val 25000"/>
              </a:avLst>
            </a:prstGeom>
            <a:solidFill>
              <a:srgbClr val="FFD800"/>
            </a:solidFill>
            <a:ln w="76200" cap="flat" cmpd="sng">
              <a:solidFill>
                <a:schemeClr val="bg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7" name="Google Shape;127;g1155e68b35c_0_2">
              <a:extLst>
                <a:ext uri="{FF2B5EF4-FFF2-40B4-BE49-F238E27FC236}">
                  <a16:creationId xmlns:a16="http://schemas.microsoft.com/office/drawing/2014/main" id="{EABDCCC0-04C8-59AA-2D08-C8220F8A4E95}"/>
                </a:ext>
              </a:extLst>
            </p:cNvPr>
            <p:cNvPicPr preferRelativeResize="0"/>
            <p:nvPr/>
          </p:nvPicPr>
          <p:blipFill>
            <a:blip r:embed="rId2">
              <a:alphaModFix/>
            </a:blip>
            <a:stretch>
              <a:fillRect/>
            </a:stretch>
          </p:blipFill>
          <p:spPr>
            <a:xfrm>
              <a:off x="2793846" y="2447447"/>
              <a:ext cx="344595" cy="420276"/>
            </a:xfrm>
            <a:prstGeom prst="rect">
              <a:avLst/>
            </a:prstGeom>
            <a:noFill/>
            <a:ln>
              <a:noFill/>
            </a:ln>
          </p:spPr>
        </p:pic>
        <p:pic>
          <p:nvPicPr>
            <p:cNvPr id="12" name="Google Shape;128;g1155e68b35c_0_2">
              <a:extLst>
                <a:ext uri="{FF2B5EF4-FFF2-40B4-BE49-F238E27FC236}">
                  <a16:creationId xmlns:a16="http://schemas.microsoft.com/office/drawing/2014/main" id="{1C734BC7-2A27-5308-132F-D35E757F585B}"/>
                </a:ext>
              </a:extLst>
            </p:cNvPr>
            <p:cNvPicPr preferRelativeResize="0"/>
            <p:nvPr/>
          </p:nvPicPr>
          <p:blipFill>
            <a:blip r:embed="rId2">
              <a:alphaModFix/>
            </a:blip>
            <a:stretch>
              <a:fillRect/>
            </a:stretch>
          </p:blipFill>
          <p:spPr>
            <a:xfrm>
              <a:off x="2611641" y="2447447"/>
              <a:ext cx="344595" cy="420276"/>
            </a:xfrm>
            <a:prstGeom prst="rect">
              <a:avLst/>
            </a:prstGeom>
            <a:noFill/>
            <a:ln>
              <a:noFill/>
            </a:ln>
          </p:spPr>
        </p:pic>
        <p:pic>
          <p:nvPicPr>
            <p:cNvPr id="13" name="Google Shape;129;g1155e68b35c_0_2">
              <a:extLst>
                <a:ext uri="{FF2B5EF4-FFF2-40B4-BE49-F238E27FC236}">
                  <a16:creationId xmlns:a16="http://schemas.microsoft.com/office/drawing/2014/main" id="{069B46AB-28E0-7BC8-6517-572A725D2D6D}"/>
                </a:ext>
              </a:extLst>
            </p:cNvPr>
            <p:cNvPicPr preferRelativeResize="0"/>
            <p:nvPr/>
          </p:nvPicPr>
          <p:blipFill>
            <a:blip r:embed="rId2">
              <a:alphaModFix/>
            </a:blip>
            <a:stretch>
              <a:fillRect/>
            </a:stretch>
          </p:blipFill>
          <p:spPr>
            <a:xfrm>
              <a:off x="2449258" y="2447447"/>
              <a:ext cx="344595" cy="420276"/>
            </a:xfrm>
            <a:prstGeom prst="rect">
              <a:avLst/>
            </a:prstGeom>
            <a:noFill/>
            <a:ln>
              <a:noFill/>
            </a:ln>
          </p:spPr>
        </p:pic>
        <p:pic>
          <p:nvPicPr>
            <p:cNvPr id="14" name="Google Shape;130;g1155e68b35c_0_2">
              <a:extLst>
                <a:ext uri="{FF2B5EF4-FFF2-40B4-BE49-F238E27FC236}">
                  <a16:creationId xmlns:a16="http://schemas.microsoft.com/office/drawing/2014/main" id="{58A67B54-026B-21C2-9379-25DEFE356022}"/>
                </a:ext>
              </a:extLst>
            </p:cNvPr>
            <p:cNvPicPr preferRelativeResize="0"/>
            <p:nvPr/>
          </p:nvPicPr>
          <p:blipFill>
            <a:blip r:embed="rId2">
              <a:alphaModFix/>
            </a:blip>
            <a:stretch>
              <a:fillRect/>
            </a:stretch>
          </p:blipFill>
          <p:spPr>
            <a:xfrm>
              <a:off x="2267052" y="2447447"/>
              <a:ext cx="344595" cy="420276"/>
            </a:xfrm>
            <a:prstGeom prst="rect">
              <a:avLst/>
            </a:prstGeom>
            <a:noFill/>
            <a:ln>
              <a:noFill/>
            </a:ln>
          </p:spPr>
        </p:pic>
        <p:pic>
          <p:nvPicPr>
            <p:cNvPr id="15" name="Google Shape;131;g1155e68b35c_0_2">
              <a:extLst>
                <a:ext uri="{FF2B5EF4-FFF2-40B4-BE49-F238E27FC236}">
                  <a16:creationId xmlns:a16="http://schemas.microsoft.com/office/drawing/2014/main" id="{4E9155B2-5981-A1B6-C056-F910A88D0337}"/>
                </a:ext>
              </a:extLst>
            </p:cNvPr>
            <p:cNvPicPr preferRelativeResize="0"/>
            <p:nvPr/>
          </p:nvPicPr>
          <p:blipFill>
            <a:blip r:embed="rId2">
              <a:alphaModFix/>
            </a:blip>
            <a:stretch>
              <a:fillRect/>
            </a:stretch>
          </p:blipFill>
          <p:spPr>
            <a:xfrm>
              <a:off x="2900034" y="2568938"/>
              <a:ext cx="344595" cy="420276"/>
            </a:xfrm>
            <a:prstGeom prst="rect">
              <a:avLst/>
            </a:prstGeom>
            <a:noFill/>
            <a:ln>
              <a:noFill/>
            </a:ln>
          </p:spPr>
        </p:pic>
        <p:pic>
          <p:nvPicPr>
            <p:cNvPr id="16" name="Google Shape;132;g1155e68b35c_0_2">
              <a:extLst>
                <a:ext uri="{FF2B5EF4-FFF2-40B4-BE49-F238E27FC236}">
                  <a16:creationId xmlns:a16="http://schemas.microsoft.com/office/drawing/2014/main" id="{C625DB31-39DF-3A4F-794F-31DCFDA42A78}"/>
                </a:ext>
              </a:extLst>
            </p:cNvPr>
            <p:cNvPicPr preferRelativeResize="0"/>
            <p:nvPr/>
          </p:nvPicPr>
          <p:blipFill>
            <a:blip r:embed="rId2">
              <a:alphaModFix/>
            </a:blip>
            <a:stretch>
              <a:fillRect/>
            </a:stretch>
          </p:blipFill>
          <p:spPr>
            <a:xfrm>
              <a:off x="2717829" y="2568938"/>
              <a:ext cx="344595" cy="420276"/>
            </a:xfrm>
            <a:prstGeom prst="rect">
              <a:avLst/>
            </a:prstGeom>
            <a:noFill/>
            <a:ln>
              <a:noFill/>
            </a:ln>
          </p:spPr>
        </p:pic>
        <p:pic>
          <p:nvPicPr>
            <p:cNvPr id="17" name="Google Shape;133;g1155e68b35c_0_2">
              <a:extLst>
                <a:ext uri="{FF2B5EF4-FFF2-40B4-BE49-F238E27FC236}">
                  <a16:creationId xmlns:a16="http://schemas.microsoft.com/office/drawing/2014/main" id="{2AA125B3-7462-679D-85A2-A9DCAB5C5072}"/>
                </a:ext>
              </a:extLst>
            </p:cNvPr>
            <p:cNvPicPr preferRelativeResize="0"/>
            <p:nvPr/>
          </p:nvPicPr>
          <p:blipFill>
            <a:blip r:embed="rId2">
              <a:alphaModFix/>
            </a:blip>
            <a:stretch>
              <a:fillRect/>
            </a:stretch>
          </p:blipFill>
          <p:spPr>
            <a:xfrm>
              <a:off x="2555446" y="2568938"/>
              <a:ext cx="344595" cy="420276"/>
            </a:xfrm>
            <a:prstGeom prst="rect">
              <a:avLst/>
            </a:prstGeom>
            <a:noFill/>
            <a:ln>
              <a:noFill/>
            </a:ln>
          </p:spPr>
        </p:pic>
        <p:pic>
          <p:nvPicPr>
            <p:cNvPr id="18" name="Google Shape;134;g1155e68b35c_0_2">
              <a:extLst>
                <a:ext uri="{FF2B5EF4-FFF2-40B4-BE49-F238E27FC236}">
                  <a16:creationId xmlns:a16="http://schemas.microsoft.com/office/drawing/2014/main" id="{1D65AA04-4AF6-0609-805D-CE407595C4BE}"/>
                </a:ext>
              </a:extLst>
            </p:cNvPr>
            <p:cNvPicPr preferRelativeResize="0"/>
            <p:nvPr/>
          </p:nvPicPr>
          <p:blipFill>
            <a:blip r:embed="rId2">
              <a:alphaModFix/>
            </a:blip>
            <a:stretch>
              <a:fillRect/>
            </a:stretch>
          </p:blipFill>
          <p:spPr>
            <a:xfrm>
              <a:off x="2373240" y="2568938"/>
              <a:ext cx="344595" cy="420276"/>
            </a:xfrm>
            <a:prstGeom prst="rect">
              <a:avLst/>
            </a:prstGeom>
            <a:noFill/>
            <a:ln>
              <a:noFill/>
            </a:ln>
          </p:spPr>
        </p:pic>
        <p:pic>
          <p:nvPicPr>
            <p:cNvPr id="19" name="Google Shape;135;g1155e68b35c_0_2">
              <a:extLst>
                <a:ext uri="{FF2B5EF4-FFF2-40B4-BE49-F238E27FC236}">
                  <a16:creationId xmlns:a16="http://schemas.microsoft.com/office/drawing/2014/main" id="{97423604-7932-804E-41F3-8B8D37BEA73C}"/>
                </a:ext>
              </a:extLst>
            </p:cNvPr>
            <p:cNvPicPr preferRelativeResize="0"/>
            <p:nvPr/>
          </p:nvPicPr>
          <p:blipFill>
            <a:blip r:embed="rId2">
              <a:alphaModFix/>
            </a:blip>
            <a:stretch>
              <a:fillRect/>
            </a:stretch>
          </p:blipFill>
          <p:spPr>
            <a:xfrm>
              <a:off x="3006222" y="2690429"/>
              <a:ext cx="344595" cy="420276"/>
            </a:xfrm>
            <a:prstGeom prst="rect">
              <a:avLst/>
            </a:prstGeom>
            <a:noFill/>
            <a:ln>
              <a:noFill/>
            </a:ln>
          </p:spPr>
        </p:pic>
        <p:pic>
          <p:nvPicPr>
            <p:cNvPr id="20" name="Google Shape;136;g1155e68b35c_0_2">
              <a:extLst>
                <a:ext uri="{FF2B5EF4-FFF2-40B4-BE49-F238E27FC236}">
                  <a16:creationId xmlns:a16="http://schemas.microsoft.com/office/drawing/2014/main" id="{B36BDC56-44FC-310C-9D5D-200DB6061E83}"/>
                </a:ext>
              </a:extLst>
            </p:cNvPr>
            <p:cNvPicPr preferRelativeResize="0"/>
            <p:nvPr/>
          </p:nvPicPr>
          <p:blipFill>
            <a:blip r:embed="rId2">
              <a:alphaModFix/>
            </a:blip>
            <a:stretch>
              <a:fillRect/>
            </a:stretch>
          </p:blipFill>
          <p:spPr>
            <a:xfrm>
              <a:off x="2824017" y="2690429"/>
              <a:ext cx="344595" cy="420276"/>
            </a:xfrm>
            <a:prstGeom prst="rect">
              <a:avLst/>
            </a:prstGeom>
            <a:noFill/>
            <a:ln>
              <a:noFill/>
            </a:ln>
          </p:spPr>
        </p:pic>
        <p:pic>
          <p:nvPicPr>
            <p:cNvPr id="21" name="Google Shape;137;g1155e68b35c_0_2">
              <a:extLst>
                <a:ext uri="{FF2B5EF4-FFF2-40B4-BE49-F238E27FC236}">
                  <a16:creationId xmlns:a16="http://schemas.microsoft.com/office/drawing/2014/main" id="{EA946143-FD49-9976-96C6-7BD605653911}"/>
                </a:ext>
              </a:extLst>
            </p:cNvPr>
            <p:cNvPicPr preferRelativeResize="0"/>
            <p:nvPr/>
          </p:nvPicPr>
          <p:blipFill>
            <a:blip r:embed="rId2">
              <a:alphaModFix/>
            </a:blip>
            <a:stretch>
              <a:fillRect/>
            </a:stretch>
          </p:blipFill>
          <p:spPr>
            <a:xfrm>
              <a:off x="2661634" y="2690429"/>
              <a:ext cx="344595" cy="420276"/>
            </a:xfrm>
            <a:prstGeom prst="rect">
              <a:avLst/>
            </a:prstGeom>
            <a:noFill/>
            <a:ln>
              <a:noFill/>
            </a:ln>
          </p:spPr>
        </p:pic>
        <p:pic>
          <p:nvPicPr>
            <p:cNvPr id="22" name="Google Shape;138;g1155e68b35c_0_2">
              <a:extLst>
                <a:ext uri="{FF2B5EF4-FFF2-40B4-BE49-F238E27FC236}">
                  <a16:creationId xmlns:a16="http://schemas.microsoft.com/office/drawing/2014/main" id="{40D9CBF8-3F84-EB00-9A3A-1D3328D143F0}"/>
                </a:ext>
              </a:extLst>
            </p:cNvPr>
            <p:cNvPicPr preferRelativeResize="0"/>
            <p:nvPr/>
          </p:nvPicPr>
          <p:blipFill>
            <a:blip r:embed="rId2">
              <a:alphaModFix/>
            </a:blip>
            <a:stretch>
              <a:fillRect/>
            </a:stretch>
          </p:blipFill>
          <p:spPr>
            <a:xfrm>
              <a:off x="2479428" y="2690429"/>
              <a:ext cx="344595" cy="420276"/>
            </a:xfrm>
            <a:prstGeom prst="rect">
              <a:avLst/>
            </a:prstGeom>
            <a:noFill/>
            <a:ln>
              <a:noFill/>
            </a:ln>
          </p:spPr>
        </p:pic>
      </p:grpSp>
      <p:sp>
        <p:nvSpPr>
          <p:cNvPr id="23" name="Arrow: Right 22">
            <a:extLst>
              <a:ext uri="{FF2B5EF4-FFF2-40B4-BE49-F238E27FC236}">
                <a16:creationId xmlns:a16="http://schemas.microsoft.com/office/drawing/2014/main" id="{E78D15CD-3BFB-A57E-4F2D-3FFD7F4DA9A8}"/>
              </a:ext>
            </a:extLst>
          </p:cNvPr>
          <p:cNvSpPr/>
          <p:nvPr/>
        </p:nvSpPr>
        <p:spPr>
          <a:xfrm>
            <a:off x="2152894" y="2329434"/>
            <a:ext cx="637613" cy="484632"/>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24" name="Arrow: Right 23">
            <a:extLst>
              <a:ext uri="{FF2B5EF4-FFF2-40B4-BE49-F238E27FC236}">
                <a16:creationId xmlns:a16="http://schemas.microsoft.com/office/drawing/2014/main" id="{A4C3A50E-3A0E-8B2F-ABA1-8F30FC3CB132}"/>
              </a:ext>
            </a:extLst>
          </p:cNvPr>
          <p:cNvSpPr/>
          <p:nvPr/>
        </p:nvSpPr>
        <p:spPr>
          <a:xfrm>
            <a:off x="4249724" y="2329434"/>
            <a:ext cx="618585" cy="484632"/>
          </a:xfrm>
          <a:prstGeom prst="rightArrow">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pic>
        <p:nvPicPr>
          <p:cNvPr id="26" name="Picture 25" descr="A red and white label&#10;&#10;Description automatically generated with medium confidence">
            <a:extLst>
              <a:ext uri="{FF2B5EF4-FFF2-40B4-BE49-F238E27FC236}">
                <a16:creationId xmlns:a16="http://schemas.microsoft.com/office/drawing/2014/main" id="{EAD0D5AF-A465-D995-ABC9-708A5241D6DB}"/>
              </a:ext>
            </a:extLst>
          </p:cNvPr>
          <p:cNvPicPr>
            <a:picLocks noChangeAspect="1"/>
          </p:cNvPicPr>
          <p:nvPr/>
        </p:nvPicPr>
        <p:blipFill>
          <a:blip r:embed="rId3"/>
          <a:stretch>
            <a:fillRect/>
          </a:stretch>
        </p:blipFill>
        <p:spPr>
          <a:xfrm>
            <a:off x="2901925" y="2307920"/>
            <a:ext cx="1189517" cy="499597"/>
          </a:xfrm>
          <a:prstGeom prst="rect">
            <a:avLst/>
          </a:prstGeom>
        </p:spPr>
      </p:pic>
      <p:pic>
        <p:nvPicPr>
          <p:cNvPr id="27" name="Picture 26" descr="A black envelope with a white symbol&#10;&#10;Description automatically generated">
            <a:extLst>
              <a:ext uri="{FF2B5EF4-FFF2-40B4-BE49-F238E27FC236}">
                <a16:creationId xmlns:a16="http://schemas.microsoft.com/office/drawing/2014/main" id="{D1E8D976-90BB-712E-A7B5-3184281A8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5382" y="2066242"/>
            <a:ext cx="1024860" cy="1024860"/>
          </a:xfrm>
          <a:prstGeom prst="rect">
            <a:avLst/>
          </a:prstGeom>
        </p:spPr>
      </p:pic>
    </p:spTree>
    <p:extLst>
      <p:ext uri="{BB962C8B-B14F-4D97-AF65-F5344CB8AC3E}">
        <p14:creationId xmlns:p14="http://schemas.microsoft.com/office/powerpoint/2010/main" val="118118302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B0C82-13C2-840D-1CE8-C10BE58FA454}"/>
              </a:ext>
            </a:extLst>
          </p:cNvPr>
          <p:cNvSpPr>
            <a:spLocks noGrp="1"/>
          </p:cNvSpPr>
          <p:nvPr>
            <p:ph type="title"/>
          </p:nvPr>
        </p:nvSpPr>
        <p:spPr/>
        <p:txBody>
          <a:bodyPr/>
          <a:lstStyle/>
          <a:p>
            <a:r>
              <a:rPr lang="en-US" sz="2200" dirty="0">
                <a:solidFill>
                  <a:srgbClr val="201E1E"/>
                </a:solidFill>
              </a:rPr>
              <a:t>Detect Frauds &amp; Use GenAI for Email Alerts</a:t>
            </a:r>
            <a:endParaRPr lang="en-US" dirty="0"/>
          </a:p>
        </p:txBody>
      </p:sp>
      <p:sp>
        <p:nvSpPr>
          <p:cNvPr id="23" name="Content Placeholder 22">
            <a:extLst>
              <a:ext uri="{FF2B5EF4-FFF2-40B4-BE49-F238E27FC236}">
                <a16:creationId xmlns:a16="http://schemas.microsoft.com/office/drawing/2014/main" id="{FAE292D9-1903-0A68-C0A9-F1FC05F3E02F}"/>
              </a:ext>
            </a:extLst>
          </p:cNvPr>
          <p:cNvSpPr>
            <a:spLocks noGrp="1"/>
          </p:cNvSpPr>
          <p:nvPr>
            <p:ph idx="1"/>
          </p:nvPr>
        </p:nvSpPr>
        <p:spPr/>
        <p:txBody>
          <a:bodyPr/>
          <a:lstStyle/>
          <a:p>
            <a:pPr marL="0" indent="0">
              <a:buNone/>
            </a:pPr>
            <a:r>
              <a:rPr lang="en-US" dirty="0"/>
              <a:t>Banks monitor the risk of frauds regularly and notify their clients promptly if a suspicious transaction is detected</a:t>
            </a:r>
          </a:p>
        </p:txBody>
      </p:sp>
      <p:sp>
        <p:nvSpPr>
          <p:cNvPr id="4" name="Slide Number Placeholder 3">
            <a:extLst>
              <a:ext uri="{FF2B5EF4-FFF2-40B4-BE49-F238E27FC236}">
                <a16:creationId xmlns:a16="http://schemas.microsoft.com/office/drawing/2014/main" id="{C52D8608-19DE-A1BA-B472-3B276E508E1C}"/>
              </a:ext>
            </a:extLst>
          </p:cNvPr>
          <p:cNvSpPr>
            <a:spLocks noGrp="1"/>
          </p:cNvSpPr>
          <p:nvPr>
            <p:ph type="sldNum" sz="quarter" idx="12"/>
          </p:nvPr>
        </p:nvSpPr>
        <p:spPr/>
        <p:txBody>
          <a:bodyPr/>
          <a:lstStyle/>
          <a:p>
            <a:fld id="{220B6647-BD7A-7942-B66E-0DFF9B72D92D}" type="slidenum">
              <a:rPr lang="en-US" smtClean="0"/>
              <a:pPr/>
              <a:t>195</a:t>
            </a:fld>
            <a:endParaRPr lang="en-US"/>
          </a:p>
        </p:txBody>
      </p:sp>
      <p:cxnSp>
        <p:nvCxnSpPr>
          <p:cNvPr id="49" name="Straight Arrow Connector 48">
            <a:extLst>
              <a:ext uri="{FF2B5EF4-FFF2-40B4-BE49-F238E27FC236}">
                <a16:creationId xmlns:a16="http://schemas.microsoft.com/office/drawing/2014/main" id="{D1DD578B-B78E-666C-72FC-BD888C32EEFD}"/>
              </a:ext>
            </a:extLst>
          </p:cNvPr>
          <p:cNvCxnSpPr>
            <a:cxnSpLocks/>
          </p:cNvCxnSpPr>
          <p:nvPr/>
        </p:nvCxnSpPr>
        <p:spPr>
          <a:xfrm>
            <a:off x="1952908" y="2956699"/>
            <a:ext cx="879479"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51" name="Graphic 50" descr="Magnifying glass with solid fill">
            <a:extLst>
              <a:ext uri="{FF2B5EF4-FFF2-40B4-BE49-F238E27FC236}">
                <a16:creationId xmlns:a16="http://schemas.microsoft.com/office/drawing/2014/main" id="{0B0FA5A9-5A87-0621-1FD1-408392F5AAF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18778" y="2385020"/>
            <a:ext cx="1176619" cy="1176619"/>
          </a:xfrm>
          <a:prstGeom prst="rect">
            <a:avLst/>
          </a:prstGeom>
        </p:spPr>
      </p:pic>
      <p:cxnSp>
        <p:nvCxnSpPr>
          <p:cNvPr id="52" name="Straight Arrow Connector 51">
            <a:extLst>
              <a:ext uri="{FF2B5EF4-FFF2-40B4-BE49-F238E27FC236}">
                <a16:creationId xmlns:a16="http://schemas.microsoft.com/office/drawing/2014/main" id="{D64CA0C5-5D7E-4C11-F44A-A3DB3C9EF244}"/>
              </a:ext>
            </a:extLst>
          </p:cNvPr>
          <p:cNvCxnSpPr>
            <a:cxnSpLocks/>
          </p:cNvCxnSpPr>
          <p:nvPr/>
        </p:nvCxnSpPr>
        <p:spPr>
          <a:xfrm>
            <a:off x="4161841" y="3243440"/>
            <a:ext cx="848981" cy="619932"/>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54" name="Graphic 53" descr="Left Brain with solid fill">
            <a:extLst>
              <a:ext uri="{FF2B5EF4-FFF2-40B4-BE49-F238E27FC236}">
                <a16:creationId xmlns:a16="http://schemas.microsoft.com/office/drawing/2014/main" id="{96B4DDB7-808D-0774-8CFC-54776586BF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17909" y="3448022"/>
            <a:ext cx="1239355" cy="1239355"/>
          </a:xfrm>
          <a:prstGeom prst="rect">
            <a:avLst/>
          </a:prstGeom>
        </p:spPr>
      </p:pic>
      <p:cxnSp>
        <p:nvCxnSpPr>
          <p:cNvPr id="59" name="Straight Arrow Connector 58">
            <a:extLst>
              <a:ext uri="{FF2B5EF4-FFF2-40B4-BE49-F238E27FC236}">
                <a16:creationId xmlns:a16="http://schemas.microsoft.com/office/drawing/2014/main" id="{A3F777BA-794D-E8C2-802C-5F27307917CF}"/>
              </a:ext>
            </a:extLst>
          </p:cNvPr>
          <p:cNvCxnSpPr>
            <a:cxnSpLocks/>
          </p:cNvCxnSpPr>
          <p:nvPr/>
        </p:nvCxnSpPr>
        <p:spPr>
          <a:xfrm>
            <a:off x="6626772" y="4151417"/>
            <a:ext cx="670220"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7F56026E-D414-C79F-57C7-2F8305FBA2D7}"/>
              </a:ext>
            </a:extLst>
          </p:cNvPr>
          <p:cNvSpPr txBox="1"/>
          <p:nvPr/>
        </p:nvSpPr>
        <p:spPr>
          <a:xfrm>
            <a:off x="6070753" y="4416056"/>
            <a:ext cx="1727716" cy="442035"/>
          </a:xfrm>
          <a:prstGeom prst="rect">
            <a:avLst/>
          </a:prstGeom>
          <a:noFill/>
          <a:ln w="15875">
            <a:noFill/>
          </a:ln>
        </p:spPr>
        <p:txBody>
          <a:bodyPr wrap="square" lIns="36000" tIns="36000" rIns="36000" bIns="36000" rtlCol="0" anchor="ctr" anchorCtr="0">
            <a:spAutoFit/>
          </a:bodyPr>
          <a:lstStyle/>
          <a:p>
            <a:pPr algn="ctr"/>
            <a:r>
              <a:rPr lang="en-US" sz="800" b="1" dirty="0"/>
              <a:t>Fast, customizable and </a:t>
            </a:r>
          </a:p>
          <a:p>
            <a:pPr algn="ctr"/>
            <a:r>
              <a:rPr lang="en-US" sz="800" b="1" dirty="0"/>
              <a:t>scalable for multilingual</a:t>
            </a:r>
          </a:p>
          <a:p>
            <a:pPr algn="ctr"/>
            <a:r>
              <a:rPr lang="en-US" sz="800" b="1" dirty="0"/>
              <a:t>e-mail alerts</a:t>
            </a:r>
          </a:p>
        </p:txBody>
      </p:sp>
      <p:pic>
        <p:nvPicPr>
          <p:cNvPr id="5" name="Graphic 4" descr="Bank outline">
            <a:extLst>
              <a:ext uri="{FF2B5EF4-FFF2-40B4-BE49-F238E27FC236}">
                <a16:creationId xmlns:a16="http://schemas.microsoft.com/office/drawing/2014/main" id="{4A6202EF-CD6A-574A-13EC-7728510B5B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56942" y="2257094"/>
            <a:ext cx="1153738" cy="1153738"/>
          </a:xfrm>
          <a:prstGeom prst="rect">
            <a:avLst/>
          </a:prstGeom>
        </p:spPr>
      </p:pic>
      <p:sp>
        <p:nvSpPr>
          <p:cNvPr id="9" name="TextBox 8">
            <a:extLst>
              <a:ext uri="{FF2B5EF4-FFF2-40B4-BE49-F238E27FC236}">
                <a16:creationId xmlns:a16="http://schemas.microsoft.com/office/drawing/2014/main" id="{715AE42E-471E-5B0A-EAD5-B0C2514EDDDC}"/>
              </a:ext>
            </a:extLst>
          </p:cNvPr>
          <p:cNvSpPr txBox="1"/>
          <p:nvPr/>
        </p:nvSpPr>
        <p:spPr>
          <a:xfrm>
            <a:off x="916976" y="3350115"/>
            <a:ext cx="1033670" cy="195814"/>
          </a:xfrm>
          <a:prstGeom prst="rect">
            <a:avLst/>
          </a:prstGeom>
          <a:noFill/>
          <a:ln w="15875">
            <a:noFill/>
          </a:ln>
        </p:spPr>
        <p:txBody>
          <a:bodyPr wrap="square" lIns="36000" tIns="36000" rIns="36000" bIns="36000" rtlCol="0" anchor="ctr" anchorCtr="0">
            <a:spAutoFit/>
          </a:bodyPr>
          <a:lstStyle/>
          <a:p>
            <a:pPr algn="ctr"/>
            <a:r>
              <a:rPr lang="en-US" sz="800" b="1" dirty="0"/>
              <a:t>Bank A </a:t>
            </a:r>
          </a:p>
        </p:txBody>
      </p:sp>
      <p:pic>
        <p:nvPicPr>
          <p:cNvPr id="15" name="Graphic 14" descr="Open envelope with solid fill">
            <a:extLst>
              <a:ext uri="{FF2B5EF4-FFF2-40B4-BE49-F238E27FC236}">
                <a16:creationId xmlns:a16="http://schemas.microsoft.com/office/drawing/2014/main" id="{6FE4B126-4E1E-12A3-D57D-7AFE4AEC274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05650" y="1583933"/>
            <a:ext cx="849615" cy="849615"/>
          </a:xfrm>
          <a:prstGeom prst="rect">
            <a:avLst/>
          </a:prstGeom>
        </p:spPr>
      </p:pic>
      <p:cxnSp>
        <p:nvCxnSpPr>
          <p:cNvPr id="16" name="Straight Arrow Connector 15">
            <a:extLst>
              <a:ext uri="{FF2B5EF4-FFF2-40B4-BE49-F238E27FC236}">
                <a16:creationId xmlns:a16="http://schemas.microsoft.com/office/drawing/2014/main" id="{B0E9EF01-3BDE-7B6F-1C31-31BD0CCF7BA4}"/>
              </a:ext>
            </a:extLst>
          </p:cNvPr>
          <p:cNvCxnSpPr>
            <a:cxnSpLocks/>
          </p:cNvCxnSpPr>
          <p:nvPr/>
        </p:nvCxnSpPr>
        <p:spPr>
          <a:xfrm flipV="1">
            <a:off x="4170404" y="2008740"/>
            <a:ext cx="977035" cy="554159"/>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3DD7829-7CD2-4DE0-D8EF-2EC2D89399A7}"/>
              </a:ext>
            </a:extLst>
          </p:cNvPr>
          <p:cNvCxnSpPr>
            <a:cxnSpLocks/>
          </p:cNvCxnSpPr>
          <p:nvPr/>
        </p:nvCxnSpPr>
        <p:spPr>
          <a:xfrm>
            <a:off x="6572528" y="2077227"/>
            <a:ext cx="670220"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E0020CD1-E480-7899-45C9-1DC9063C66FD}"/>
              </a:ext>
            </a:extLst>
          </p:cNvPr>
          <p:cNvSpPr txBox="1"/>
          <p:nvPr/>
        </p:nvSpPr>
        <p:spPr>
          <a:xfrm>
            <a:off x="3732930" y="3659546"/>
            <a:ext cx="1252330" cy="288147"/>
          </a:xfrm>
          <a:prstGeom prst="rect">
            <a:avLst/>
          </a:prstGeom>
          <a:noFill/>
          <a:ln w="15875">
            <a:noFill/>
          </a:ln>
        </p:spPr>
        <p:txBody>
          <a:bodyPr wrap="square" lIns="36000" tIns="36000" rIns="36000" bIns="36000" rtlCol="0" anchor="ctr" anchorCtr="0">
            <a:spAutoFit/>
          </a:bodyPr>
          <a:lstStyle/>
          <a:p>
            <a:pPr algn="ctr"/>
            <a:r>
              <a:rPr lang="en-US" sz="1400" b="1" dirty="0">
                <a:solidFill>
                  <a:schemeClr val="accent5"/>
                </a:solidFill>
              </a:rPr>
              <a:t>with AI</a:t>
            </a:r>
          </a:p>
        </p:txBody>
      </p:sp>
      <p:sp>
        <p:nvSpPr>
          <p:cNvPr id="22" name="TextBox 21">
            <a:extLst>
              <a:ext uri="{FF2B5EF4-FFF2-40B4-BE49-F238E27FC236}">
                <a16:creationId xmlns:a16="http://schemas.microsoft.com/office/drawing/2014/main" id="{A2A233AE-0996-D014-DC4D-1CC5AC677373}"/>
              </a:ext>
            </a:extLst>
          </p:cNvPr>
          <p:cNvSpPr txBox="1"/>
          <p:nvPr/>
        </p:nvSpPr>
        <p:spPr>
          <a:xfrm>
            <a:off x="3732930" y="1864668"/>
            <a:ext cx="1252330" cy="288147"/>
          </a:xfrm>
          <a:prstGeom prst="rect">
            <a:avLst/>
          </a:prstGeom>
          <a:noFill/>
          <a:ln w="15875">
            <a:noFill/>
          </a:ln>
        </p:spPr>
        <p:txBody>
          <a:bodyPr wrap="square" lIns="36000" tIns="36000" rIns="36000" bIns="36000" rtlCol="0" anchor="ctr" anchorCtr="0">
            <a:spAutoFit/>
          </a:bodyPr>
          <a:lstStyle/>
          <a:p>
            <a:pPr algn="ctr"/>
            <a:r>
              <a:rPr lang="en-US" sz="1400" b="1" dirty="0">
                <a:solidFill>
                  <a:schemeClr val="accent5"/>
                </a:solidFill>
              </a:rPr>
              <a:t>without AI</a:t>
            </a:r>
          </a:p>
        </p:txBody>
      </p:sp>
      <p:pic>
        <p:nvPicPr>
          <p:cNvPr id="24" name="Graphic 23" descr="Open envelope with solid fill">
            <a:extLst>
              <a:ext uri="{FF2B5EF4-FFF2-40B4-BE49-F238E27FC236}">
                <a16:creationId xmlns:a16="http://schemas.microsoft.com/office/drawing/2014/main" id="{902767C4-D37E-20C8-A436-C32DB555798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25959" y="3597263"/>
            <a:ext cx="849615" cy="849615"/>
          </a:xfrm>
          <a:prstGeom prst="rect">
            <a:avLst/>
          </a:prstGeom>
        </p:spPr>
      </p:pic>
      <p:sp>
        <p:nvSpPr>
          <p:cNvPr id="25" name="TextBox 24">
            <a:extLst>
              <a:ext uri="{FF2B5EF4-FFF2-40B4-BE49-F238E27FC236}">
                <a16:creationId xmlns:a16="http://schemas.microsoft.com/office/drawing/2014/main" id="{379ACEF1-5A6D-73FB-F499-993CEF76259B}"/>
              </a:ext>
            </a:extLst>
          </p:cNvPr>
          <p:cNvSpPr txBox="1"/>
          <p:nvPr/>
        </p:nvSpPr>
        <p:spPr>
          <a:xfrm>
            <a:off x="6171802" y="2405897"/>
            <a:ext cx="1471671" cy="442035"/>
          </a:xfrm>
          <a:prstGeom prst="rect">
            <a:avLst/>
          </a:prstGeom>
          <a:noFill/>
          <a:ln w="15875">
            <a:noFill/>
          </a:ln>
        </p:spPr>
        <p:txBody>
          <a:bodyPr wrap="square" lIns="36000" tIns="36000" rIns="36000" bIns="36000" rtlCol="0" anchor="ctr" anchorCtr="0">
            <a:spAutoFit/>
          </a:bodyPr>
          <a:lstStyle/>
          <a:p>
            <a:pPr algn="ctr"/>
            <a:r>
              <a:rPr lang="en-US" sz="800" b="1" dirty="0"/>
              <a:t>Slow, hard-to-customize and scale for multilingual</a:t>
            </a:r>
          </a:p>
          <a:p>
            <a:pPr algn="ctr"/>
            <a:r>
              <a:rPr lang="en-US" sz="800" b="1" dirty="0"/>
              <a:t>e-mail alerts</a:t>
            </a:r>
          </a:p>
        </p:txBody>
      </p:sp>
      <p:pic>
        <p:nvPicPr>
          <p:cNvPr id="27" name="Graphic 26" descr="Document outline">
            <a:extLst>
              <a:ext uri="{FF2B5EF4-FFF2-40B4-BE49-F238E27FC236}">
                <a16:creationId xmlns:a16="http://schemas.microsoft.com/office/drawing/2014/main" id="{2DF4153B-370C-E797-9B5C-79D0B89CD1B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094456" y="1438954"/>
            <a:ext cx="914400" cy="914400"/>
          </a:xfrm>
          <a:prstGeom prst="rect">
            <a:avLst/>
          </a:prstGeom>
        </p:spPr>
      </p:pic>
      <p:sp>
        <p:nvSpPr>
          <p:cNvPr id="31" name="TextBox 30">
            <a:extLst>
              <a:ext uri="{FF2B5EF4-FFF2-40B4-BE49-F238E27FC236}">
                <a16:creationId xmlns:a16="http://schemas.microsoft.com/office/drawing/2014/main" id="{C68A1A63-E4DD-38E3-D7C4-81A8EDF2053A}"/>
              </a:ext>
            </a:extLst>
          </p:cNvPr>
          <p:cNvSpPr txBox="1"/>
          <p:nvPr/>
        </p:nvSpPr>
        <p:spPr>
          <a:xfrm>
            <a:off x="5268112" y="2304332"/>
            <a:ext cx="1033670" cy="195814"/>
          </a:xfrm>
          <a:prstGeom prst="rect">
            <a:avLst/>
          </a:prstGeom>
          <a:noFill/>
          <a:ln w="15875">
            <a:noFill/>
          </a:ln>
        </p:spPr>
        <p:txBody>
          <a:bodyPr wrap="square" lIns="36000" tIns="36000" rIns="36000" bIns="36000" rtlCol="0" anchor="ctr" anchorCtr="0">
            <a:spAutoFit/>
          </a:bodyPr>
          <a:lstStyle/>
          <a:p>
            <a:pPr algn="ctr"/>
            <a:r>
              <a:rPr lang="en-US" sz="800" b="1" dirty="0"/>
              <a:t>Templates</a:t>
            </a:r>
          </a:p>
        </p:txBody>
      </p:sp>
      <p:pic>
        <p:nvPicPr>
          <p:cNvPr id="34" name="Graphic 33" descr="Document outline">
            <a:extLst>
              <a:ext uri="{FF2B5EF4-FFF2-40B4-BE49-F238E27FC236}">
                <a16:creationId xmlns:a16="http://schemas.microsoft.com/office/drawing/2014/main" id="{79178491-4D6E-D164-C5B0-91ADF1125A8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613553" y="1342694"/>
            <a:ext cx="914400" cy="914400"/>
          </a:xfrm>
          <a:prstGeom prst="rect">
            <a:avLst/>
          </a:prstGeom>
        </p:spPr>
      </p:pic>
    </p:spTree>
    <p:extLst>
      <p:ext uri="{BB962C8B-B14F-4D97-AF65-F5344CB8AC3E}">
        <p14:creationId xmlns:p14="http://schemas.microsoft.com/office/powerpoint/2010/main" val="15182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 grpId="0"/>
      <p:bldP spid="21" grpId="0"/>
      <p:bldP spid="22" grpId="0"/>
      <p:bldP spid="25" grpId="0"/>
      <p:bldP spid="31"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Graphic 69" descr="Bar chart outline">
            <a:extLst>
              <a:ext uri="{FF2B5EF4-FFF2-40B4-BE49-F238E27FC236}">
                <a16:creationId xmlns:a16="http://schemas.microsoft.com/office/drawing/2014/main" id="{151F0B35-ECC2-FE68-19FE-D1AD31AED97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94187" y="3134838"/>
            <a:ext cx="834477" cy="834477"/>
          </a:xfrm>
          <a:prstGeom prst="rect">
            <a:avLst/>
          </a:prstGeom>
        </p:spPr>
      </p:pic>
      <p:pic>
        <p:nvPicPr>
          <p:cNvPr id="56" name="Picture 55" descr="A paper with text on it&#10;&#10;Description automatically generated">
            <a:extLst>
              <a:ext uri="{FF2B5EF4-FFF2-40B4-BE49-F238E27FC236}">
                <a16:creationId xmlns:a16="http://schemas.microsoft.com/office/drawing/2014/main" id="{7EC96CE6-AB33-CD67-F77C-13E0DB220B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580" y="2889738"/>
            <a:ext cx="897975" cy="1228082"/>
          </a:xfrm>
          <a:prstGeom prst="rect">
            <a:avLst/>
          </a:prstGeom>
          <a:ln>
            <a:solidFill>
              <a:schemeClr val="accent1"/>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99CB0C82-13C2-840D-1CE8-C10BE58FA454}"/>
              </a:ext>
            </a:extLst>
          </p:cNvPr>
          <p:cNvSpPr>
            <a:spLocks noGrp="1"/>
          </p:cNvSpPr>
          <p:nvPr>
            <p:ph type="title"/>
          </p:nvPr>
        </p:nvSpPr>
        <p:spPr/>
        <p:txBody>
          <a:bodyPr/>
          <a:lstStyle/>
          <a:p>
            <a:r>
              <a:rPr lang="en-US" sz="2200" dirty="0">
                <a:solidFill>
                  <a:srgbClr val="201E1E"/>
                </a:solidFill>
              </a:rPr>
              <a:t>Detect Frauds &amp; Use GenAI for Email Alerts</a:t>
            </a:r>
            <a:endParaRPr lang="en-US" dirty="0"/>
          </a:p>
        </p:txBody>
      </p:sp>
      <p:sp>
        <p:nvSpPr>
          <p:cNvPr id="23" name="Content Placeholder 22">
            <a:extLst>
              <a:ext uri="{FF2B5EF4-FFF2-40B4-BE49-F238E27FC236}">
                <a16:creationId xmlns:a16="http://schemas.microsoft.com/office/drawing/2014/main" id="{FAE292D9-1903-0A68-C0A9-F1FC05F3E02F}"/>
              </a:ext>
            </a:extLst>
          </p:cNvPr>
          <p:cNvSpPr>
            <a:spLocks noGrp="1"/>
          </p:cNvSpPr>
          <p:nvPr>
            <p:ph idx="1"/>
          </p:nvPr>
        </p:nvSpPr>
        <p:spPr/>
        <p:txBody>
          <a:bodyPr/>
          <a:lstStyle/>
          <a:p>
            <a:pPr marL="0" indent="0">
              <a:buNone/>
            </a:pPr>
            <a:r>
              <a:rPr lang="en-US" dirty="0"/>
              <a:t>Detect frauds in contracts and let GenAI create multilingual email alerts for affected clients</a:t>
            </a:r>
          </a:p>
        </p:txBody>
      </p:sp>
      <p:sp>
        <p:nvSpPr>
          <p:cNvPr id="4" name="Slide Number Placeholder 3">
            <a:extLst>
              <a:ext uri="{FF2B5EF4-FFF2-40B4-BE49-F238E27FC236}">
                <a16:creationId xmlns:a16="http://schemas.microsoft.com/office/drawing/2014/main" id="{C52D8608-19DE-A1BA-B472-3B276E508E1C}"/>
              </a:ext>
            </a:extLst>
          </p:cNvPr>
          <p:cNvSpPr>
            <a:spLocks noGrp="1"/>
          </p:cNvSpPr>
          <p:nvPr>
            <p:ph type="sldNum" sz="quarter" idx="12"/>
          </p:nvPr>
        </p:nvSpPr>
        <p:spPr/>
        <p:txBody>
          <a:bodyPr/>
          <a:lstStyle/>
          <a:p>
            <a:fld id="{220B6647-BD7A-7942-B66E-0DFF9B72D92D}" type="slidenum">
              <a:rPr lang="en-US" smtClean="0"/>
              <a:pPr/>
              <a:t>196</a:t>
            </a:fld>
            <a:endParaRPr lang="en-US"/>
          </a:p>
        </p:txBody>
      </p:sp>
      <p:pic>
        <p:nvPicPr>
          <p:cNvPr id="19" name="Content Placeholder 33">
            <a:extLst>
              <a:ext uri="{FF2B5EF4-FFF2-40B4-BE49-F238E27FC236}">
                <a16:creationId xmlns:a16="http://schemas.microsoft.com/office/drawing/2014/main" id="{9AF34949-54AE-92A4-751A-89813A6876A9}"/>
              </a:ext>
            </a:extLst>
          </p:cNvPr>
          <p:cNvPicPr>
            <a:picLocks noChangeAspect="1"/>
          </p:cNvPicPr>
          <p:nvPr/>
        </p:nvPicPr>
        <p:blipFill>
          <a:blip r:embed="rId5"/>
          <a:srcRect/>
          <a:stretch/>
        </p:blipFill>
        <p:spPr>
          <a:xfrm>
            <a:off x="1201184" y="1505953"/>
            <a:ext cx="787048" cy="1111932"/>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46" name="Picture 45">
            <a:extLst>
              <a:ext uri="{FF2B5EF4-FFF2-40B4-BE49-F238E27FC236}">
                <a16:creationId xmlns:a16="http://schemas.microsoft.com/office/drawing/2014/main" id="{629A79E2-32E7-A925-65E7-E767FB7264EE}"/>
              </a:ext>
            </a:extLst>
          </p:cNvPr>
          <p:cNvPicPr>
            <a:picLocks noChangeAspect="1"/>
          </p:cNvPicPr>
          <p:nvPr/>
        </p:nvPicPr>
        <p:blipFill>
          <a:blip r:embed="rId6"/>
          <a:stretch>
            <a:fillRect/>
          </a:stretch>
        </p:blipFill>
        <p:spPr>
          <a:xfrm>
            <a:off x="369256" y="1352871"/>
            <a:ext cx="898807" cy="1197520"/>
          </a:xfrm>
          <a:prstGeom prst="rect">
            <a:avLst/>
          </a:prstGeom>
        </p:spPr>
      </p:pic>
      <p:pic>
        <p:nvPicPr>
          <p:cNvPr id="48" name="Picture 47" descr="A yellow label with a black and white image&#10;&#10;Description automatically generated">
            <a:extLst>
              <a:ext uri="{FF2B5EF4-FFF2-40B4-BE49-F238E27FC236}">
                <a16:creationId xmlns:a16="http://schemas.microsoft.com/office/drawing/2014/main" id="{84BD8025-7CBE-087B-0CEE-C9C7B89150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8685" y="2905736"/>
            <a:ext cx="926522" cy="1310559"/>
          </a:xfrm>
          <a:prstGeom prst="rect">
            <a:avLst/>
          </a:prstGeom>
        </p:spPr>
      </p:pic>
      <p:cxnSp>
        <p:nvCxnSpPr>
          <p:cNvPr id="49" name="Straight Arrow Connector 48">
            <a:extLst>
              <a:ext uri="{FF2B5EF4-FFF2-40B4-BE49-F238E27FC236}">
                <a16:creationId xmlns:a16="http://schemas.microsoft.com/office/drawing/2014/main" id="{D1DD578B-B78E-666C-72FC-BD888C32EEFD}"/>
              </a:ext>
            </a:extLst>
          </p:cNvPr>
          <p:cNvCxnSpPr>
            <a:cxnSpLocks/>
          </p:cNvCxnSpPr>
          <p:nvPr/>
        </p:nvCxnSpPr>
        <p:spPr>
          <a:xfrm>
            <a:off x="1535549" y="2745091"/>
            <a:ext cx="846721"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51" name="Graphic 50" descr="Magnifying glass with solid fill">
            <a:extLst>
              <a:ext uri="{FF2B5EF4-FFF2-40B4-BE49-F238E27FC236}">
                <a16:creationId xmlns:a16="http://schemas.microsoft.com/office/drawing/2014/main" id="{0B0FA5A9-5A87-0621-1FD1-408392F5AAF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01420" y="2258533"/>
            <a:ext cx="1310559" cy="1310559"/>
          </a:xfrm>
          <a:prstGeom prst="rect">
            <a:avLst/>
          </a:prstGeom>
        </p:spPr>
      </p:pic>
      <p:cxnSp>
        <p:nvCxnSpPr>
          <p:cNvPr id="52" name="Straight Arrow Connector 51">
            <a:extLst>
              <a:ext uri="{FF2B5EF4-FFF2-40B4-BE49-F238E27FC236}">
                <a16:creationId xmlns:a16="http://schemas.microsoft.com/office/drawing/2014/main" id="{D64CA0C5-5D7E-4C11-F44A-A3DB3C9EF244}"/>
              </a:ext>
            </a:extLst>
          </p:cNvPr>
          <p:cNvCxnSpPr>
            <a:cxnSpLocks/>
          </p:cNvCxnSpPr>
          <p:nvPr/>
        </p:nvCxnSpPr>
        <p:spPr>
          <a:xfrm>
            <a:off x="3618548" y="2784298"/>
            <a:ext cx="846721"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54" name="Graphic 53" descr="Left Brain with solid fill">
            <a:extLst>
              <a:ext uri="{FF2B5EF4-FFF2-40B4-BE49-F238E27FC236}">
                <a16:creationId xmlns:a16="http://schemas.microsoft.com/office/drawing/2014/main" id="{96B4DDB7-808D-0774-8CFC-54776586BF54}"/>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568714" y="2195801"/>
            <a:ext cx="1193193" cy="1193193"/>
          </a:xfrm>
          <a:prstGeom prst="rect">
            <a:avLst/>
          </a:prstGeom>
        </p:spPr>
      </p:pic>
      <p:cxnSp>
        <p:nvCxnSpPr>
          <p:cNvPr id="59" name="Straight Arrow Connector 58">
            <a:extLst>
              <a:ext uri="{FF2B5EF4-FFF2-40B4-BE49-F238E27FC236}">
                <a16:creationId xmlns:a16="http://schemas.microsoft.com/office/drawing/2014/main" id="{A3F777BA-794D-E8C2-802C-5F27307917CF}"/>
              </a:ext>
            </a:extLst>
          </p:cNvPr>
          <p:cNvCxnSpPr>
            <a:cxnSpLocks/>
          </p:cNvCxnSpPr>
          <p:nvPr/>
        </p:nvCxnSpPr>
        <p:spPr>
          <a:xfrm>
            <a:off x="5878396" y="2745904"/>
            <a:ext cx="846721" cy="0"/>
          </a:xfrm>
          <a:prstGeom prst="straightConnector1">
            <a:avLst/>
          </a:prstGeom>
          <a:ln w="762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63" name="Picture 62" descr="A white and black document with text&#10;&#10;Description automatically generated with medium confidence">
            <a:extLst>
              <a:ext uri="{FF2B5EF4-FFF2-40B4-BE49-F238E27FC236}">
                <a16:creationId xmlns:a16="http://schemas.microsoft.com/office/drawing/2014/main" id="{39CCF833-8895-02E6-14DB-CEA2F8C4D0DA}"/>
              </a:ext>
            </a:extLst>
          </p:cNvPr>
          <p:cNvPicPr>
            <a:picLocks noChangeAspect="1"/>
          </p:cNvPicPr>
          <p:nvPr/>
        </p:nvPicPr>
        <p:blipFill rotWithShape="1">
          <a:blip r:embed="rId12">
            <a:extLst>
              <a:ext uri="{28A0092B-C50C-407E-A947-70E740481C1C}">
                <a14:useLocalDpi xmlns:a14="http://schemas.microsoft.com/office/drawing/2010/main" val="0"/>
              </a:ext>
            </a:extLst>
          </a:blip>
          <a:srcRect l="6792" r="8540" b="116"/>
          <a:stretch/>
        </p:blipFill>
        <p:spPr>
          <a:xfrm>
            <a:off x="6921901" y="1815252"/>
            <a:ext cx="1632901" cy="1111932"/>
          </a:xfrm>
          <a:prstGeom prst="rect">
            <a:avLst/>
          </a:prstGeom>
          <a:ln>
            <a:solidFill>
              <a:schemeClr val="accent1"/>
            </a:solidFill>
          </a:ln>
          <a:effectLst>
            <a:outerShdw blurRad="50800" dist="38100" dir="2700000" algn="tl" rotWithShape="0">
              <a:prstClr val="black">
                <a:alpha val="40000"/>
              </a:prstClr>
            </a:outerShdw>
          </a:effectLst>
        </p:spPr>
      </p:pic>
      <p:pic>
        <p:nvPicPr>
          <p:cNvPr id="61" name="Picture 60" descr="A screenshot of a email&#10;&#10;Description automatically generated">
            <a:extLst>
              <a:ext uri="{FF2B5EF4-FFF2-40B4-BE49-F238E27FC236}">
                <a16:creationId xmlns:a16="http://schemas.microsoft.com/office/drawing/2014/main" id="{ECA72E10-2841-89F5-157B-1E7AB29C969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96136" y="2449569"/>
            <a:ext cx="1595511" cy="1130210"/>
          </a:xfrm>
          <a:prstGeom prst="rect">
            <a:avLst/>
          </a:prstGeom>
          <a:ln>
            <a:solidFill>
              <a:schemeClr val="accent1"/>
            </a:solidFill>
          </a:ln>
          <a:effectLst>
            <a:outerShdw blurRad="50800" dist="38100" dir="2700000" algn="tl" rotWithShape="0">
              <a:prstClr val="black">
                <a:alpha val="40000"/>
              </a:prstClr>
            </a:outerShdw>
          </a:effectLst>
        </p:spPr>
      </p:pic>
      <p:sp>
        <p:nvSpPr>
          <p:cNvPr id="64" name="TextBox 63">
            <a:extLst>
              <a:ext uri="{FF2B5EF4-FFF2-40B4-BE49-F238E27FC236}">
                <a16:creationId xmlns:a16="http://schemas.microsoft.com/office/drawing/2014/main" id="{7F56026E-D414-C79F-57C7-2F8305FBA2D7}"/>
              </a:ext>
            </a:extLst>
          </p:cNvPr>
          <p:cNvSpPr txBox="1"/>
          <p:nvPr/>
        </p:nvSpPr>
        <p:spPr>
          <a:xfrm>
            <a:off x="7521132" y="3613576"/>
            <a:ext cx="1033670" cy="318924"/>
          </a:xfrm>
          <a:prstGeom prst="rect">
            <a:avLst/>
          </a:prstGeom>
          <a:noFill/>
          <a:ln w="15875">
            <a:noFill/>
          </a:ln>
        </p:spPr>
        <p:txBody>
          <a:bodyPr wrap="square" lIns="36000" tIns="36000" rIns="36000" bIns="36000" rtlCol="0" anchor="ctr" anchorCtr="0">
            <a:spAutoFit/>
          </a:bodyPr>
          <a:lstStyle/>
          <a:p>
            <a:pPr algn="ctr"/>
            <a:r>
              <a:rPr lang="en-US" sz="800" b="1" dirty="0"/>
              <a:t>Multilingual</a:t>
            </a:r>
          </a:p>
          <a:p>
            <a:pPr algn="ctr"/>
            <a:r>
              <a:rPr lang="en-US" sz="800" b="1" dirty="0"/>
              <a:t>e-mail alerts</a:t>
            </a:r>
          </a:p>
        </p:txBody>
      </p:sp>
      <p:sp>
        <p:nvSpPr>
          <p:cNvPr id="65" name="TextBox 64">
            <a:extLst>
              <a:ext uri="{FF2B5EF4-FFF2-40B4-BE49-F238E27FC236}">
                <a16:creationId xmlns:a16="http://schemas.microsoft.com/office/drawing/2014/main" id="{BDDE73A8-0969-0434-D8CC-9E0612F1DB08}"/>
              </a:ext>
            </a:extLst>
          </p:cNvPr>
          <p:cNvSpPr txBox="1"/>
          <p:nvPr/>
        </p:nvSpPr>
        <p:spPr>
          <a:xfrm>
            <a:off x="255953" y="4436928"/>
            <a:ext cx="1252330" cy="280452"/>
          </a:xfrm>
          <a:prstGeom prst="rect">
            <a:avLst/>
          </a:prstGeom>
          <a:noFill/>
          <a:ln w="15875">
            <a:noFill/>
          </a:ln>
        </p:spPr>
        <p:txBody>
          <a:bodyPr wrap="square" lIns="36000" tIns="36000" rIns="36000" bIns="36000" rtlCol="0" anchor="ctr" anchorCtr="0">
            <a:spAutoFit/>
          </a:bodyPr>
          <a:lstStyle/>
          <a:p>
            <a:pPr algn="ctr"/>
            <a:r>
              <a:rPr lang="en-US" b="1" dirty="0">
                <a:solidFill>
                  <a:schemeClr val="accent5"/>
                </a:solidFill>
              </a:rPr>
              <a:t>Access data</a:t>
            </a:r>
          </a:p>
        </p:txBody>
      </p:sp>
      <p:sp>
        <p:nvSpPr>
          <p:cNvPr id="66" name="TextBox 65">
            <a:extLst>
              <a:ext uri="{FF2B5EF4-FFF2-40B4-BE49-F238E27FC236}">
                <a16:creationId xmlns:a16="http://schemas.microsoft.com/office/drawing/2014/main" id="{B8AE95A8-3789-B8D7-05EB-38EE166F9E65}"/>
              </a:ext>
            </a:extLst>
          </p:cNvPr>
          <p:cNvSpPr txBox="1"/>
          <p:nvPr/>
        </p:nvSpPr>
        <p:spPr>
          <a:xfrm>
            <a:off x="2608730" y="4436928"/>
            <a:ext cx="1252330" cy="280452"/>
          </a:xfrm>
          <a:prstGeom prst="rect">
            <a:avLst/>
          </a:prstGeom>
          <a:noFill/>
          <a:ln w="15875">
            <a:noFill/>
          </a:ln>
        </p:spPr>
        <p:txBody>
          <a:bodyPr wrap="square" lIns="36000" tIns="36000" rIns="36000" bIns="36000" rtlCol="0" anchor="ctr" anchorCtr="0">
            <a:spAutoFit/>
          </a:bodyPr>
          <a:lstStyle/>
          <a:p>
            <a:pPr algn="ctr"/>
            <a:r>
              <a:rPr lang="en-US" b="1" dirty="0">
                <a:solidFill>
                  <a:schemeClr val="accent5"/>
                </a:solidFill>
              </a:rPr>
              <a:t>Detect frauds</a:t>
            </a:r>
          </a:p>
        </p:txBody>
      </p:sp>
      <p:sp>
        <p:nvSpPr>
          <p:cNvPr id="67" name="TextBox 66">
            <a:extLst>
              <a:ext uri="{FF2B5EF4-FFF2-40B4-BE49-F238E27FC236}">
                <a16:creationId xmlns:a16="http://schemas.microsoft.com/office/drawing/2014/main" id="{3013CCDE-48E0-0EF3-FDC0-997D1E3442B6}"/>
              </a:ext>
            </a:extLst>
          </p:cNvPr>
          <p:cNvSpPr txBox="1"/>
          <p:nvPr/>
        </p:nvSpPr>
        <p:spPr>
          <a:xfrm>
            <a:off x="4637609" y="4456484"/>
            <a:ext cx="1252330" cy="280452"/>
          </a:xfrm>
          <a:prstGeom prst="rect">
            <a:avLst/>
          </a:prstGeom>
          <a:noFill/>
          <a:ln w="15875">
            <a:noFill/>
          </a:ln>
        </p:spPr>
        <p:txBody>
          <a:bodyPr wrap="square" lIns="36000" tIns="36000" rIns="36000" bIns="36000" rtlCol="0" anchor="ctr" anchorCtr="0">
            <a:spAutoFit/>
          </a:bodyPr>
          <a:lstStyle/>
          <a:p>
            <a:pPr algn="ctr"/>
            <a:r>
              <a:rPr lang="en-US" b="1" dirty="0">
                <a:solidFill>
                  <a:schemeClr val="accent5"/>
                </a:solidFill>
              </a:rPr>
              <a:t>Prompt LLMs</a:t>
            </a:r>
          </a:p>
        </p:txBody>
      </p:sp>
      <p:sp>
        <p:nvSpPr>
          <p:cNvPr id="68" name="TextBox 67">
            <a:extLst>
              <a:ext uri="{FF2B5EF4-FFF2-40B4-BE49-F238E27FC236}">
                <a16:creationId xmlns:a16="http://schemas.microsoft.com/office/drawing/2014/main" id="{9FB17C76-51EF-1969-A7CF-FD63A74E943D}"/>
              </a:ext>
            </a:extLst>
          </p:cNvPr>
          <p:cNvSpPr txBox="1"/>
          <p:nvPr/>
        </p:nvSpPr>
        <p:spPr>
          <a:xfrm>
            <a:off x="7195279" y="4352610"/>
            <a:ext cx="1252330" cy="488201"/>
          </a:xfrm>
          <a:prstGeom prst="rect">
            <a:avLst/>
          </a:prstGeom>
          <a:noFill/>
          <a:ln w="15875">
            <a:noFill/>
          </a:ln>
        </p:spPr>
        <p:txBody>
          <a:bodyPr wrap="square" lIns="36000" tIns="36000" rIns="36000" bIns="36000" rtlCol="0" anchor="ctr" anchorCtr="0">
            <a:spAutoFit/>
          </a:bodyPr>
          <a:lstStyle/>
          <a:p>
            <a:pPr algn="ctr"/>
            <a:r>
              <a:rPr lang="en-US" b="1" dirty="0">
                <a:solidFill>
                  <a:schemeClr val="accent5"/>
                </a:solidFill>
              </a:rPr>
              <a:t>Generate email alerts</a:t>
            </a:r>
          </a:p>
        </p:txBody>
      </p:sp>
      <p:sp>
        <p:nvSpPr>
          <p:cNvPr id="73" name="TextBox 72">
            <a:extLst>
              <a:ext uri="{FF2B5EF4-FFF2-40B4-BE49-F238E27FC236}">
                <a16:creationId xmlns:a16="http://schemas.microsoft.com/office/drawing/2014/main" id="{EEBC7F6D-F98A-982E-FE5C-E0693EEE7A85}"/>
              </a:ext>
            </a:extLst>
          </p:cNvPr>
          <p:cNvSpPr txBox="1"/>
          <p:nvPr/>
        </p:nvSpPr>
        <p:spPr>
          <a:xfrm>
            <a:off x="5113732" y="4163746"/>
            <a:ext cx="1033670" cy="195814"/>
          </a:xfrm>
          <a:prstGeom prst="rect">
            <a:avLst/>
          </a:prstGeom>
          <a:noFill/>
          <a:ln w="15875">
            <a:noFill/>
          </a:ln>
        </p:spPr>
        <p:txBody>
          <a:bodyPr wrap="square" lIns="36000" tIns="36000" rIns="36000" bIns="36000" rtlCol="0" anchor="ctr" anchorCtr="0">
            <a:spAutoFit/>
          </a:bodyPr>
          <a:lstStyle/>
          <a:p>
            <a:pPr algn="ctr"/>
            <a:r>
              <a:rPr lang="en-US" sz="800" b="1" dirty="0"/>
              <a:t>Knowledge base</a:t>
            </a:r>
          </a:p>
        </p:txBody>
      </p:sp>
    </p:spTree>
    <p:extLst>
      <p:ext uri="{BB962C8B-B14F-4D97-AF65-F5344CB8AC3E}">
        <p14:creationId xmlns:p14="http://schemas.microsoft.com/office/powerpoint/2010/main" val="120157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73"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0FD67D1-672B-8765-FE26-58153E06C803}"/>
              </a:ext>
            </a:extLst>
          </p:cNvPr>
          <p:cNvPicPr>
            <a:picLocks noChangeAspect="1"/>
          </p:cNvPicPr>
          <p:nvPr/>
        </p:nvPicPr>
        <p:blipFill>
          <a:blip r:embed="rId2"/>
          <a:stretch>
            <a:fillRect/>
          </a:stretch>
        </p:blipFill>
        <p:spPr>
          <a:xfrm>
            <a:off x="671097" y="1608457"/>
            <a:ext cx="5191862" cy="2938094"/>
          </a:xfrm>
          <a:prstGeom prst="rect">
            <a:avLst/>
          </a:prstGeom>
        </p:spPr>
      </p:pic>
      <p:sp>
        <p:nvSpPr>
          <p:cNvPr id="13" name="Text Placeholder 12">
            <a:extLst>
              <a:ext uri="{FF2B5EF4-FFF2-40B4-BE49-F238E27FC236}">
                <a16:creationId xmlns:a16="http://schemas.microsoft.com/office/drawing/2014/main" id="{F511CF5F-9DFF-0A43-0BC1-F5E879A6E6F1}"/>
              </a:ext>
            </a:extLst>
          </p:cNvPr>
          <p:cNvSpPr>
            <a:spLocks noGrp="1"/>
          </p:cNvSpPr>
          <p:nvPr>
            <p:ph type="body" sz="quarter" idx="13"/>
          </p:nvPr>
        </p:nvSpPr>
        <p:spPr/>
        <p:txBody>
          <a:bodyPr/>
          <a:lstStyle/>
          <a:p>
            <a:r>
              <a:rPr lang="en-US" dirty="0"/>
              <a:t>with Simple Prompting on </a:t>
            </a:r>
            <a:r>
              <a:rPr lang="en-US" dirty="0" err="1"/>
              <a:t>GenAI</a:t>
            </a:r>
            <a:endParaRPr lang="en-US" dirty="0"/>
          </a:p>
        </p:txBody>
      </p:sp>
      <p:sp>
        <p:nvSpPr>
          <p:cNvPr id="6" name="Title 5">
            <a:extLst>
              <a:ext uri="{FF2B5EF4-FFF2-40B4-BE49-F238E27FC236}">
                <a16:creationId xmlns:a16="http://schemas.microsoft.com/office/drawing/2014/main" id="{6E6C79FD-761B-7960-249C-068C106C3620}"/>
              </a:ext>
            </a:extLst>
          </p:cNvPr>
          <p:cNvSpPr>
            <a:spLocks noGrp="1"/>
          </p:cNvSpPr>
          <p:nvPr>
            <p:ph type="title"/>
          </p:nvPr>
        </p:nvSpPr>
        <p:spPr/>
        <p:txBody>
          <a:bodyPr/>
          <a:lstStyle/>
          <a:p>
            <a:r>
              <a:rPr lang="en-US" dirty="0"/>
              <a:t>Create an Alert Email Text</a:t>
            </a:r>
          </a:p>
        </p:txBody>
      </p:sp>
      <p:sp>
        <p:nvSpPr>
          <p:cNvPr id="4" name="Flowchart: Alternate Process 3">
            <a:extLst>
              <a:ext uri="{FF2B5EF4-FFF2-40B4-BE49-F238E27FC236}">
                <a16:creationId xmlns:a16="http://schemas.microsoft.com/office/drawing/2014/main" id="{665C5650-EEA6-EBA5-E4EB-3C684C0E4A0E}"/>
              </a:ext>
            </a:extLst>
          </p:cNvPr>
          <p:cNvSpPr/>
          <p:nvPr/>
        </p:nvSpPr>
        <p:spPr>
          <a:xfrm>
            <a:off x="3000416" y="3389962"/>
            <a:ext cx="756707" cy="983325"/>
          </a:xfrm>
          <a:prstGeom prst="flowChartAlternateProcess">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cxnSp>
        <p:nvCxnSpPr>
          <p:cNvPr id="8" name="Straight Connector 7">
            <a:extLst>
              <a:ext uri="{FF2B5EF4-FFF2-40B4-BE49-F238E27FC236}">
                <a16:creationId xmlns:a16="http://schemas.microsoft.com/office/drawing/2014/main" id="{254A2674-DA91-DB47-F533-C4FE1933AF84}"/>
              </a:ext>
            </a:extLst>
          </p:cNvPr>
          <p:cNvCxnSpPr>
            <a:cxnSpLocks/>
          </p:cNvCxnSpPr>
          <p:nvPr/>
        </p:nvCxnSpPr>
        <p:spPr>
          <a:xfrm flipH="1">
            <a:off x="5422070" y="2987545"/>
            <a:ext cx="3413647" cy="720600"/>
          </a:xfrm>
          <a:prstGeom prst="line">
            <a:avLst/>
          </a:prstGeom>
          <a:ln w="31750">
            <a:solidFill>
              <a:schemeClr val="accent5"/>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C67969-A870-E7B9-C6C9-D5492FB57201}"/>
              </a:ext>
            </a:extLst>
          </p:cNvPr>
          <p:cNvCxnSpPr>
            <a:cxnSpLocks/>
          </p:cNvCxnSpPr>
          <p:nvPr/>
        </p:nvCxnSpPr>
        <p:spPr>
          <a:xfrm flipH="1" flipV="1">
            <a:off x="4445826" y="2987544"/>
            <a:ext cx="682166" cy="683841"/>
          </a:xfrm>
          <a:prstGeom prst="line">
            <a:avLst/>
          </a:prstGeom>
          <a:ln w="31750">
            <a:solidFill>
              <a:schemeClr val="accent5"/>
            </a:solidFill>
            <a:miter lim="800000"/>
          </a:ln>
        </p:spPr>
        <p:style>
          <a:lnRef idx="1">
            <a:schemeClr val="accent1"/>
          </a:lnRef>
          <a:fillRef idx="0">
            <a:schemeClr val="accent1"/>
          </a:fillRef>
          <a:effectRef idx="0">
            <a:schemeClr val="accent1"/>
          </a:effectRef>
          <a:fontRef idx="minor">
            <a:schemeClr val="tx1"/>
          </a:fontRef>
        </p:style>
      </p:cxnSp>
      <p:pic>
        <p:nvPicPr>
          <p:cNvPr id="46" name="Picture 45" descr="A screenshot of a computer screen&#10;&#10;Description automatically generated">
            <a:extLst>
              <a:ext uri="{FF2B5EF4-FFF2-40B4-BE49-F238E27FC236}">
                <a16:creationId xmlns:a16="http://schemas.microsoft.com/office/drawing/2014/main" id="{07E9D3DD-1CAE-EA08-EBB9-8B7255AB176D}"/>
              </a:ext>
            </a:extLst>
          </p:cNvPr>
          <p:cNvPicPr>
            <a:picLocks noChangeAspect="1"/>
          </p:cNvPicPr>
          <p:nvPr/>
        </p:nvPicPr>
        <p:blipFill>
          <a:blip r:embed="rId3"/>
          <a:stretch>
            <a:fillRect/>
          </a:stretch>
        </p:blipFill>
        <p:spPr>
          <a:xfrm>
            <a:off x="4404025" y="118411"/>
            <a:ext cx="4431692" cy="2869134"/>
          </a:xfrm>
          <a:prstGeom prst="rect">
            <a:avLst/>
          </a:prstGeom>
        </p:spPr>
      </p:pic>
    </p:spTree>
    <p:extLst>
      <p:ext uri="{BB962C8B-B14F-4D97-AF65-F5344CB8AC3E}">
        <p14:creationId xmlns:p14="http://schemas.microsoft.com/office/powerpoint/2010/main" val="186540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71E8A9-6666-0040-2BAB-92B849B5A3E2}"/>
              </a:ext>
            </a:extLst>
          </p:cNvPr>
          <p:cNvSpPr>
            <a:spLocks noGrp="1"/>
          </p:cNvSpPr>
          <p:nvPr>
            <p:ph idx="1"/>
          </p:nvPr>
        </p:nvSpPr>
        <p:spPr>
          <a:xfrm>
            <a:off x="360000" y="1033357"/>
            <a:ext cx="8427600" cy="609836"/>
          </a:xfrm>
        </p:spPr>
        <p:txBody>
          <a:bodyPr/>
          <a:lstStyle/>
          <a:p>
            <a:r>
              <a:rPr lang="en-US" dirty="0"/>
              <a:t>RAG = Retrieval Augmented Generation</a:t>
            </a:r>
          </a:p>
          <a:p>
            <a:r>
              <a:rPr lang="en-US" dirty="0"/>
              <a:t>On pdf document describing the different types of investments</a:t>
            </a:r>
            <a:endParaRPr lang="en-DE" dirty="0"/>
          </a:p>
        </p:txBody>
      </p:sp>
      <p:sp>
        <p:nvSpPr>
          <p:cNvPr id="3" name="Slide Number Placeholder 2">
            <a:extLst>
              <a:ext uri="{FF2B5EF4-FFF2-40B4-BE49-F238E27FC236}">
                <a16:creationId xmlns:a16="http://schemas.microsoft.com/office/drawing/2014/main" id="{933B077D-DB2C-FD21-E252-BB992C78D1DA}"/>
              </a:ext>
            </a:extLst>
          </p:cNvPr>
          <p:cNvSpPr>
            <a:spLocks noGrp="1"/>
          </p:cNvSpPr>
          <p:nvPr>
            <p:ph type="sldNum" sz="quarter" idx="12"/>
          </p:nvPr>
        </p:nvSpPr>
        <p:spPr/>
        <p:txBody>
          <a:bodyPr/>
          <a:lstStyle/>
          <a:p>
            <a:fld id="{220B6647-BD7A-7942-B66E-0DFF9B72D92D}" type="slidenum">
              <a:rPr lang="en-US" smtClean="0"/>
              <a:pPr/>
              <a:t>198</a:t>
            </a:fld>
            <a:endParaRPr lang="en-US"/>
          </a:p>
        </p:txBody>
      </p:sp>
      <p:sp>
        <p:nvSpPr>
          <p:cNvPr id="4" name="Text Placeholder 3">
            <a:extLst>
              <a:ext uri="{FF2B5EF4-FFF2-40B4-BE49-F238E27FC236}">
                <a16:creationId xmlns:a16="http://schemas.microsoft.com/office/drawing/2014/main" id="{CFBBB16C-3E73-6137-D8D3-922AA317254B}"/>
              </a:ext>
            </a:extLst>
          </p:cNvPr>
          <p:cNvSpPr>
            <a:spLocks noGrp="1"/>
          </p:cNvSpPr>
          <p:nvPr>
            <p:ph type="body" sz="quarter" idx="13"/>
          </p:nvPr>
        </p:nvSpPr>
        <p:spPr/>
        <p:txBody>
          <a:bodyPr/>
          <a:lstStyle/>
          <a:p>
            <a:r>
              <a:rPr lang="en-US" dirty="0"/>
              <a:t>with RAG</a:t>
            </a:r>
          </a:p>
        </p:txBody>
      </p:sp>
      <p:sp>
        <p:nvSpPr>
          <p:cNvPr id="5" name="Title 4">
            <a:extLst>
              <a:ext uri="{FF2B5EF4-FFF2-40B4-BE49-F238E27FC236}">
                <a16:creationId xmlns:a16="http://schemas.microsoft.com/office/drawing/2014/main" id="{03C19204-BDC9-700E-8590-08483F3FE3F6}"/>
              </a:ext>
            </a:extLst>
          </p:cNvPr>
          <p:cNvSpPr>
            <a:spLocks noGrp="1"/>
          </p:cNvSpPr>
          <p:nvPr>
            <p:ph type="title"/>
          </p:nvPr>
        </p:nvSpPr>
        <p:spPr/>
        <p:txBody>
          <a:bodyPr/>
          <a:lstStyle/>
          <a:p>
            <a:r>
              <a:rPr lang="en-US" dirty="0"/>
              <a:t>Create an Alert Email Text</a:t>
            </a:r>
            <a:endParaRPr lang="en-DE" dirty="0"/>
          </a:p>
        </p:txBody>
      </p:sp>
      <p:pic>
        <p:nvPicPr>
          <p:cNvPr id="10" name="Picture 9">
            <a:extLst>
              <a:ext uri="{FF2B5EF4-FFF2-40B4-BE49-F238E27FC236}">
                <a16:creationId xmlns:a16="http://schemas.microsoft.com/office/drawing/2014/main" id="{E75690EA-CF7C-4391-FCDE-E43BCD96564B}"/>
              </a:ext>
            </a:extLst>
          </p:cNvPr>
          <p:cNvPicPr>
            <a:picLocks noChangeAspect="1"/>
          </p:cNvPicPr>
          <p:nvPr/>
        </p:nvPicPr>
        <p:blipFill>
          <a:blip r:embed="rId2"/>
          <a:stretch>
            <a:fillRect/>
          </a:stretch>
        </p:blipFill>
        <p:spPr>
          <a:xfrm>
            <a:off x="1139555" y="1711032"/>
            <a:ext cx="7099236" cy="3037106"/>
          </a:xfrm>
          <a:prstGeom prst="rect">
            <a:avLst/>
          </a:prstGeom>
        </p:spPr>
      </p:pic>
      <p:sp>
        <p:nvSpPr>
          <p:cNvPr id="11" name="Rectangle: Rounded Corners 10">
            <a:extLst>
              <a:ext uri="{FF2B5EF4-FFF2-40B4-BE49-F238E27FC236}">
                <a16:creationId xmlns:a16="http://schemas.microsoft.com/office/drawing/2014/main" id="{EC9A070A-C755-4A94-3CC0-9177DF5F556E}"/>
              </a:ext>
            </a:extLst>
          </p:cNvPr>
          <p:cNvSpPr/>
          <p:nvPr/>
        </p:nvSpPr>
        <p:spPr>
          <a:xfrm>
            <a:off x="1203883" y="3620840"/>
            <a:ext cx="3528941" cy="109886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2" name="TextBox 11">
            <a:extLst>
              <a:ext uri="{FF2B5EF4-FFF2-40B4-BE49-F238E27FC236}">
                <a16:creationId xmlns:a16="http://schemas.microsoft.com/office/drawing/2014/main" id="{EF98BF0D-362D-201E-58AE-02F9479361EF}"/>
              </a:ext>
            </a:extLst>
          </p:cNvPr>
          <p:cNvSpPr txBox="1"/>
          <p:nvPr/>
        </p:nvSpPr>
        <p:spPr>
          <a:xfrm>
            <a:off x="1324315" y="4431557"/>
            <a:ext cx="1290226" cy="288147"/>
          </a:xfrm>
          <a:prstGeom prst="rect">
            <a:avLst/>
          </a:prstGeom>
          <a:noFill/>
          <a:ln w="15875">
            <a:noFill/>
          </a:ln>
        </p:spPr>
        <p:txBody>
          <a:bodyPr wrap="square" lIns="36000" tIns="36000" rIns="36000" bIns="36000" rtlCol="0" anchor="ctr" anchorCtr="0">
            <a:spAutoFit/>
          </a:bodyPr>
          <a:lstStyle/>
          <a:p>
            <a:pPr algn="l"/>
            <a:r>
              <a:rPr lang="en-US" sz="700" dirty="0"/>
              <a:t>Document describing the different types of investments</a:t>
            </a:r>
            <a:endParaRPr lang="en-DE" sz="700" dirty="0" err="1"/>
          </a:p>
        </p:txBody>
      </p:sp>
      <p:pic>
        <p:nvPicPr>
          <p:cNvPr id="14" name="Picture 13" descr="A screenshot of a email&#10;&#10;Description automatically generated">
            <a:extLst>
              <a:ext uri="{FF2B5EF4-FFF2-40B4-BE49-F238E27FC236}">
                <a16:creationId xmlns:a16="http://schemas.microsoft.com/office/drawing/2014/main" id="{8CD6F25D-C081-7926-B459-FBCBF06AF3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024" y="120170"/>
            <a:ext cx="4342137" cy="3075834"/>
          </a:xfrm>
          <a:prstGeom prst="rect">
            <a:avLst/>
          </a:prstGeom>
          <a:effectLst>
            <a:outerShdw blurRad="50800" dist="38100" dir="2700000" algn="tl" rotWithShape="0">
              <a:prstClr val="black">
                <a:alpha val="40000"/>
              </a:prstClr>
            </a:outerShdw>
          </a:effectLst>
        </p:spPr>
      </p:pic>
      <p:sp>
        <p:nvSpPr>
          <p:cNvPr id="15" name="Rectangle: Rounded Corners 14">
            <a:extLst>
              <a:ext uri="{FF2B5EF4-FFF2-40B4-BE49-F238E27FC236}">
                <a16:creationId xmlns:a16="http://schemas.microsoft.com/office/drawing/2014/main" id="{DC38216F-91EE-7F7A-360C-836916BC9449}"/>
              </a:ext>
            </a:extLst>
          </p:cNvPr>
          <p:cNvSpPr/>
          <p:nvPr/>
        </p:nvSpPr>
        <p:spPr>
          <a:xfrm>
            <a:off x="5125865" y="1081605"/>
            <a:ext cx="2832028" cy="561588"/>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Tree>
    <p:extLst>
      <p:ext uri="{BB962C8B-B14F-4D97-AF65-F5344CB8AC3E}">
        <p14:creationId xmlns:p14="http://schemas.microsoft.com/office/powerpoint/2010/main" val="359001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F511CF5F-9DFF-0A43-0BC1-F5E879A6E6F1}"/>
              </a:ext>
            </a:extLst>
          </p:cNvPr>
          <p:cNvSpPr>
            <a:spLocks noGrp="1"/>
          </p:cNvSpPr>
          <p:nvPr>
            <p:ph type="body" sz="quarter" idx="13"/>
          </p:nvPr>
        </p:nvSpPr>
        <p:spPr/>
        <p:txBody>
          <a:bodyPr/>
          <a:lstStyle/>
          <a:p>
            <a:r>
              <a:rPr lang="en-US" dirty="0"/>
              <a:t>Detect frauds and leverage GenAI to create custom alert messages for clients</a:t>
            </a:r>
          </a:p>
        </p:txBody>
      </p:sp>
      <p:sp>
        <p:nvSpPr>
          <p:cNvPr id="6" name="Title 5">
            <a:extLst>
              <a:ext uri="{FF2B5EF4-FFF2-40B4-BE49-F238E27FC236}">
                <a16:creationId xmlns:a16="http://schemas.microsoft.com/office/drawing/2014/main" id="{6E6C79FD-761B-7960-249C-068C106C3620}"/>
              </a:ext>
            </a:extLst>
          </p:cNvPr>
          <p:cNvSpPr>
            <a:spLocks noGrp="1"/>
          </p:cNvSpPr>
          <p:nvPr>
            <p:ph type="title"/>
          </p:nvPr>
        </p:nvSpPr>
        <p:spPr/>
        <p:txBody>
          <a:bodyPr/>
          <a:lstStyle/>
          <a:p>
            <a:r>
              <a:rPr lang="en-US" dirty="0"/>
              <a:t>Enriching Fraud Detection with </a:t>
            </a:r>
            <a:r>
              <a:rPr lang="en-US" dirty="0" err="1"/>
              <a:t>GenAI</a:t>
            </a:r>
            <a:endParaRPr lang="en-US" dirty="0"/>
          </a:p>
        </p:txBody>
      </p:sp>
      <p:pic>
        <p:nvPicPr>
          <p:cNvPr id="5" name="Picture 4">
            <a:extLst>
              <a:ext uri="{FF2B5EF4-FFF2-40B4-BE49-F238E27FC236}">
                <a16:creationId xmlns:a16="http://schemas.microsoft.com/office/drawing/2014/main" id="{730709F0-A047-6638-7B09-4068B1B19F13}"/>
              </a:ext>
            </a:extLst>
          </p:cNvPr>
          <p:cNvPicPr>
            <a:picLocks noChangeAspect="1"/>
          </p:cNvPicPr>
          <p:nvPr/>
        </p:nvPicPr>
        <p:blipFill>
          <a:blip r:embed="rId2"/>
          <a:stretch>
            <a:fillRect/>
          </a:stretch>
        </p:blipFill>
        <p:spPr>
          <a:xfrm>
            <a:off x="321075" y="1532648"/>
            <a:ext cx="8501849" cy="1351303"/>
          </a:xfrm>
          <a:prstGeom prst="rect">
            <a:avLst/>
          </a:prstGeom>
        </p:spPr>
      </p:pic>
      <p:sp>
        <p:nvSpPr>
          <p:cNvPr id="2" name="Flowchart: Alternate Process 1">
            <a:extLst>
              <a:ext uri="{FF2B5EF4-FFF2-40B4-BE49-F238E27FC236}">
                <a16:creationId xmlns:a16="http://schemas.microsoft.com/office/drawing/2014/main" id="{665C5650-EEA6-EBA5-E4EB-3C684C0E4A0E}"/>
              </a:ext>
            </a:extLst>
          </p:cNvPr>
          <p:cNvSpPr/>
          <p:nvPr/>
        </p:nvSpPr>
        <p:spPr>
          <a:xfrm>
            <a:off x="284084" y="1486065"/>
            <a:ext cx="3193002" cy="1450019"/>
          </a:xfrm>
          <a:prstGeom prst="flowChartAlternateProcess">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3" name="TextBox 2">
            <a:extLst>
              <a:ext uri="{FF2B5EF4-FFF2-40B4-BE49-F238E27FC236}">
                <a16:creationId xmlns:a16="http://schemas.microsoft.com/office/drawing/2014/main" id="{5F82EF49-9F6C-7788-294E-381A4FE9B38B}"/>
              </a:ext>
            </a:extLst>
          </p:cNvPr>
          <p:cNvSpPr txBox="1"/>
          <p:nvPr/>
        </p:nvSpPr>
        <p:spPr>
          <a:xfrm>
            <a:off x="702719" y="2980523"/>
            <a:ext cx="2118596" cy="503590"/>
          </a:xfrm>
          <a:prstGeom prst="rect">
            <a:avLst/>
          </a:prstGeom>
          <a:noFill/>
          <a:ln w="15875">
            <a:noFill/>
          </a:ln>
        </p:spPr>
        <p:txBody>
          <a:bodyPr wrap="square" lIns="36000" tIns="36000" rIns="36000" bIns="36000" rtlCol="0" anchor="ctr" anchorCtr="0">
            <a:spAutoFit/>
          </a:bodyPr>
          <a:lstStyle/>
          <a:p>
            <a:pPr algn="ctr"/>
            <a:r>
              <a:rPr lang="en-US" sz="1400" dirty="0">
                <a:solidFill>
                  <a:schemeClr val="accent5"/>
                </a:solidFill>
              </a:rPr>
              <a:t>Data preprocessing and fraud detection</a:t>
            </a:r>
          </a:p>
        </p:txBody>
      </p:sp>
      <p:sp>
        <p:nvSpPr>
          <p:cNvPr id="4" name="Flowchart: Alternate Process 3">
            <a:extLst>
              <a:ext uri="{FF2B5EF4-FFF2-40B4-BE49-F238E27FC236}">
                <a16:creationId xmlns:a16="http://schemas.microsoft.com/office/drawing/2014/main" id="{665C5650-EEA6-EBA5-E4EB-3C684C0E4A0E}"/>
              </a:ext>
            </a:extLst>
          </p:cNvPr>
          <p:cNvSpPr/>
          <p:nvPr/>
        </p:nvSpPr>
        <p:spPr>
          <a:xfrm>
            <a:off x="3488923" y="1483289"/>
            <a:ext cx="5334000" cy="1450019"/>
          </a:xfrm>
          <a:prstGeom prst="flowChartAlternateProcess">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7" name="TextBox 6">
            <a:extLst>
              <a:ext uri="{FF2B5EF4-FFF2-40B4-BE49-F238E27FC236}">
                <a16:creationId xmlns:a16="http://schemas.microsoft.com/office/drawing/2014/main" id="{5F82EF49-9F6C-7788-294E-381A4FE9B38B}"/>
              </a:ext>
            </a:extLst>
          </p:cNvPr>
          <p:cNvSpPr txBox="1"/>
          <p:nvPr/>
        </p:nvSpPr>
        <p:spPr>
          <a:xfrm>
            <a:off x="4303415" y="984619"/>
            <a:ext cx="4119174" cy="503590"/>
          </a:xfrm>
          <a:prstGeom prst="rect">
            <a:avLst/>
          </a:prstGeom>
          <a:noFill/>
          <a:ln w="15875">
            <a:noFill/>
          </a:ln>
        </p:spPr>
        <p:txBody>
          <a:bodyPr wrap="square" lIns="36000" tIns="36000" rIns="36000" bIns="36000" rtlCol="0" anchor="ctr" anchorCtr="0">
            <a:spAutoFit/>
          </a:bodyPr>
          <a:lstStyle/>
          <a:p>
            <a:pPr algn="ctr"/>
            <a:r>
              <a:rPr lang="en-US" sz="1400" dirty="0">
                <a:solidFill>
                  <a:schemeClr val="accent5"/>
                </a:solidFill>
              </a:rPr>
              <a:t>GenAI with simple model prompting</a:t>
            </a:r>
          </a:p>
          <a:p>
            <a:pPr algn="ctr"/>
            <a:r>
              <a:rPr lang="en-US" sz="1400" dirty="0">
                <a:solidFill>
                  <a:schemeClr val="accent5"/>
                </a:solidFill>
              </a:rPr>
              <a:t>&amp; user-defined knowledge base</a:t>
            </a:r>
          </a:p>
        </p:txBody>
      </p:sp>
      <p:cxnSp>
        <p:nvCxnSpPr>
          <p:cNvPr id="8" name="Straight Connector 7">
            <a:extLst>
              <a:ext uri="{FF2B5EF4-FFF2-40B4-BE49-F238E27FC236}">
                <a16:creationId xmlns:a16="http://schemas.microsoft.com/office/drawing/2014/main" id="{254A2674-DA91-DB47-F533-C4FE1933AF84}"/>
              </a:ext>
            </a:extLst>
          </p:cNvPr>
          <p:cNvCxnSpPr>
            <a:cxnSpLocks/>
          </p:cNvCxnSpPr>
          <p:nvPr/>
        </p:nvCxnSpPr>
        <p:spPr>
          <a:xfrm flipV="1">
            <a:off x="6150291" y="2094368"/>
            <a:ext cx="2317717" cy="949539"/>
          </a:xfrm>
          <a:prstGeom prst="line">
            <a:avLst/>
          </a:prstGeom>
          <a:ln w="31750">
            <a:solidFill>
              <a:schemeClr val="accent5"/>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C67969-A870-E7B9-C6C9-D5492FB57201}"/>
              </a:ext>
            </a:extLst>
          </p:cNvPr>
          <p:cNvCxnSpPr>
            <a:cxnSpLocks/>
          </p:cNvCxnSpPr>
          <p:nvPr/>
        </p:nvCxnSpPr>
        <p:spPr>
          <a:xfrm flipV="1">
            <a:off x="6150291" y="2266384"/>
            <a:ext cx="2441682" cy="2783440"/>
          </a:xfrm>
          <a:prstGeom prst="line">
            <a:avLst/>
          </a:prstGeom>
          <a:ln w="31750">
            <a:solidFill>
              <a:schemeClr val="accent5"/>
            </a:solidFill>
            <a:miter lim="800000"/>
          </a:ln>
        </p:spPr>
        <p:style>
          <a:lnRef idx="1">
            <a:schemeClr val="accent1"/>
          </a:lnRef>
          <a:fillRef idx="0">
            <a:schemeClr val="accent1"/>
          </a:fillRef>
          <a:effectRef idx="0">
            <a:schemeClr val="accent1"/>
          </a:effectRef>
          <a:fontRef idx="minor">
            <a:schemeClr val="tx1"/>
          </a:fontRef>
        </p:style>
      </p:cxnSp>
      <p:pic>
        <p:nvPicPr>
          <p:cNvPr id="10" name="Picture 9" descr="A screenshot of a email&#10;&#10;Description automatically generated">
            <a:extLst>
              <a:ext uri="{FF2B5EF4-FFF2-40B4-BE49-F238E27FC236}">
                <a16:creationId xmlns:a16="http://schemas.microsoft.com/office/drawing/2014/main" id="{116359CD-A003-014B-629A-8A7E9B217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4306" y="3012566"/>
            <a:ext cx="2875985" cy="203725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72715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6C798D-42DA-3995-0ACA-01B23DAF10E3}"/>
              </a:ext>
            </a:extLst>
          </p:cNvPr>
          <p:cNvSpPr>
            <a:spLocks noGrp="1"/>
          </p:cNvSpPr>
          <p:nvPr>
            <p:ph idx="1"/>
          </p:nvPr>
        </p:nvSpPr>
        <p:spPr/>
        <p:txBody>
          <a:bodyPr/>
          <a:lstStyle/>
          <a:p>
            <a:r>
              <a:rPr lang="en-US" dirty="0"/>
              <a:t>The idea: creating domain-specific KNIME content</a:t>
            </a:r>
          </a:p>
          <a:p>
            <a:endParaRPr lang="en-US" dirty="0"/>
          </a:p>
          <a:p>
            <a:r>
              <a:rPr lang="en-US" dirty="0"/>
              <a:t>The result of the “KNIME for Finance” series:</a:t>
            </a:r>
          </a:p>
          <a:p>
            <a:pPr lvl="1"/>
            <a:r>
              <a:rPr lang="en-US" dirty="0"/>
              <a:t>A collection of use cases around Finance and Financial Analytics, relevant to financial departments</a:t>
            </a:r>
          </a:p>
          <a:p>
            <a:pPr lvl="1"/>
            <a:r>
              <a:rPr lang="en-US" dirty="0"/>
              <a:t>Each use case is a collection of a blog post + workflow(s) + YouTube video</a:t>
            </a:r>
          </a:p>
          <a:p>
            <a:endParaRPr lang="en-US" dirty="0"/>
          </a:p>
          <a:p>
            <a:r>
              <a:rPr lang="en-US" dirty="0"/>
              <a:t>The categories covered are:</a:t>
            </a:r>
          </a:p>
          <a:p>
            <a:pPr lvl="1"/>
            <a:r>
              <a:rPr lang="en-US" dirty="0"/>
              <a:t>Accounting</a:t>
            </a:r>
          </a:p>
          <a:p>
            <a:pPr lvl="1"/>
            <a:r>
              <a:rPr lang="en-US" dirty="0"/>
              <a:t>FP&amp;A</a:t>
            </a:r>
          </a:p>
          <a:p>
            <a:pPr lvl="1"/>
            <a:r>
              <a:rPr lang="en-US" dirty="0"/>
              <a:t>Tax</a:t>
            </a:r>
          </a:p>
          <a:p>
            <a:pPr lvl="1"/>
            <a:r>
              <a:rPr lang="en-US" dirty="0"/>
              <a:t>Audit &amp; Compliance</a:t>
            </a:r>
          </a:p>
          <a:p>
            <a:pPr lvl="1"/>
            <a:r>
              <a:rPr lang="en-US" dirty="0"/>
              <a:t>KPIs</a:t>
            </a:r>
          </a:p>
          <a:p>
            <a:pPr lvl="1"/>
            <a:r>
              <a:rPr lang="en-US" dirty="0"/>
              <a:t>Others</a:t>
            </a:r>
          </a:p>
          <a:p>
            <a:endParaRPr lang="en-US" dirty="0"/>
          </a:p>
          <a:p>
            <a:pPr marL="0" indent="0">
              <a:buNone/>
            </a:pPr>
            <a:r>
              <a:rPr lang="en-US" dirty="0"/>
              <a:t> </a:t>
            </a:r>
          </a:p>
        </p:txBody>
      </p:sp>
      <p:sp>
        <p:nvSpPr>
          <p:cNvPr id="2" name="Title 1">
            <a:extLst>
              <a:ext uri="{FF2B5EF4-FFF2-40B4-BE49-F238E27FC236}">
                <a16:creationId xmlns:a16="http://schemas.microsoft.com/office/drawing/2014/main" id="{FFB86DB9-D6C0-CCD9-FF18-371E3504E112}"/>
              </a:ext>
            </a:extLst>
          </p:cNvPr>
          <p:cNvSpPr>
            <a:spLocks noGrp="1"/>
          </p:cNvSpPr>
          <p:nvPr>
            <p:ph type="title"/>
          </p:nvPr>
        </p:nvSpPr>
        <p:spPr/>
        <p:txBody>
          <a:bodyPr/>
          <a:lstStyle/>
          <a:p>
            <a:r>
              <a:rPr lang="en-US" dirty="0"/>
              <a:t>KNIME for Finance</a:t>
            </a:r>
          </a:p>
        </p:txBody>
      </p:sp>
      <p:sp>
        <p:nvSpPr>
          <p:cNvPr id="4" name="Slide Number Placeholder 3">
            <a:extLst>
              <a:ext uri="{FF2B5EF4-FFF2-40B4-BE49-F238E27FC236}">
                <a16:creationId xmlns:a16="http://schemas.microsoft.com/office/drawing/2014/main" id="{5E807484-D58C-DFDF-058B-1184A81BE6DC}"/>
              </a:ext>
            </a:extLst>
          </p:cNvPr>
          <p:cNvSpPr>
            <a:spLocks noGrp="1"/>
          </p:cNvSpPr>
          <p:nvPr>
            <p:ph type="sldNum" sz="quarter" idx="12"/>
          </p:nvPr>
        </p:nvSpPr>
        <p:spPr/>
        <p:txBody>
          <a:bodyPr/>
          <a:lstStyle/>
          <a:p>
            <a:fld id="{220B6647-BD7A-7942-B66E-0DFF9B72D92D}" type="slidenum">
              <a:rPr lang="en-US" smtClean="0"/>
              <a:pPr/>
              <a:t>2</a:t>
            </a:fld>
            <a:endParaRPr lang="en-US"/>
          </a:p>
        </p:txBody>
      </p:sp>
      <p:pic>
        <p:nvPicPr>
          <p:cNvPr id="6" name="Picture 5">
            <a:extLst>
              <a:ext uri="{FF2B5EF4-FFF2-40B4-BE49-F238E27FC236}">
                <a16:creationId xmlns:a16="http://schemas.microsoft.com/office/drawing/2014/main" id="{628E17E0-E07F-D418-0623-9BD3A3198C4E}"/>
              </a:ext>
            </a:extLst>
          </p:cNvPr>
          <p:cNvPicPr>
            <a:picLocks noChangeAspect="1"/>
          </p:cNvPicPr>
          <p:nvPr/>
        </p:nvPicPr>
        <p:blipFill rotWithShape="1">
          <a:blip r:embed="rId3"/>
          <a:srcRect t="21366" b="20408"/>
          <a:stretch/>
        </p:blipFill>
        <p:spPr>
          <a:xfrm>
            <a:off x="3417989" y="2532901"/>
            <a:ext cx="3343538" cy="1946819"/>
          </a:xfrm>
          <a:prstGeom prst="rect">
            <a:avLst/>
          </a:prstGeom>
        </p:spPr>
      </p:pic>
      <p:sp>
        <p:nvSpPr>
          <p:cNvPr id="7" name="Speech Bubble: Rectangle with Corners Rounded 6">
            <a:extLst>
              <a:ext uri="{FF2B5EF4-FFF2-40B4-BE49-F238E27FC236}">
                <a16:creationId xmlns:a16="http://schemas.microsoft.com/office/drawing/2014/main" id="{8E13DF8A-D820-5E43-3E3F-F35566281950}"/>
              </a:ext>
            </a:extLst>
          </p:cNvPr>
          <p:cNvSpPr/>
          <p:nvPr/>
        </p:nvSpPr>
        <p:spPr>
          <a:xfrm>
            <a:off x="6509857" y="2407639"/>
            <a:ext cx="2274143" cy="872455"/>
          </a:xfrm>
          <a:prstGeom prst="wedgeRoundRectCallout">
            <a:avLst>
              <a:gd name="adj1" fmla="val -69495"/>
              <a:gd name="adj2" fmla="val -7424"/>
              <a:gd name="adj3" fmla="val 16667"/>
            </a:avLst>
          </a:prstGeom>
          <a:solidFill>
            <a:srgbClr val="FDD800"/>
          </a:solidFill>
          <a:ln w="31750">
            <a:solidFill>
              <a:srgbClr val="FDD80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400" b="1" dirty="0">
                <a:solidFill>
                  <a:schemeClr val="tx1"/>
                </a:solidFill>
              </a:rPr>
              <a:t>I am from the finance department, and I use KNIME every day!</a:t>
            </a:r>
          </a:p>
        </p:txBody>
      </p:sp>
    </p:spTree>
    <p:extLst>
      <p:ext uri="{BB962C8B-B14F-4D97-AF65-F5344CB8AC3E}">
        <p14:creationId xmlns:p14="http://schemas.microsoft.com/office/powerpoint/2010/main" val="1417148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726EB2-4B6C-4675-8599-EF68975C2A6A}"/>
              </a:ext>
            </a:extLst>
          </p:cNvPr>
          <p:cNvSpPr>
            <a:spLocks noGrp="1"/>
          </p:cNvSpPr>
          <p:nvPr>
            <p:ph type="title"/>
          </p:nvPr>
        </p:nvSpPr>
        <p:spPr/>
        <p:txBody>
          <a:bodyPr/>
          <a:lstStyle/>
          <a:p>
            <a:r>
              <a:rPr lang="en-US" dirty="0"/>
              <a:t>Cohort Analysis Step-by-Step</a:t>
            </a:r>
          </a:p>
        </p:txBody>
      </p:sp>
      <p:sp>
        <p:nvSpPr>
          <p:cNvPr id="7" name="Text Placeholder 6">
            <a:extLst>
              <a:ext uri="{FF2B5EF4-FFF2-40B4-BE49-F238E27FC236}">
                <a16:creationId xmlns:a16="http://schemas.microsoft.com/office/drawing/2014/main" id="{D990B17B-535E-4DF9-A835-5E1D77106E75}"/>
              </a:ext>
            </a:extLst>
          </p:cNvPr>
          <p:cNvSpPr>
            <a:spLocks noGrp="1"/>
          </p:cNvSpPr>
          <p:nvPr>
            <p:ph idx="1"/>
          </p:nvPr>
        </p:nvSpPr>
        <p:spPr>
          <a:xfrm>
            <a:off x="781201" y="1166400"/>
            <a:ext cx="4007762" cy="3402000"/>
          </a:xfrm>
          <a:solidFill>
            <a:schemeClr val="bg1"/>
          </a:solidFill>
        </p:spPr>
        <p:txBody>
          <a:bodyPr/>
          <a:lstStyle/>
          <a:p>
            <a:r>
              <a:rPr lang="en-US" dirty="0"/>
              <a:t>Access the transactions and calculate the month of first purchase for each ID:</a:t>
            </a:r>
          </a:p>
        </p:txBody>
      </p:sp>
      <p:sp>
        <p:nvSpPr>
          <p:cNvPr id="4" name="Slide Number Placeholder 3">
            <a:extLst>
              <a:ext uri="{FF2B5EF4-FFF2-40B4-BE49-F238E27FC236}">
                <a16:creationId xmlns:a16="http://schemas.microsoft.com/office/drawing/2014/main" id="{D16B70BB-4127-47DE-96A2-4866BF7C7B67}"/>
              </a:ext>
            </a:extLst>
          </p:cNvPr>
          <p:cNvSpPr>
            <a:spLocks noGrp="1"/>
          </p:cNvSpPr>
          <p:nvPr>
            <p:ph type="sldNum" sz="quarter" idx="12"/>
          </p:nvPr>
        </p:nvSpPr>
        <p:spPr/>
        <p:txBody>
          <a:bodyPr/>
          <a:lstStyle/>
          <a:p>
            <a:fld id="{220B6647-BD7A-7942-B66E-0DFF9B72D92D}" type="slidenum">
              <a:rPr lang="en-US" smtClean="0"/>
              <a:pPr/>
              <a:t>20</a:t>
            </a:fld>
            <a:endParaRPr lang="en-US"/>
          </a:p>
        </p:txBody>
      </p:sp>
      <p:sp>
        <p:nvSpPr>
          <p:cNvPr id="2" name="Text Placeholder 1">
            <a:extLst>
              <a:ext uri="{FF2B5EF4-FFF2-40B4-BE49-F238E27FC236}">
                <a16:creationId xmlns:a16="http://schemas.microsoft.com/office/drawing/2014/main" id="{BC8084E4-4F0F-4FFD-8B92-47BE0E318693}"/>
              </a:ext>
            </a:extLst>
          </p:cNvPr>
          <p:cNvSpPr>
            <a:spLocks noGrp="1"/>
          </p:cNvSpPr>
          <p:nvPr>
            <p:ph type="body" sz="quarter" idx="13"/>
          </p:nvPr>
        </p:nvSpPr>
        <p:spPr/>
        <p:txBody>
          <a:bodyPr/>
          <a:lstStyle/>
          <a:p>
            <a:r>
              <a:rPr lang="en-US" dirty="0"/>
              <a:t>Steps 1 and 2: Access raw data and calculate the cohorts</a:t>
            </a:r>
          </a:p>
        </p:txBody>
      </p:sp>
      <p:pic>
        <p:nvPicPr>
          <p:cNvPr id="12" name="Picture 11" descr="Graphical user interface, application, icon&#10;&#10;Description automatically generated">
            <a:extLst>
              <a:ext uri="{FF2B5EF4-FFF2-40B4-BE49-F238E27FC236}">
                <a16:creationId xmlns:a16="http://schemas.microsoft.com/office/drawing/2014/main" id="{FB84792E-D313-08AC-216A-F888E9573548}"/>
              </a:ext>
            </a:extLst>
          </p:cNvPr>
          <p:cNvPicPr>
            <a:picLocks noChangeAspect="1"/>
          </p:cNvPicPr>
          <p:nvPr/>
        </p:nvPicPr>
        <p:blipFill>
          <a:blip r:embed="rId2"/>
          <a:stretch>
            <a:fillRect/>
          </a:stretch>
        </p:blipFill>
        <p:spPr>
          <a:xfrm>
            <a:off x="6257108" y="1613520"/>
            <a:ext cx="1131570" cy="1131570"/>
          </a:xfrm>
          <a:prstGeom prst="rect">
            <a:avLst/>
          </a:prstGeom>
        </p:spPr>
      </p:pic>
      <p:pic>
        <p:nvPicPr>
          <p:cNvPr id="14" name="Picture 13" descr="Icon&#10;&#10;Description automatically generated">
            <a:extLst>
              <a:ext uri="{FF2B5EF4-FFF2-40B4-BE49-F238E27FC236}">
                <a16:creationId xmlns:a16="http://schemas.microsoft.com/office/drawing/2014/main" id="{84561F04-717A-9F74-F031-6E9F3DF45CA0}"/>
              </a:ext>
            </a:extLst>
          </p:cNvPr>
          <p:cNvPicPr>
            <a:picLocks noChangeAspect="1"/>
          </p:cNvPicPr>
          <p:nvPr/>
        </p:nvPicPr>
        <p:blipFill>
          <a:blip r:embed="rId3"/>
          <a:stretch>
            <a:fillRect/>
          </a:stretch>
        </p:blipFill>
        <p:spPr>
          <a:xfrm>
            <a:off x="5546430" y="2945971"/>
            <a:ext cx="1131570" cy="1131570"/>
          </a:xfrm>
          <a:prstGeom prst="rect">
            <a:avLst/>
          </a:prstGeom>
        </p:spPr>
      </p:pic>
      <p:sp>
        <p:nvSpPr>
          <p:cNvPr id="16" name="Rectangle 15">
            <a:extLst>
              <a:ext uri="{FF2B5EF4-FFF2-40B4-BE49-F238E27FC236}">
                <a16:creationId xmlns:a16="http://schemas.microsoft.com/office/drawing/2014/main" id="{0C1098FE-3033-A8B1-AE34-CFA92BC43C7D}"/>
              </a:ext>
            </a:extLst>
          </p:cNvPr>
          <p:cNvSpPr/>
          <p:nvPr/>
        </p:nvSpPr>
        <p:spPr>
          <a:xfrm>
            <a:off x="5279746" y="1166400"/>
            <a:ext cx="3086294" cy="3402000"/>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t"/>
          <a:lstStyle/>
          <a:p>
            <a:pPr algn="ctr"/>
            <a:r>
              <a:rPr lang="en-DE" sz="1260" dirty="0">
                <a:solidFill>
                  <a:schemeClr val="tx1"/>
                </a:solidFill>
              </a:rPr>
              <a:t>Remember these nodes:</a:t>
            </a:r>
          </a:p>
        </p:txBody>
      </p:sp>
      <p:pic>
        <p:nvPicPr>
          <p:cNvPr id="6" name="Picture 5" descr="Application, icon&#10;&#10;Description automatically generated">
            <a:extLst>
              <a:ext uri="{FF2B5EF4-FFF2-40B4-BE49-F238E27FC236}">
                <a16:creationId xmlns:a16="http://schemas.microsoft.com/office/drawing/2014/main" id="{6B6754E6-05B8-2EBB-DD0C-49D22B81A996}"/>
              </a:ext>
            </a:extLst>
          </p:cNvPr>
          <p:cNvPicPr>
            <a:picLocks noChangeAspect="1"/>
          </p:cNvPicPr>
          <p:nvPr/>
        </p:nvPicPr>
        <p:blipFill>
          <a:blip r:embed="rId4"/>
          <a:stretch>
            <a:fillRect/>
          </a:stretch>
        </p:blipFill>
        <p:spPr>
          <a:xfrm>
            <a:off x="7163897" y="2945971"/>
            <a:ext cx="1131570" cy="1131570"/>
          </a:xfrm>
          <a:prstGeom prst="rect">
            <a:avLst/>
          </a:prstGeom>
        </p:spPr>
      </p:pic>
      <p:pic>
        <p:nvPicPr>
          <p:cNvPr id="11" name="Picture 10" descr="Table&#10;&#10;Description automatically generated">
            <a:extLst>
              <a:ext uri="{FF2B5EF4-FFF2-40B4-BE49-F238E27FC236}">
                <a16:creationId xmlns:a16="http://schemas.microsoft.com/office/drawing/2014/main" id="{858FB5C2-A0A7-18A5-18C3-7A44594E015A}"/>
              </a:ext>
            </a:extLst>
          </p:cNvPr>
          <p:cNvPicPr>
            <a:picLocks noChangeAspect="1"/>
          </p:cNvPicPr>
          <p:nvPr/>
        </p:nvPicPr>
        <p:blipFill>
          <a:blip r:embed="rId5"/>
          <a:stretch>
            <a:fillRect/>
          </a:stretch>
        </p:blipFill>
        <p:spPr>
          <a:xfrm>
            <a:off x="980884" y="2015538"/>
            <a:ext cx="4123865" cy="2447561"/>
          </a:xfrm>
          <a:prstGeom prst="rect">
            <a:avLst/>
          </a:prstGeom>
        </p:spPr>
      </p:pic>
    </p:spTree>
    <p:extLst>
      <p:ext uri="{BB962C8B-B14F-4D97-AF65-F5344CB8AC3E}">
        <p14:creationId xmlns:p14="http://schemas.microsoft.com/office/powerpoint/2010/main" val="4180667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726EB2-4B6C-4675-8599-EF68975C2A6A}"/>
              </a:ext>
            </a:extLst>
          </p:cNvPr>
          <p:cNvSpPr>
            <a:spLocks noGrp="1"/>
          </p:cNvSpPr>
          <p:nvPr>
            <p:ph type="title"/>
          </p:nvPr>
        </p:nvSpPr>
        <p:spPr/>
        <p:txBody>
          <a:bodyPr/>
          <a:lstStyle/>
          <a:p>
            <a:r>
              <a:rPr lang="en-US" dirty="0"/>
              <a:t>Cohort Analysis Step-by-Step</a:t>
            </a:r>
          </a:p>
        </p:txBody>
      </p:sp>
      <p:sp>
        <p:nvSpPr>
          <p:cNvPr id="7" name="Text Placeholder 6">
            <a:extLst>
              <a:ext uri="{FF2B5EF4-FFF2-40B4-BE49-F238E27FC236}">
                <a16:creationId xmlns:a16="http://schemas.microsoft.com/office/drawing/2014/main" id="{D990B17B-535E-4DF9-A835-5E1D77106E75}"/>
              </a:ext>
            </a:extLst>
          </p:cNvPr>
          <p:cNvSpPr>
            <a:spLocks noGrp="1"/>
          </p:cNvSpPr>
          <p:nvPr>
            <p:ph idx="1"/>
          </p:nvPr>
        </p:nvSpPr>
        <p:spPr>
          <a:xfrm>
            <a:off x="781201" y="1166400"/>
            <a:ext cx="4007762" cy="3402000"/>
          </a:xfrm>
          <a:solidFill>
            <a:schemeClr val="bg1"/>
          </a:solidFill>
        </p:spPr>
        <p:txBody>
          <a:bodyPr/>
          <a:lstStyle/>
          <a:p>
            <a:r>
              <a:rPr lang="en-US" dirty="0"/>
              <a:t>Calculate the number of purchases by month and cohort and consider that all customers retain in the first month:</a:t>
            </a:r>
          </a:p>
        </p:txBody>
      </p:sp>
      <p:sp>
        <p:nvSpPr>
          <p:cNvPr id="4" name="Slide Number Placeholder 3">
            <a:extLst>
              <a:ext uri="{FF2B5EF4-FFF2-40B4-BE49-F238E27FC236}">
                <a16:creationId xmlns:a16="http://schemas.microsoft.com/office/drawing/2014/main" id="{D16B70BB-4127-47DE-96A2-4866BF7C7B67}"/>
              </a:ext>
            </a:extLst>
          </p:cNvPr>
          <p:cNvSpPr>
            <a:spLocks noGrp="1"/>
          </p:cNvSpPr>
          <p:nvPr>
            <p:ph type="sldNum" sz="quarter" idx="12"/>
          </p:nvPr>
        </p:nvSpPr>
        <p:spPr/>
        <p:txBody>
          <a:bodyPr/>
          <a:lstStyle/>
          <a:p>
            <a:fld id="{220B6647-BD7A-7942-B66E-0DFF9B72D92D}" type="slidenum">
              <a:rPr lang="en-US" smtClean="0"/>
              <a:pPr/>
              <a:t>21</a:t>
            </a:fld>
            <a:endParaRPr lang="en-US"/>
          </a:p>
        </p:txBody>
      </p:sp>
      <p:sp>
        <p:nvSpPr>
          <p:cNvPr id="2" name="Text Placeholder 1">
            <a:extLst>
              <a:ext uri="{FF2B5EF4-FFF2-40B4-BE49-F238E27FC236}">
                <a16:creationId xmlns:a16="http://schemas.microsoft.com/office/drawing/2014/main" id="{BC8084E4-4F0F-4FFD-8B92-47BE0E318693}"/>
              </a:ext>
            </a:extLst>
          </p:cNvPr>
          <p:cNvSpPr>
            <a:spLocks noGrp="1"/>
          </p:cNvSpPr>
          <p:nvPr>
            <p:ph type="body" sz="quarter" idx="13"/>
          </p:nvPr>
        </p:nvSpPr>
        <p:spPr/>
        <p:txBody>
          <a:bodyPr/>
          <a:lstStyle/>
          <a:p>
            <a:r>
              <a:rPr lang="en-US" dirty="0"/>
              <a:t>Step 3: Calculate customer retention ratio</a:t>
            </a:r>
          </a:p>
        </p:txBody>
      </p:sp>
      <p:pic>
        <p:nvPicPr>
          <p:cNvPr id="12" name="Picture 11">
            <a:extLst>
              <a:ext uri="{FF2B5EF4-FFF2-40B4-BE49-F238E27FC236}">
                <a16:creationId xmlns:a16="http://schemas.microsoft.com/office/drawing/2014/main" id="{FB84792E-D313-08AC-216A-F888E9573548}"/>
              </a:ext>
            </a:extLst>
          </p:cNvPr>
          <p:cNvPicPr>
            <a:picLocks noChangeAspect="1"/>
          </p:cNvPicPr>
          <p:nvPr/>
        </p:nvPicPr>
        <p:blipFill>
          <a:blip r:embed="rId2"/>
          <a:srcRect/>
          <a:stretch/>
        </p:blipFill>
        <p:spPr>
          <a:xfrm>
            <a:off x="6257108" y="1613520"/>
            <a:ext cx="1131570" cy="1131570"/>
          </a:xfrm>
          <a:prstGeom prst="rect">
            <a:avLst/>
          </a:prstGeom>
        </p:spPr>
      </p:pic>
      <p:sp>
        <p:nvSpPr>
          <p:cNvPr id="16" name="Rectangle 15">
            <a:extLst>
              <a:ext uri="{FF2B5EF4-FFF2-40B4-BE49-F238E27FC236}">
                <a16:creationId xmlns:a16="http://schemas.microsoft.com/office/drawing/2014/main" id="{0C1098FE-3033-A8B1-AE34-CFA92BC43C7D}"/>
              </a:ext>
            </a:extLst>
          </p:cNvPr>
          <p:cNvSpPr/>
          <p:nvPr/>
        </p:nvSpPr>
        <p:spPr>
          <a:xfrm>
            <a:off x="5279746" y="1166400"/>
            <a:ext cx="3086294" cy="3402000"/>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t"/>
          <a:lstStyle/>
          <a:p>
            <a:pPr algn="ctr"/>
            <a:r>
              <a:rPr lang="en-DE" sz="1260" dirty="0">
                <a:solidFill>
                  <a:schemeClr val="tx1"/>
                </a:solidFill>
              </a:rPr>
              <a:t>Remember these nodes:</a:t>
            </a:r>
          </a:p>
        </p:txBody>
      </p:sp>
      <p:pic>
        <p:nvPicPr>
          <p:cNvPr id="9" name="Picture 8" descr="Application, icon&#10;&#10;Description automatically generated">
            <a:extLst>
              <a:ext uri="{FF2B5EF4-FFF2-40B4-BE49-F238E27FC236}">
                <a16:creationId xmlns:a16="http://schemas.microsoft.com/office/drawing/2014/main" id="{DAECEE79-4020-68AC-BC52-F58FCE9FCD75}"/>
              </a:ext>
            </a:extLst>
          </p:cNvPr>
          <p:cNvPicPr>
            <a:picLocks noChangeAspect="1"/>
          </p:cNvPicPr>
          <p:nvPr/>
        </p:nvPicPr>
        <p:blipFill>
          <a:blip r:embed="rId3"/>
          <a:stretch>
            <a:fillRect/>
          </a:stretch>
        </p:blipFill>
        <p:spPr>
          <a:xfrm>
            <a:off x="6257108" y="2945971"/>
            <a:ext cx="1131570" cy="1131570"/>
          </a:xfrm>
          <a:prstGeom prst="rect">
            <a:avLst/>
          </a:prstGeom>
        </p:spPr>
      </p:pic>
      <p:pic>
        <p:nvPicPr>
          <p:cNvPr id="17" name="Picture 16">
            <a:extLst>
              <a:ext uri="{FF2B5EF4-FFF2-40B4-BE49-F238E27FC236}">
                <a16:creationId xmlns:a16="http://schemas.microsoft.com/office/drawing/2014/main" id="{BE1EDE95-047A-F2BD-0C4A-76A7715BD5D4}"/>
              </a:ext>
            </a:extLst>
          </p:cNvPr>
          <p:cNvPicPr>
            <a:picLocks noChangeAspect="1"/>
          </p:cNvPicPr>
          <p:nvPr/>
        </p:nvPicPr>
        <p:blipFill>
          <a:blip r:embed="rId4"/>
          <a:srcRect/>
          <a:stretch/>
        </p:blipFill>
        <p:spPr>
          <a:xfrm>
            <a:off x="848372" y="2179305"/>
            <a:ext cx="4185982" cy="1940653"/>
          </a:xfrm>
          <a:prstGeom prst="rect">
            <a:avLst/>
          </a:prstGeom>
        </p:spPr>
      </p:pic>
      <p:cxnSp>
        <p:nvCxnSpPr>
          <p:cNvPr id="3" name="Straight Arrow Connector 2">
            <a:extLst>
              <a:ext uri="{FF2B5EF4-FFF2-40B4-BE49-F238E27FC236}">
                <a16:creationId xmlns:a16="http://schemas.microsoft.com/office/drawing/2014/main" id="{0087DC03-5AD7-8A1F-55D2-092BB77913D3}"/>
              </a:ext>
            </a:extLst>
          </p:cNvPr>
          <p:cNvCxnSpPr>
            <a:cxnSpLocks/>
          </p:cNvCxnSpPr>
          <p:nvPr/>
        </p:nvCxnSpPr>
        <p:spPr>
          <a:xfrm>
            <a:off x="3019245" y="1863306"/>
            <a:ext cx="1079165" cy="512409"/>
          </a:xfrm>
          <a:prstGeom prst="straightConnector1">
            <a:avLst/>
          </a:prstGeom>
          <a:ln w="3175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112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726EB2-4B6C-4675-8599-EF68975C2A6A}"/>
              </a:ext>
            </a:extLst>
          </p:cNvPr>
          <p:cNvSpPr>
            <a:spLocks noGrp="1"/>
          </p:cNvSpPr>
          <p:nvPr>
            <p:ph type="title"/>
          </p:nvPr>
        </p:nvSpPr>
        <p:spPr/>
        <p:txBody>
          <a:bodyPr/>
          <a:lstStyle/>
          <a:p>
            <a:r>
              <a:rPr lang="en-US" dirty="0"/>
              <a:t>Cohort Analysis Step-by-Step</a:t>
            </a:r>
          </a:p>
        </p:txBody>
      </p:sp>
      <p:sp>
        <p:nvSpPr>
          <p:cNvPr id="7" name="Text Placeholder 6">
            <a:extLst>
              <a:ext uri="{FF2B5EF4-FFF2-40B4-BE49-F238E27FC236}">
                <a16:creationId xmlns:a16="http://schemas.microsoft.com/office/drawing/2014/main" id="{D990B17B-535E-4DF9-A835-5E1D77106E75}"/>
              </a:ext>
            </a:extLst>
          </p:cNvPr>
          <p:cNvSpPr>
            <a:spLocks noGrp="1"/>
          </p:cNvSpPr>
          <p:nvPr>
            <p:ph idx="1"/>
          </p:nvPr>
        </p:nvSpPr>
        <p:spPr>
          <a:xfrm>
            <a:off x="781201" y="1166400"/>
            <a:ext cx="4007762" cy="3402000"/>
          </a:xfrm>
          <a:solidFill>
            <a:schemeClr val="bg1"/>
          </a:solidFill>
        </p:spPr>
        <p:txBody>
          <a:bodyPr/>
          <a:lstStyle/>
          <a:p>
            <a:r>
              <a:rPr lang="en-US" dirty="0"/>
              <a:t>Calculate the difference between the cohort identifier month and each purchase month:</a:t>
            </a:r>
          </a:p>
        </p:txBody>
      </p:sp>
      <p:sp>
        <p:nvSpPr>
          <p:cNvPr id="4" name="Slide Number Placeholder 3">
            <a:extLst>
              <a:ext uri="{FF2B5EF4-FFF2-40B4-BE49-F238E27FC236}">
                <a16:creationId xmlns:a16="http://schemas.microsoft.com/office/drawing/2014/main" id="{D16B70BB-4127-47DE-96A2-4866BF7C7B67}"/>
              </a:ext>
            </a:extLst>
          </p:cNvPr>
          <p:cNvSpPr>
            <a:spLocks noGrp="1"/>
          </p:cNvSpPr>
          <p:nvPr>
            <p:ph type="sldNum" sz="quarter" idx="12"/>
          </p:nvPr>
        </p:nvSpPr>
        <p:spPr/>
        <p:txBody>
          <a:bodyPr/>
          <a:lstStyle/>
          <a:p>
            <a:fld id="{220B6647-BD7A-7942-B66E-0DFF9B72D92D}" type="slidenum">
              <a:rPr lang="en-US" smtClean="0"/>
              <a:pPr/>
              <a:t>22</a:t>
            </a:fld>
            <a:endParaRPr lang="en-US"/>
          </a:p>
        </p:txBody>
      </p:sp>
      <p:sp>
        <p:nvSpPr>
          <p:cNvPr id="2" name="Text Placeholder 1">
            <a:extLst>
              <a:ext uri="{FF2B5EF4-FFF2-40B4-BE49-F238E27FC236}">
                <a16:creationId xmlns:a16="http://schemas.microsoft.com/office/drawing/2014/main" id="{BC8084E4-4F0F-4FFD-8B92-47BE0E318693}"/>
              </a:ext>
            </a:extLst>
          </p:cNvPr>
          <p:cNvSpPr>
            <a:spLocks noGrp="1"/>
          </p:cNvSpPr>
          <p:nvPr>
            <p:ph type="body" sz="quarter" idx="13"/>
          </p:nvPr>
        </p:nvSpPr>
        <p:spPr/>
        <p:txBody>
          <a:bodyPr/>
          <a:lstStyle/>
          <a:p>
            <a:r>
              <a:rPr lang="en-US" dirty="0"/>
              <a:t>Step 4: Calculate relative months</a:t>
            </a:r>
          </a:p>
        </p:txBody>
      </p:sp>
      <p:pic>
        <p:nvPicPr>
          <p:cNvPr id="12" name="Picture 11">
            <a:extLst>
              <a:ext uri="{FF2B5EF4-FFF2-40B4-BE49-F238E27FC236}">
                <a16:creationId xmlns:a16="http://schemas.microsoft.com/office/drawing/2014/main" id="{FB84792E-D313-08AC-216A-F888E9573548}"/>
              </a:ext>
            </a:extLst>
          </p:cNvPr>
          <p:cNvPicPr>
            <a:picLocks noChangeAspect="1"/>
          </p:cNvPicPr>
          <p:nvPr/>
        </p:nvPicPr>
        <p:blipFill>
          <a:blip r:embed="rId2"/>
          <a:srcRect/>
          <a:stretch/>
        </p:blipFill>
        <p:spPr>
          <a:xfrm>
            <a:off x="6257108" y="1613520"/>
            <a:ext cx="1131570" cy="1131570"/>
          </a:xfrm>
          <a:prstGeom prst="rect">
            <a:avLst/>
          </a:prstGeom>
        </p:spPr>
      </p:pic>
      <p:sp>
        <p:nvSpPr>
          <p:cNvPr id="16" name="Rectangle 15">
            <a:extLst>
              <a:ext uri="{FF2B5EF4-FFF2-40B4-BE49-F238E27FC236}">
                <a16:creationId xmlns:a16="http://schemas.microsoft.com/office/drawing/2014/main" id="{0C1098FE-3033-A8B1-AE34-CFA92BC43C7D}"/>
              </a:ext>
            </a:extLst>
          </p:cNvPr>
          <p:cNvSpPr/>
          <p:nvPr/>
        </p:nvSpPr>
        <p:spPr>
          <a:xfrm>
            <a:off x="5279746" y="1166400"/>
            <a:ext cx="3086294" cy="3402000"/>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t"/>
          <a:lstStyle/>
          <a:p>
            <a:pPr algn="ctr"/>
            <a:r>
              <a:rPr lang="en-DE" sz="1260" dirty="0">
                <a:solidFill>
                  <a:schemeClr val="tx1"/>
                </a:solidFill>
              </a:rPr>
              <a:t>Remember these nodes:</a:t>
            </a:r>
          </a:p>
        </p:txBody>
      </p:sp>
      <p:pic>
        <p:nvPicPr>
          <p:cNvPr id="9" name="Picture 8">
            <a:extLst>
              <a:ext uri="{FF2B5EF4-FFF2-40B4-BE49-F238E27FC236}">
                <a16:creationId xmlns:a16="http://schemas.microsoft.com/office/drawing/2014/main" id="{DAECEE79-4020-68AC-BC52-F58FCE9FCD75}"/>
              </a:ext>
            </a:extLst>
          </p:cNvPr>
          <p:cNvPicPr>
            <a:picLocks noChangeAspect="1"/>
          </p:cNvPicPr>
          <p:nvPr/>
        </p:nvPicPr>
        <p:blipFill>
          <a:blip r:embed="rId3"/>
          <a:srcRect/>
          <a:stretch/>
        </p:blipFill>
        <p:spPr>
          <a:xfrm>
            <a:off x="6257108" y="2945971"/>
            <a:ext cx="1131570" cy="1131570"/>
          </a:xfrm>
          <a:prstGeom prst="rect">
            <a:avLst/>
          </a:prstGeom>
        </p:spPr>
      </p:pic>
      <p:pic>
        <p:nvPicPr>
          <p:cNvPr id="17" name="Picture 16">
            <a:extLst>
              <a:ext uri="{FF2B5EF4-FFF2-40B4-BE49-F238E27FC236}">
                <a16:creationId xmlns:a16="http://schemas.microsoft.com/office/drawing/2014/main" id="{BE1EDE95-047A-F2BD-0C4A-76A7715BD5D4}"/>
              </a:ext>
            </a:extLst>
          </p:cNvPr>
          <p:cNvPicPr>
            <a:picLocks noChangeAspect="1"/>
          </p:cNvPicPr>
          <p:nvPr/>
        </p:nvPicPr>
        <p:blipFill>
          <a:blip r:embed="rId4"/>
          <a:srcRect/>
          <a:stretch/>
        </p:blipFill>
        <p:spPr>
          <a:xfrm>
            <a:off x="901862" y="2009600"/>
            <a:ext cx="4035234" cy="2759682"/>
          </a:xfrm>
          <a:prstGeom prst="rect">
            <a:avLst/>
          </a:prstGeom>
        </p:spPr>
      </p:pic>
    </p:spTree>
    <p:extLst>
      <p:ext uri="{BB962C8B-B14F-4D97-AF65-F5344CB8AC3E}">
        <p14:creationId xmlns:p14="http://schemas.microsoft.com/office/powerpoint/2010/main" val="2680291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726EB2-4B6C-4675-8599-EF68975C2A6A}"/>
              </a:ext>
            </a:extLst>
          </p:cNvPr>
          <p:cNvSpPr>
            <a:spLocks noGrp="1"/>
          </p:cNvSpPr>
          <p:nvPr>
            <p:ph type="title"/>
          </p:nvPr>
        </p:nvSpPr>
        <p:spPr/>
        <p:txBody>
          <a:bodyPr/>
          <a:lstStyle/>
          <a:p>
            <a:r>
              <a:rPr lang="en-US" dirty="0"/>
              <a:t>Cohort Analysis Step-by-Step</a:t>
            </a:r>
          </a:p>
        </p:txBody>
      </p:sp>
      <p:sp>
        <p:nvSpPr>
          <p:cNvPr id="7" name="Text Placeholder 6">
            <a:extLst>
              <a:ext uri="{FF2B5EF4-FFF2-40B4-BE49-F238E27FC236}">
                <a16:creationId xmlns:a16="http://schemas.microsoft.com/office/drawing/2014/main" id="{D990B17B-535E-4DF9-A835-5E1D77106E75}"/>
              </a:ext>
            </a:extLst>
          </p:cNvPr>
          <p:cNvSpPr>
            <a:spLocks noGrp="1"/>
          </p:cNvSpPr>
          <p:nvPr>
            <p:ph idx="1"/>
          </p:nvPr>
        </p:nvSpPr>
        <p:spPr>
          <a:xfrm>
            <a:off x="781201" y="1166400"/>
            <a:ext cx="4007762" cy="3402000"/>
          </a:xfrm>
          <a:solidFill>
            <a:schemeClr val="bg1"/>
          </a:solidFill>
        </p:spPr>
        <p:txBody>
          <a:bodyPr/>
          <a:lstStyle/>
          <a:p>
            <a:r>
              <a:rPr lang="en-US" dirty="0"/>
              <a:t>Pivot the data and compare the cohorts in a stacked area chart:</a:t>
            </a:r>
          </a:p>
        </p:txBody>
      </p:sp>
      <p:sp>
        <p:nvSpPr>
          <p:cNvPr id="4" name="Slide Number Placeholder 3">
            <a:extLst>
              <a:ext uri="{FF2B5EF4-FFF2-40B4-BE49-F238E27FC236}">
                <a16:creationId xmlns:a16="http://schemas.microsoft.com/office/drawing/2014/main" id="{D16B70BB-4127-47DE-96A2-4866BF7C7B67}"/>
              </a:ext>
            </a:extLst>
          </p:cNvPr>
          <p:cNvSpPr>
            <a:spLocks noGrp="1"/>
          </p:cNvSpPr>
          <p:nvPr>
            <p:ph type="sldNum" sz="quarter" idx="12"/>
          </p:nvPr>
        </p:nvSpPr>
        <p:spPr/>
        <p:txBody>
          <a:bodyPr/>
          <a:lstStyle/>
          <a:p>
            <a:fld id="{220B6647-BD7A-7942-B66E-0DFF9B72D92D}" type="slidenum">
              <a:rPr lang="en-US" smtClean="0"/>
              <a:pPr/>
              <a:t>23</a:t>
            </a:fld>
            <a:endParaRPr lang="en-US"/>
          </a:p>
        </p:txBody>
      </p:sp>
      <p:sp>
        <p:nvSpPr>
          <p:cNvPr id="2" name="Text Placeholder 1">
            <a:extLst>
              <a:ext uri="{FF2B5EF4-FFF2-40B4-BE49-F238E27FC236}">
                <a16:creationId xmlns:a16="http://schemas.microsoft.com/office/drawing/2014/main" id="{BC8084E4-4F0F-4FFD-8B92-47BE0E318693}"/>
              </a:ext>
            </a:extLst>
          </p:cNvPr>
          <p:cNvSpPr>
            <a:spLocks noGrp="1"/>
          </p:cNvSpPr>
          <p:nvPr>
            <p:ph type="body" sz="quarter" idx="13"/>
          </p:nvPr>
        </p:nvSpPr>
        <p:spPr/>
        <p:txBody>
          <a:bodyPr/>
          <a:lstStyle/>
          <a:p>
            <a:r>
              <a:rPr lang="en-US" dirty="0"/>
              <a:t>Step 5: Visualize the results</a:t>
            </a:r>
          </a:p>
        </p:txBody>
      </p:sp>
      <p:pic>
        <p:nvPicPr>
          <p:cNvPr id="12" name="Picture 11">
            <a:extLst>
              <a:ext uri="{FF2B5EF4-FFF2-40B4-BE49-F238E27FC236}">
                <a16:creationId xmlns:a16="http://schemas.microsoft.com/office/drawing/2014/main" id="{FB84792E-D313-08AC-216A-F888E9573548}"/>
              </a:ext>
            </a:extLst>
          </p:cNvPr>
          <p:cNvPicPr>
            <a:picLocks noChangeAspect="1"/>
          </p:cNvPicPr>
          <p:nvPr/>
        </p:nvPicPr>
        <p:blipFill>
          <a:blip r:embed="rId2"/>
          <a:srcRect/>
          <a:stretch/>
        </p:blipFill>
        <p:spPr>
          <a:xfrm>
            <a:off x="6257108" y="1613520"/>
            <a:ext cx="1131570" cy="1131570"/>
          </a:xfrm>
          <a:prstGeom prst="rect">
            <a:avLst/>
          </a:prstGeom>
        </p:spPr>
      </p:pic>
      <p:sp>
        <p:nvSpPr>
          <p:cNvPr id="16" name="Rectangle 15">
            <a:extLst>
              <a:ext uri="{FF2B5EF4-FFF2-40B4-BE49-F238E27FC236}">
                <a16:creationId xmlns:a16="http://schemas.microsoft.com/office/drawing/2014/main" id="{0C1098FE-3033-A8B1-AE34-CFA92BC43C7D}"/>
              </a:ext>
            </a:extLst>
          </p:cNvPr>
          <p:cNvSpPr/>
          <p:nvPr/>
        </p:nvSpPr>
        <p:spPr>
          <a:xfrm>
            <a:off x="5279746" y="1166400"/>
            <a:ext cx="3086294" cy="3402000"/>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t"/>
          <a:lstStyle/>
          <a:p>
            <a:pPr algn="ctr"/>
            <a:r>
              <a:rPr lang="en-DE" sz="1260" dirty="0">
                <a:solidFill>
                  <a:schemeClr val="tx1"/>
                </a:solidFill>
              </a:rPr>
              <a:t>Remember these nodes:</a:t>
            </a:r>
          </a:p>
        </p:txBody>
      </p:sp>
      <p:pic>
        <p:nvPicPr>
          <p:cNvPr id="4098" name="Picture 2" descr="A Cohort Analysis Tutorial in KNIME">
            <a:extLst>
              <a:ext uri="{FF2B5EF4-FFF2-40B4-BE49-F238E27FC236}">
                <a16:creationId xmlns:a16="http://schemas.microsoft.com/office/drawing/2014/main" id="{99AD020A-24B7-48AE-401F-2C5828873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990" y="2179305"/>
            <a:ext cx="3889962" cy="20487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iagram&#10;&#10;Description automatically generated with medium confidence">
            <a:extLst>
              <a:ext uri="{FF2B5EF4-FFF2-40B4-BE49-F238E27FC236}">
                <a16:creationId xmlns:a16="http://schemas.microsoft.com/office/drawing/2014/main" id="{705E45F8-EBC9-82A9-93BF-D8461BEC2964}"/>
              </a:ext>
            </a:extLst>
          </p:cNvPr>
          <p:cNvPicPr>
            <a:picLocks noChangeAspect="1"/>
          </p:cNvPicPr>
          <p:nvPr/>
        </p:nvPicPr>
        <p:blipFill>
          <a:blip r:embed="rId4"/>
          <a:stretch>
            <a:fillRect/>
          </a:stretch>
        </p:blipFill>
        <p:spPr>
          <a:xfrm>
            <a:off x="6026359" y="2945971"/>
            <a:ext cx="1482357" cy="1131570"/>
          </a:xfrm>
          <a:prstGeom prst="rect">
            <a:avLst/>
          </a:prstGeom>
        </p:spPr>
      </p:pic>
    </p:spTree>
    <p:extLst>
      <p:ext uri="{BB962C8B-B14F-4D97-AF65-F5344CB8AC3E}">
        <p14:creationId xmlns:p14="http://schemas.microsoft.com/office/powerpoint/2010/main" val="4188280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68B45-045A-4DD8-8F33-7050A9FE8B58}"/>
              </a:ext>
            </a:extLst>
          </p:cNvPr>
          <p:cNvSpPr>
            <a:spLocks noGrp="1"/>
          </p:cNvSpPr>
          <p:nvPr>
            <p:ph type="title"/>
          </p:nvPr>
        </p:nvSpPr>
        <p:spPr/>
        <p:txBody>
          <a:bodyPr/>
          <a:lstStyle/>
          <a:p>
            <a:r>
              <a:rPr lang="en-US" dirty="0"/>
              <a:t>Why KNIME and not Excel?</a:t>
            </a:r>
          </a:p>
        </p:txBody>
      </p:sp>
      <p:pic>
        <p:nvPicPr>
          <p:cNvPr id="10" name="Content Placeholder 9" descr="Graphical user interface, text, application&#10;&#10;Description automatically generated">
            <a:extLst>
              <a:ext uri="{FF2B5EF4-FFF2-40B4-BE49-F238E27FC236}">
                <a16:creationId xmlns:a16="http://schemas.microsoft.com/office/drawing/2014/main" id="{2E66D0AE-B565-46CD-A86B-9A79AC1A3631}"/>
              </a:ext>
            </a:extLst>
          </p:cNvPr>
          <p:cNvPicPr>
            <a:picLocks noGrp="1" noChangeAspect="1"/>
          </p:cNvPicPr>
          <p:nvPr>
            <p:ph idx="1"/>
          </p:nvPr>
        </p:nvPicPr>
        <p:blipFill>
          <a:blip r:embed="rId2"/>
          <a:stretch>
            <a:fillRect/>
          </a:stretch>
        </p:blipFill>
        <p:spPr>
          <a:xfrm>
            <a:off x="3492397" y="938420"/>
            <a:ext cx="4855603" cy="1497565"/>
          </a:xfrm>
          <a:ln>
            <a:solidFill>
              <a:schemeClr val="tx1"/>
            </a:solidFill>
          </a:ln>
        </p:spPr>
      </p:pic>
      <p:sp>
        <p:nvSpPr>
          <p:cNvPr id="4" name="Slide Number Placeholder 3">
            <a:extLst>
              <a:ext uri="{FF2B5EF4-FFF2-40B4-BE49-F238E27FC236}">
                <a16:creationId xmlns:a16="http://schemas.microsoft.com/office/drawing/2014/main" id="{2137AF0A-9601-4D4F-8421-2E44AC0BACAC}"/>
              </a:ext>
            </a:extLst>
          </p:cNvPr>
          <p:cNvSpPr>
            <a:spLocks noGrp="1"/>
          </p:cNvSpPr>
          <p:nvPr>
            <p:ph type="sldNum" sz="quarter" idx="12"/>
          </p:nvPr>
        </p:nvSpPr>
        <p:spPr/>
        <p:txBody>
          <a:bodyPr/>
          <a:lstStyle/>
          <a:p>
            <a:fld id="{220B6647-BD7A-7942-B66E-0DFF9B72D92D}" type="slidenum">
              <a:rPr lang="en-US" smtClean="0"/>
              <a:pPr/>
              <a:t>24</a:t>
            </a:fld>
            <a:endParaRPr lang="en-US"/>
          </a:p>
        </p:txBody>
      </p:sp>
      <p:pic>
        <p:nvPicPr>
          <p:cNvPr id="6" name="Picture 5">
            <a:extLst>
              <a:ext uri="{FF2B5EF4-FFF2-40B4-BE49-F238E27FC236}">
                <a16:creationId xmlns:a16="http://schemas.microsoft.com/office/drawing/2014/main" id="{FACB921A-6706-4D47-BF55-0B7C37904FA9}"/>
              </a:ext>
            </a:extLst>
          </p:cNvPr>
          <p:cNvPicPr>
            <a:picLocks noChangeAspect="1"/>
          </p:cNvPicPr>
          <p:nvPr/>
        </p:nvPicPr>
        <p:blipFill>
          <a:blip r:embed="rId3"/>
          <a:stretch>
            <a:fillRect/>
          </a:stretch>
        </p:blipFill>
        <p:spPr>
          <a:xfrm>
            <a:off x="729293" y="1792580"/>
            <a:ext cx="1747062" cy="1717113"/>
          </a:xfrm>
          <a:prstGeom prst="rect">
            <a:avLst/>
          </a:prstGeom>
          <a:ln>
            <a:solidFill>
              <a:schemeClr val="tx1"/>
            </a:solidFill>
          </a:ln>
        </p:spPr>
      </p:pic>
      <p:sp>
        <p:nvSpPr>
          <p:cNvPr id="13" name="Arrow: Down 12">
            <a:extLst>
              <a:ext uri="{FF2B5EF4-FFF2-40B4-BE49-F238E27FC236}">
                <a16:creationId xmlns:a16="http://schemas.microsoft.com/office/drawing/2014/main" id="{0BC5C946-06A9-4F70-8EBD-8940D9A87099}"/>
              </a:ext>
            </a:extLst>
          </p:cNvPr>
          <p:cNvSpPr/>
          <p:nvPr/>
        </p:nvSpPr>
        <p:spPr>
          <a:xfrm rot="16200000">
            <a:off x="2597102" y="2168338"/>
            <a:ext cx="774550" cy="806824"/>
          </a:xfrm>
          <a:prstGeom prst="down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tx1"/>
              </a:solidFill>
            </a:endParaRPr>
          </a:p>
        </p:txBody>
      </p:sp>
      <p:pic>
        <p:nvPicPr>
          <p:cNvPr id="18" name="Picture 17">
            <a:extLst>
              <a:ext uri="{FF2B5EF4-FFF2-40B4-BE49-F238E27FC236}">
                <a16:creationId xmlns:a16="http://schemas.microsoft.com/office/drawing/2014/main" id="{8C1C366C-6967-4D5C-9952-B1D5E6F558D4}"/>
              </a:ext>
            </a:extLst>
          </p:cNvPr>
          <p:cNvPicPr>
            <a:picLocks noChangeAspect="1"/>
          </p:cNvPicPr>
          <p:nvPr/>
        </p:nvPicPr>
        <p:blipFill>
          <a:blip r:embed="rId4"/>
          <a:stretch>
            <a:fillRect/>
          </a:stretch>
        </p:blipFill>
        <p:spPr>
          <a:xfrm>
            <a:off x="3492397" y="2846012"/>
            <a:ext cx="5070126" cy="1116882"/>
          </a:xfrm>
          <a:prstGeom prst="rect">
            <a:avLst/>
          </a:prstGeom>
          <a:ln>
            <a:solidFill>
              <a:schemeClr val="tx1"/>
            </a:solidFill>
          </a:ln>
        </p:spPr>
      </p:pic>
      <p:pic>
        <p:nvPicPr>
          <p:cNvPr id="16" name="Picture 15">
            <a:extLst>
              <a:ext uri="{FF2B5EF4-FFF2-40B4-BE49-F238E27FC236}">
                <a16:creationId xmlns:a16="http://schemas.microsoft.com/office/drawing/2014/main" id="{C4A1C1F9-238A-4955-A36D-64058B8A0A75}"/>
              </a:ext>
            </a:extLst>
          </p:cNvPr>
          <p:cNvPicPr>
            <a:picLocks noChangeAspect="1"/>
          </p:cNvPicPr>
          <p:nvPr/>
        </p:nvPicPr>
        <p:blipFill>
          <a:blip r:embed="rId5"/>
          <a:srcRect/>
          <a:stretch/>
        </p:blipFill>
        <p:spPr>
          <a:xfrm>
            <a:off x="6615954" y="3387757"/>
            <a:ext cx="1671544" cy="1203761"/>
          </a:xfrm>
          <a:prstGeom prst="rect">
            <a:avLst/>
          </a:prstGeom>
          <a:ln>
            <a:solidFill>
              <a:schemeClr val="tx1"/>
            </a:solidFill>
          </a:ln>
        </p:spPr>
      </p:pic>
      <p:pic>
        <p:nvPicPr>
          <p:cNvPr id="20" name="Picture 19">
            <a:extLst>
              <a:ext uri="{FF2B5EF4-FFF2-40B4-BE49-F238E27FC236}">
                <a16:creationId xmlns:a16="http://schemas.microsoft.com/office/drawing/2014/main" id="{211268A2-859E-460F-8929-581420402AFA}"/>
              </a:ext>
            </a:extLst>
          </p:cNvPr>
          <p:cNvPicPr>
            <a:picLocks noChangeAspect="1"/>
          </p:cNvPicPr>
          <p:nvPr/>
        </p:nvPicPr>
        <p:blipFill>
          <a:blip r:embed="rId6"/>
          <a:stretch>
            <a:fillRect/>
          </a:stretch>
        </p:blipFill>
        <p:spPr>
          <a:xfrm>
            <a:off x="7353982" y="1534693"/>
            <a:ext cx="643198" cy="600318"/>
          </a:xfrm>
          <a:prstGeom prst="rect">
            <a:avLst/>
          </a:prstGeom>
        </p:spPr>
      </p:pic>
      <p:pic>
        <p:nvPicPr>
          <p:cNvPr id="22" name="Picture 21">
            <a:extLst>
              <a:ext uri="{FF2B5EF4-FFF2-40B4-BE49-F238E27FC236}">
                <a16:creationId xmlns:a16="http://schemas.microsoft.com/office/drawing/2014/main" id="{162940F7-28AA-4122-8F30-0CB21002A8D4}"/>
              </a:ext>
            </a:extLst>
          </p:cNvPr>
          <p:cNvPicPr>
            <a:picLocks noChangeAspect="1"/>
          </p:cNvPicPr>
          <p:nvPr/>
        </p:nvPicPr>
        <p:blipFill>
          <a:blip r:embed="rId7"/>
          <a:stretch>
            <a:fillRect/>
          </a:stretch>
        </p:blipFill>
        <p:spPr>
          <a:xfrm>
            <a:off x="4348390" y="4086658"/>
            <a:ext cx="1921017" cy="574590"/>
          </a:xfrm>
          <a:prstGeom prst="rect">
            <a:avLst/>
          </a:prstGeom>
        </p:spPr>
      </p:pic>
      <p:sp>
        <p:nvSpPr>
          <p:cNvPr id="23" name="TextBox 22">
            <a:extLst>
              <a:ext uri="{FF2B5EF4-FFF2-40B4-BE49-F238E27FC236}">
                <a16:creationId xmlns:a16="http://schemas.microsoft.com/office/drawing/2014/main" id="{A0E3D54F-D6E9-4189-9FF8-44F3BD9E8EF4}"/>
              </a:ext>
            </a:extLst>
          </p:cNvPr>
          <p:cNvSpPr txBox="1"/>
          <p:nvPr/>
        </p:nvSpPr>
        <p:spPr>
          <a:xfrm>
            <a:off x="3443424" y="2440004"/>
            <a:ext cx="5119099" cy="342432"/>
          </a:xfrm>
          <a:prstGeom prst="rect">
            <a:avLst/>
          </a:prstGeom>
          <a:noFill/>
          <a:ln w="15875">
            <a:noFill/>
          </a:ln>
        </p:spPr>
        <p:txBody>
          <a:bodyPr wrap="square" lIns="32400" tIns="32400" rIns="32400" bIns="32400" rtlCol="0" anchor="ctr" anchorCtr="0">
            <a:spAutoFit/>
          </a:bodyPr>
          <a:lstStyle/>
          <a:p>
            <a:pPr algn="l"/>
            <a:r>
              <a:rPr lang="en-US" sz="900" dirty="0"/>
              <a:t>Image from </a:t>
            </a:r>
            <a:r>
              <a:rPr lang="en-US" sz="900" i="1" dirty="0">
                <a:solidFill>
                  <a:srgbClr val="0D405F"/>
                </a:solidFill>
                <a:latin typeface="Noto Sans"/>
              </a:rPr>
              <a:t>Cohort Analysis in Excel– by Lokesh </a:t>
            </a:r>
            <a:r>
              <a:rPr lang="en-US" sz="900" i="1" dirty="0" err="1">
                <a:solidFill>
                  <a:srgbClr val="0D405F"/>
                </a:solidFill>
                <a:latin typeface="Noto Sans"/>
              </a:rPr>
              <a:t>Paliwal</a:t>
            </a:r>
            <a:r>
              <a:rPr lang="en-US" sz="900" dirty="0">
                <a:solidFill>
                  <a:srgbClr val="0D405F"/>
                </a:solidFill>
                <a:latin typeface="Noto Sans"/>
              </a:rPr>
              <a:t> [Video]. YouTube. https://youtu.be/pZbWaRsgBCc</a:t>
            </a:r>
            <a:endParaRPr lang="en-US" sz="900" dirty="0"/>
          </a:p>
        </p:txBody>
      </p:sp>
    </p:spTree>
    <p:extLst>
      <p:ext uri="{BB962C8B-B14F-4D97-AF65-F5344CB8AC3E}">
        <p14:creationId xmlns:p14="http://schemas.microsoft.com/office/powerpoint/2010/main" val="1477133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3574E-F20A-4AD4-BF80-91C7B8C72134}"/>
              </a:ext>
            </a:extLst>
          </p:cNvPr>
          <p:cNvSpPr>
            <a:spLocks noGrp="1"/>
          </p:cNvSpPr>
          <p:nvPr>
            <p:ph type="title"/>
          </p:nvPr>
        </p:nvSpPr>
        <p:spPr/>
        <p:txBody>
          <a:bodyPr/>
          <a:lstStyle/>
          <a:p>
            <a:r>
              <a:rPr lang="en-US" dirty="0"/>
              <a:t>Why KNIME and not Excel?</a:t>
            </a:r>
          </a:p>
        </p:txBody>
      </p:sp>
      <p:pic>
        <p:nvPicPr>
          <p:cNvPr id="5" name="Content Placeholder 4">
            <a:extLst>
              <a:ext uri="{FF2B5EF4-FFF2-40B4-BE49-F238E27FC236}">
                <a16:creationId xmlns:a16="http://schemas.microsoft.com/office/drawing/2014/main" id="{E8B7B123-459F-4808-89B2-30796423D027}"/>
              </a:ext>
            </a:extLst>
          </p:cNvPr>
          <p:cNvPicPr>
            <a:picLocks noGrp="1" noChangeAspect="1"/>
          </p:cNvPicPr>
          <p:nvPr>
            <p:ph idx="1"/>
          </p:nvPr>
        </p:nvPicPr>
        <p:blipFill>
          <a:blip r:embed="rId2"/>
          <a:stretch>
            <a:fillRect/>
          </a:stretch>
        </p:blipFill>
        <p:spPr>
          <a:xfrm>
            <a:off x="834029" y="1980000"/>
            <a:ext cx="3035892" cy="2186871"/>
          </a:xfrm>
          <a:prstGeom prst="rect">
            <a:avLst/>
          </a:prstGeom>
          <a:ln>
            <a:solidFill>
              <a:schemeClr val="tx1"/>
            </a:solidFill>
          </a:ln>
        </p:spPr>
      </p:pic>
      <p:sp>
        <p:nvSpPr>
          <p:cNvPr id="4" name="Slide Number Placeholder 3">
            <a:extLst>
              <a:ext uri="{FF2B5EF4-FFF2-40B4-BE49-F238E27FC236}">
                <a16:creationId xmlns:a16="http://schemas.microsoft.com/office/drawing/2014/main" id="{7AF72855-0A88-4BC6-A6FF-F58B9993DAE7}"/>
              </a:ext>
            </a:extLst>
          </p:cNvPr>
          <p:cNvSpPr>
            <a:spLocks noGrp="1"/>
          </p:cNvSpPr>
          <p:nvPr>
            <p:ph type="sldNum" sz="quarter" idx="12"/>
          </p:nvPr>
        </p:nvSpPr>
        <p:spPr/>
        <p:txBody>
          <a:bodyPr/>
          <a:lstStyle/>
          <a:p>
            <a:fld id="{220B6647-BD7A-7942-B66E-0DFF9B72D92D}" type="slidenum">
              <a:rPr lang="en-US" smtClean="0"/>
              <a:pPr/>
              <a:t>25</a:t>
            </a:fld>
            <a:endParaRPr lang="en-US"/>
          </a:p>
        </p:txBody>
      </p:sp>
      <p:sp>
        <p:nvSpPr>
          <p:cNvPr id="6" name="Arrow: Down 5">
            <a:extLst>
              <a:ext uri="{FF2B5EF4-FFF2-40B4-BE49-F238E27FC236}">
                <a16:creationId xmlns:a16="http://schemas.microsoft.com/office/drawing/2014/main" id="{12B9B558-894C-41AD-8F79-6109710F5867}"/>
              </a:ext>
            </a:extLst>
          </p:cNvPr>
          <p:cNvSpPr/>
          <p:nvPr/>
        </p:nvSpPr>
        <p:spPr>
          <a:xfrm rot="16200000">
            <a:off x="3984429" y="2931273"/>
            <a:ext cx="774550" cy="568584"/>
          </a:xfrm>
          <a:prstGeom prst="down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tx1"/>
              </a:solidFill>
            </a:endParaRPr>
          </a:p>
        </p:txBody>
      </p:sp>
      <p:pic>
        <p:nvPicPr>
          <p:cNvPr id="17" name="Picture 16">
            <a:extLst>
              <a:ext uri="{FF2B5EF4-FFF2-40B4-BE49-F238E27FC236}">
                <a16:creationId xmlns:a16="http://schemas.microsoft.com/office/drawing/2014/main" id="{7C9273A7-6A02-47A7-B73B-9F9C68B64261}"/>
              </a:ext>
            </a:extLst>
          </p:cNvPr>
          <p:cNvPicPr>
            <a:picLocks noChangeAspect="1"/>
          </p:cNvPicPr>
          <p:nvPr/>
        </p:nvPicPr>
        <p:blipFill>
          <a:blip r:embed="rId3"/>
          <a:stretch>
            <a:fillRect/>
          </a:stretch>
        </p:blipFill>
        <p:spPr>
          <a:xfrm>
            <a:off x="4873487" y="1030712"/>
            <a:ext cx="3194746" cy="1797578"/>
          </a:xfrm>
          <a:prstGeom prst="rect">
            <a:avLst/>
          </a:prstGeom>
          <a:ln>
            <a:solidFill>
              <a:schemeClr val="tx1"/>
            </a:solidFill>
          </a:ln>
        </p:spPr>
      </p:pic>
      <p:sp>
        <p:nvSpPr>
          <p:cNvPr id="18" name="TextBox 17">
            <a:extLst>
              <a:ext uri="{FF2B5EF4-FFF2-40B4-BE49-F238E27FC236}">
                <a16:creationId xmlns:a16="http://schemas.microsoft.com/office/drawing/2014/main" id="{0021943F-344C-4194-B915-140330298E0C}"/>
              </a:ext>
            </a:extLst>
          </p:cNvPr>
          <p:cNvSpPr txBox="1"/>
          <p:nvPr/>
        </p:nvSpPr>
        <p:spPr>
          <a:xfrm>
            <a:off x="781201" y="976630"/>
            <a:ext cx="4005953" cy="564031"/>
          </a:xfrm>
          <a:prstGeom prst="rect">
            <a:avLst/>
          </a:prstGeom>
          <a:noFill/>
          <a:ln w="15875">
            <a:noFill/>
          </a:ln>
        </p:spPr>
        <p:txBody>
          <a:bodyPr wrap="square" lIns="32400" tIns="32400" rIns="32400" bIns="32400" rtlCol="0" anchor="ctr" anchorCtr="0">
            <a:spAutoFit/>
          </a:bodyPr>
          <a:lstStyle/>
          <a:p>
            <a:pPr algn="l"/>
            <a:r>
              <a:rPr lang="en-US" sz="1620" dirty="0"/>
              <a:t>In KNIME the analysis is reusable to new data with different dates and IDs</a:t>
            </a:r>
          </a:p>
        </p:txBody>
      </p:sp>
      <p:pic>
        <p:nvPicPr>
          <p:cNvPr id="11" name="Picture 10">
            <a:extLst>
              <a:ext uri="{FF2B5EF4-FFF2-40B4-BE49-F238E27FC236}">
                <a16:creationId xmlns:a16="http://schemas.microsoft.com/office/drawing/2014/main" id="{6CCA91EB-441A-4D55-BCC5-EAC185872FC8}"/>
              </a:ext>
            </a:extLst>
          </p:cNvPr>
          <p:cNvPicPr>
            <a:picLocks noChangeAspect="1"/>
          </p:cNvPicPr>
          <p:nvPr/>
        </p:nvPicPr>
        <p:blipFill>
          <a:blip r:embed="rId4"/>
          <a:srcRect/>
          <a:stretch/>
        </p:blipFill>
        <p:spPr>
          <a:xfrm>
            <a:off x="5889167" y="2709579"/>
            <a:ext cx="2480769" cy="1786523"/>
          </a:xfrm>
          <a:prstGeom prst="rect">
            <a:avLst/>
          </a:prstGeom>
          <a:ln>
            <a:solidFill>
              <a:schemeClr val="tx1"/>
            </a:solidFill>
          </a:ln>
        </p:spPr>
      </p:pic>
      <p:sp>
        <p:nvSpPr>
          <p:cNvPr id="9" name="Rectangle: Rounded Corners 8">
            <a:extLst>
              <a:ext uri="{FF2B5EF4-FFF2-40B4-BE49-F238E27FC236}">
                <a16:creationId xmlns:a16="http://schemas.microsoft.com/office/drawing/2014/main" id="{2B97A74C-17F9-4E40-BF62-44ACF876F8BC}"/>
              </a:ext>
            </a:extLst>
          </p:cNvPr>
          <p:cNvSpPr/>
          <p:nvPr/>
        </p:nvSpPr>
        <p:spPr>
          <a:xfrm>
            <a:off x="1121485" y="2372062"/>
            <a:ext cx="1732755" cy="1794809"/>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7200" tIns="97200" rIns="97200" bIns="97200" rtlCol="0" anchor="ctr"/>
          <a:lstStyle/>
          <a:p>
            <a:pPr algn="ctr"/>
            <a:endParaRPr lang="en-US" sz="1260" dirty="0">
              <a:solidFill>
                <a:schemeClr val="tx1"/>
              </a:solidFill>
            </a:endParaRPr>
          </a:p>
        </p:txBody>
      </p:sp>
    </p:spTree>
    <p:extLst>
      <p:ext uri="{BB962C8B-B14F-4D97-AF65-F5344CB8AC3E}">
        <p14:creationId xmlns:p14="http://schemas.microsoft.com/office/powerpoint/2010/main" val="4188553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D4C16BD-0F65-476F-B504-40953A9811AA}"/>
              </a:ext>
            </a:extLst>
          </p:cNvPr>
          <p:cNvSpPr>
            <a:spLocks noGrp="1"/>
          </p:cNvSpPr>
          <p:nvPr>
            <p:ph type="title"/>
          </p:nvPr>
        </p:nvSpPr>
        <p:spPr/>
        <p:txBody>
          <a:bodyPr/>
          <a:lstStyle/>
          <a:p>
            <a:r>
              <a:rPr lang="en-US" dirty="0"/>
              <a:t>KNIME Resources for Cohort Analysis</a:t>
            </a:r>
          </a:p>
        </p:txBody>
      </p:sp>
      <p:sp>
        <p:nvSpPr>
          <p:cNvPr id="7" name="Content Placeholder 6">
            <a:extLst>
              <a:ext uri="{FF2B5EF4-FFF2-40B4-BE49-F238E27FC236}">
                <a16:creationId xmlns:a16="http://schemas.microsoft.com/office/drawing/2014/main" id="{452B7B5B-8F23-4B14-82AB-F8128AC642BB}"/>
              </a:ext>
            </a:extLst>
          </p:cNvPr>
          <p:cNvSpPr>
            <a:spLocks noGrp="1"/>
          </p:cNvSpPr>
          <p:nvPr>
            <p:ph idx="1"/>
          </p:nvPr>
        </p:nvSpPr>
        <p:spPr/>
        <p:txBody>
          <a:bodyPr/>
          <a:lstStyle/>
          <a:p>
            <a:r>
              <a:rPr lang="en-US" dirty="0">
                <a:hlinkClick r:id="rId2"/>
              </a:rPr>
              <a:t>Get Started with a Cohort Analysis in KNIME</a:t>
            </a:r>
            <a:r>
              <a:rPr lang="en-US" dirty="0"/>
              <a:t> (Blog)</a:t>
            </a:r>
          </a:p>
          <a:p>
            <a:pPr lvl="1"/>
            <a:r>
              <a:rPr lang="en-US" dirty="0"/>
              <a:t>Describing and illustrating the steps in the tutorial in detail</a:t>
            </a:r>
          </a:p>
          <a:p>
            <a:r>
              <a:rPr lang="en-US" dirty="0">
                <a:hlinkClick r:id="rId3"/>
              </a:rPr>
              <a:t>Seeing the Forest for the Trees – Cohort Analysis </a:t>
            </a:r>
            <a:r>
              <a:rPr lang="en-US" dirty="0"/>
              <a:t>(Blog) </a:t>
            </a:r>
          </a:p>
          <a:p>
            <a:pPr lvl="1"/>
            <a:r>
              <a:rPr lang="en-US" dirty="0"/>
              <a:t>Analyzing recurring revenue by time-based cohorts</a:t>
            </a:r>
          </a:p>
          <a:p>
            <a:pPr marL="0" indent="0">
              <a:buNone/>
            </a:pPr>
            <a:endParaRPr lang="en-US" dirty="0"/>
          </a:p>
        </p:txBody>
      </p:sp>
      <p:sp>
        <p:nvSpPr>
          <p:cNvPr id="4" name="Slide Number Placeholder 3">
            <a:extLst>
              <a:ext uri="{FF2B5EF4-FFF2-40B4-BE49-F238E27FC236}">
                <a16:creationId xmlns:a16="http://schemas.microsoft.com/office/drawing/2014/main" id="{9F2CD7E2-E586-447E-B766-80FBF2C84294}"/>
              </a:ext>
            </a:extLst>
          </p:cNvPr>
          <p:cNvSpPr>
            <a:spLocks noGrp="1"/>
          </p:cNvSpPr>
          <p:nvPr>
            <p:ph type="sldNum" sz="quarter" idx="12"/>
          </p:nvPr>
        </p:nvSpPr>
        <p:spPr/>
        <p:txBody>
          <a:bodyPr/>
          <a:lstStyle/>
          <a:p>
            <a:fld id="{220B6647-BD7A-7942-B66E-0DFF9B72D92D}" type="slidenum">
              <a:rPr lang="en-US" smtClean="0"/>
              <a:pPr/>
              <a:t>26</a:t>
            </a:fld>
            <a:endParaRPr lang="en-US"/>
          </a:p>
        </p:txBody>
      </p:sp>
      <p:pic>
        <p:nvPicPr>
          <p:cNvPr id="3" name="Picture 2" descr="Graphical user interface, application&#10;&#10;Description automatically generated">
            <a:extLst>
              <a:ext uri="{FF2B5EF4-FFF2-40B4-BE49-F238E27FC236}">
                <a16:creationId xmlns:a16="http://schemas.microsoft.com/office/drawing/2014/main" id="{CBB714D7-3DDC-4524-F047-A9F35B14AE13}"/>
              </a:ext>
            </a:extLst>
          </p:cNvPr>
          <p:cNvPicPr>
            <a:picLocks noChangeAspect="1"/>
          </p:cNvPicPr>
          <p:nvPr/>
        </p:nvPicPr>
        <p:blipFill>
          <a:blip r:embed="rId4"/>
          <a:stretch>
            <a:fillRect/>
          </a:stretch>
        </p:blipFill>
        <p:spPr>
          <a:xfrm>
            <a:off x="1047555" y="2040352"/>
            <a:ext cx="2566154" cy="2531288"/>
          </a:xfrm>
          <a:prstGeom prst="rect">
            <a:avLst/>
          </a:prstGeom>
        </p:spPr>
      </p:pic>
      <p:pic>
        <p:nvPicPr>
          <p:cNvPr id="8" name="Picture 7" descr="Chart&#10;&#10;Description automatically generated">
            <a:extLst>
              <a:ext uri="{FF2B5EF4-FFF2-40B4-BE49-F238E27FC236}">
                <a16:creationId xmlns:a16="http://schemas.microsoft.com/office/drawing/2014/main" id="{231B0439-928B-0036-D47D-301F2D2562A0}"/>
              </a:ext>
            </a:extLst>
          </p:cNvPr>
          <p:cNvPicPr>
            <a:picLocks noChangeAspect="1"/>
          </p:cNvPicPr>
          <p:nvPr/>
        </p:nvPicPr>
        <p:blipFill>
          <a:blip r:embed="rId5"/>
          <a:stretch>
            <a:fillRect/>
          </a:stretch>
        </p:blipFill>
        <p:spPr>
          <a:xfrm>
            <a:off x="4030269" y="2040352"/>
            <a:ext cx="2580507" cy="2531288"/>
          </a:xfrm>
          <a:prstGeom prst="rect">
            <a:avLst/>
          </a:prstGeom>
        </p:spPr>
      </p:pic>
    </p:spTree>
    <p:extLst>
      <p:ext uri="{BB962C8B-B14F-4D97-AF65-F5344CB8AC3E}">
        <p14:creationId xmlns:p14="http://schemas.microsoft.com/office/powerpoint/2010/main" val="756966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3CF26-200C-9731-17A1-D67F75C1C21D}"/>
              </a:ext>
            </a:extLst>
          </p:cNvPr>
          <p:cNvSpPr>
            <a:spLocks noGrp="1"/>
          </p:cNvSpPr>
          <p:nvPr>
            <p:ph type="ctrTitle"/>
          </p:nvPr>
        </p:nvSpPr>
        <p:spPr>
          <a:xfrm>
            <a:off x="733925" y="2015288"/>
            <a:ext cx="6202334" cy="767871"/>
          </a:xfrm>
        </p:spPr>
        <p:txBody>
          <a:bodyPr/>
          <a:lstStyle/>
          <a:p>
            <a:r>
              <a:rPr lang="en-US" sz="2000" dirty="0"/>
              <a:t>Understanding Financial Performance:</a:t>
            </a:r>
            <a:br>
              <a:rPr lang="en-US" sz="2000" dirty="0"/>
            </a:br>
            <a:r>
              <a:rPr lang="en-US" sz="1800" dirty="0"/>
              <a:t>Mastering Bank Reconciliation with KNIME </a:t>
            </a:r>
          </a:p>
        </p:txBody>
      </p:sp>
      <p:sp>
        <p:nvSpPr>
          <p:cNvPr id="3" name="Subtitle 2">
            <a:extLst>
              <a:ext uri="{FF2B5EF4-FFF2-40B4-BE49-F238E27FC236}">
                <a16:creationId xmlns:a16="http://schemas.microsoft.com/office/drawing/2014/main" id="{B17D37B2-FB7F-23F4-7375-BE612D5E9816}"/>
              </a:ext>
            </a:extLst>
          </p:cNvPr>
          <p:cNvSpPr>
            <a:spLocks noGrp="1"/>
          </p:cNvSpPr>
          <p:nvPr>
            <p:ph type="subTitle" idx="1"/>
          </p:nvPr>
        </p:nvSpPr>
        <p:spPr/>
        <p:txBody>
          <a:bodyPr/>
          <a:lstStyle/>
          <a:p>
            <a:endParaRPr lang="en-US" dirty="0"/>
          </a:p>
        </p:txBody>
      </p:sp>
      <p:sp>
        <p:nvSpPr>
          <p:cNvPr id="4" name="Text Placeholder 3">
            <a:extLst>
              <a:ext uri="{FF2B5EF4-FFF2-40B4-BE49-F238E27FC236}">
                <a16:creationId xmlns:a16="http://schemas.microsoft.com/office/drawing/2014/main" id="{514A2301-68D6-60F5-D888-694E7238239F}"/>
              </a:ext>
            </a:extLst>
          </p:cNvPr>
          <p:cNvSpPr>
            <a:spLocks noGrp="1"/>
          </p:cNvSpPr>
          <p:nvPr>
            <p:ph type="body" sz="quarter" idx="15"/>
          </p:nvPr>
        </p:nvSpPr>
        <p:spPr/>
        <p:txBody>
          <a:bodyPr/>
          <a:lstStyle/>
          <a:p>
            <a:endParaRPr lang="en-DE" dirty="0"/>
          </a:p>
        </p:txBody>
      </p:sp>
    </p:spTree>
    <p:extLst>
      <p:ext uri="{BB962C8B-B14F-4D97-AF65-F5344CB8AC3E}">
        <p14:creationId xmlns:p14="http://schemas.microsoft.com/office/powerpoint/2010/main" val="276034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a:extLst>
              <a:ext uri="{FF2B5EF4-FFF2-40B4-BE49-F238E27FC236}">
                <a16:creationId xmlns:a16="http://schemas.microsoft.com/office/drawing/2014/main" id="{6CEA5E0D-F333-360C-3F38-518DD84A1BDD}"/>
              </a:ext>
            </a:extLst>
          </p:cNvPr>
          <p:cNvCxnSpPr>
            <a:cxnSpLocks/>
          </p:cNvCxnSpPr>
          <p:nvPr/>
        </p:nvCxnSpPr>
        <p:spPr>
          <a:xfrm>
            <a:off x="682078" y="1522097"/>
            <a:ext cx="0" cy="2334286"/>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3" name="Slide Number Placeholder 2">
            <a:extLst>
              <a:ext uri="{FF2B5EF4-FFF2-40B4-BE49-F238E27FC236}">
                <a16:creationId xmlns:a16="http://schemas.microsoft.com/office/drawing/2014/main" id="{A3FCE52D-9975-7943-42BC-3C19979298C7}"/>
              </a:ext>
            </a:extLst>
          </p:cNvPr>
          <p:cNvSpPr>
            <a:spLocks noGrp="1"/>
          </p:cNvSpPr>
          <p:nvPr>
            <p:ph type="sldNum" sz="quarter" idx="12"/>
          </p:nvPr>
        </p:nvSpPr>
        <p:spPr>
          <a:xfrm>
            <a:off x="1864894" y="4897353"/>
            <a:ext cx="576000" cy="241773"/>
          </a:xfrm>
        </p:spPr>
        <p:txBody>
          <a:bodyPr/>
          <a:lstStyle/>
          <a:p>
            <a:fld id="{220B6647-BD7A-7942-B66E-0DFF9B72D92D}" type="slidenum">
              <a:rPr lang="en-US" smtClean="0"/>
              <a:pPr/>
              <a:t>28</a:t>
            </a:fld>
            <a:endParaRPr lang="en-US"/>
          </a:p>
        </p:txBody>
      </p:sp>
      <p:sp>
        <p:nvSpPr>
          <p:cNvPr id="14" name="TextBox 13">
            <a:extLst>
              <a:ext uri="{FF2B5EF4-FFF2-40B4-BE49-F238E27FC236}">
                <a16:creationId xmlns:a16="http://schemas.microsoft.com/office/drawing/2014/main" id="{2A39CDAE-FD10-8F2D-8C87-56341B676357}"/>
              </a:ext>
            </a:extLst>
          </p:cNvPr>
          <p:cNvSpPr txBox="1"/>
          <p:nvPr/>
        </p:nvSpPr>
        <p:spPr>
          <a:xfrm>
            <a:off x="896302" y="1524758"/>
            <a:ext cx="4388498" cy="349702"/>
          </a:xfrm>
          <a:prstGeom prst="rect">
            <a:avLst/>
          </a:prstGeom>
          <a:noFill/>
          <a:ln w="15875">
            <a:noFill/>
          </a:ln>
        </p:spPr>
        <p:txBody>
          <a:bodyPr wrap="square" lIns="36000" tIns="36000" rIns="36000" bIns="36000" rtlCol="0" anchor="ctr" anchorCtr="0">
            <a:spAutoFit/>
          </a:bodyPr>
          <a:lstStyle/>
          <a:p>
            <a:pPr algn="l"/>
            <a:r>
              <a:rPr lang="en-US" dirty="0"/>
              <a:t>Understanding Bank Reconciliation</a:t>
            </a:r>
            <a:endParaRPr lang="en-DE" dirty="0"/>
          </a:p>
        </p:txBody>
      </p:sp>
      <p:sp>
        <p:nvSpPr>
          <p:cNvPr id="15" name="TextBox 14">
            <a:extLst>
              <a:ext uri="{FF2B5EF4-FFF2-40B4-BE49-F238E27FC236}">
                <a16:creationId xmlns:a16="http://schemas.microsoft.com/office/drawing/2014/main" id="{A637B79B-C754-A7EA-F8DB-099950C08FC9}"/>
              </a:ext>
            </a:extLst>
          </p:cNvPr>
          <p:cNvSpPr txBox="1"/>
          <p:nvPr/>
        </p:nvSpPr>
        <p:spPr>
          <a:xfrm>
            <a:off x="896302" y="2179326"/>
            <a:ext cx="4623347" cy="349702"/>
          </a:xfrm>
          <a:prstGeom prst="rect">
            <a:avLst/>
          </a:prstGeom>
          <a:noFill/>
          <a:ln w="15875">
            <a:noFill/>
          </a:ln>
        </p:spPr>
        <p:txBody>
          <a:bodyPr wrap="square" lIns="36000" tIns="36000" rIns="36000" bIns="36000" rtlCol="0" anchor="ctr" anchorCtr="0">
            <a:spAutoFit/>
          </a:bodyPr>
          <a:lstStyle/>
          <a:p>
            <a:pPr algn="l"/>
            <a:r>
              <a:rPr lang="en-US" dirty="0"/>
              <a:t>Creating a Bank Reconciliation Statement</a:t>
            </a:r>
            <a:endParaRPr lang="en-DE" dirty="0"/>
          </a:p>
        </p:txBody>
      </p:sp>
      <p:sp>
        <p:nvSpPr>
          <p:cNvPr id="16" name="TextBox 15">
            <a:extLst>
              <a:ext uri="{FF2B5EF4-FFF2-40B4-BE49-F238E27FC236}">
                <a16:creationId xmlns:a16="http://schemas.microsoft.com/office/drawing/2014/main" id="{66CE0FA5-A32D-A25C-2860-18C03BB770E6}"/>
              </a:ext>
            </a:extLst>
          </p:cNvPr>
          <p:cNvSpPr txBox="1"/>
          <p:nvPr/>
        </p:nvSpPr>
        <p:spPr>
          <a:xfrm>
            <a:off x="896302" y="2833894"/>
            <a:ext cx="4388498" cy="349702"/>
          </a:xfrm>
          <a:prstGeom prst="rect">
            <a:avLst/>
          </a:prstGeom>
          <a:noFill/>
          <a:ln w="15875">
            <a:noFill/>
          </a:ln>
        </p:spPr>
        <p:txBody>
          <a:bodyPr wrap="square" lIns="36000" tIns="36000" rIns="36000" bIns="36000" rtlCol="0" anchor="ctr" anchorCtr="0">
            <a:spAutoFit/>
          </a:bodyPr>
          <a:lstStyle/>
          <a:p>
            <a:pPr algn="l"/>
            <a:r>
              <a:rPr lang="en-US" dirty="0"/>
              <a:t>Bank Reconciliation in KNIME</a:t>
            </a:r>
            <a:endParaRPr lang="en-DE" dirty="0"/>
          </a:p>
        </p:txBody>
      </p:sp>
      <p:sp>
        <p:nvSpPr>
          <p:cNvPr id="26" name="TextBox 25">
            <a:extLst>
              <a:ext uri="{FF2B5EF4-FFF2-40B4-BE49-F238E27FC236}">
                <a16:creationId xmlns:a16="http://schemas.microsoft.com/office/drawing/2014/main" id="{B64357A9-3672-D882-64CC-BD92811171F2}"/>
              </a:ext>
            </a:extLst>
          </p:cNvPr>
          <p:cNvSpPr txBox="1"/>
          <p:nvPr/>
        </p:nvSpPr>
        <p:spPr>
          <a:xfrm>
            <a:off x="896302" y="3488462"/>
            <a:ext cx="2557849" cy="355025"/>
          </a:xfrm>
          <a:prstGeom prst="rect">
            <a:avLst/>
          </a:prstGeom>
          <a:noFill/>
          <a:ln w="15875">
            <a:noFill/>
          </a:ln>
        </p:spPr>
        <p:txBody>
          <a:bodyPr wrap="square" lIns="36000" tIns="36000" rIns="36000" bIns="36000" rtlCol="0" anchor="ctr" anchorCtr="0">
            <a:spAutoFit/>
          </a:bodyPr>
          <a:lstStyle/>
          <a:p>
            <a:pPr algn="l"/>
            <a:r>
              <a:rPr lang="en-US" dirty="0"/>
              <a:t>Wrap Up</a:t>
            </a:r>
            <a:endParaRPr lang="en-DE" dirty="0"/>
          </a:p>
        </p:txBody>
      </p:sp>
    </p:spTree>
    <p:extLst>
      <p:ext uri="{BB962C8B-B14F-4D97-AF65-F5344CB8AC3E}">
        <p14:creationId xmlns:p14="http://schemas.microsoft.com/office/powerpoint/2010/main" val="1972731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69369-87D2-2EDC-4D94-A0060F63AE5B}"/>
              </a:ext>
            </a:extLst>
          </p:cNvPr>
          <p:cNvSpPr>
            <a:spLocks noGrp="1"/>
          </p:cNvSpPr>
          <p:nvPr>
            <p:ph type="ctrTitle"/>
          </p:nvPr>
        </p:nvSpPr>
        <p:spPr/>
        <p:txBody>
          <a:bodyPr>
            <a:normAutofit/>
          </a:bodyPr>
          <a:lstStyle/>
          <a:p>
            <a:r>
              <a:rPr lang="en-US" sz="2200" dirty="0"/>
              <a:t>Understanding Bank Reconciliation</a:t>
            </a:r>
            <a:endParaRPr lang="en-DE" sz="2200" dirty="0"/>
          </a:p>
        </p:txBody>
      </p:sp>
    </p:spTree>
    <p:extLst>
      <p:ext uri="{BB962C8B-B14F-4D97-AF65-F5344CB8AC3E}">
        <p14:creationId xmlns:p14="http://schemas.microsoft.com/office/powerpoint/2010/main" val="396372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4EB7E4-B003-41ED-3FC3-A5D58C6819D9}"/>
              </a:ext>
            </a:extLst>
          </p:cNvPr>
          <p:cNvSpPr>
            <a:spLocks noGrp="1"/>
          </p:cNvSpPr>
          <p:nvPr>
            <p:ph sz="half" idx="1"/>
          </p:nvPr>
        </p:nvSpPr>
        <p:spPr>
          <a:xfrm>
            <a:off x="4572000" y="907200"/>
            <a:ext cx="4211998" cy="3664440"/>
          </a:xfrm>
        </p:spPr>
        <p:txBody>
          <a:bodyPr/>
          <a:lstStyle/>
          <a:p>
            <a:r>
              <a:rPr lang="en-US" b="1" dirty="0"/>
              <a:t>Financial Planning &amp; Analysis (FP&amp;A): </a:t>
            </a:r>
          </a:p>
          <a:p>
            <a:pPr lvl="1"/>
            <a:r>
              <a:rPr lang="en-US" dirty="0"/>
              <a:t>Budget Monitoring</a:t>
            </a:r>
          </a:p>
          <a:p>
            <a:pPr lvl="1"/>
            <a:r>
              <a:rPr lang="en-US" dirty="0"/>
              <a:t>Financial Metrics for FP&amp;A</a:t>
            </a:r>
          </a:p>
          <a:p>
            <a:pPr lvl="2"/>
            <a:r>
              <a:rPr lang="en-US" dirty="0"/>
              <a:t>NPV &amp; XNPV</a:t>
            </a:r>
          </a:p>
          <a:p>
            <a:pPr lvl="2"/>
            <a:r>
              <a:rPr lang="en-US" dirty="0"/>
              <a:t>IRR, XIRR &amp; MIRR</a:t>
            </a:r>
          </a:p>
          <a:p>
            <a:pPr lvl="1"/>
            <a:r>
              <a:rPr lang="en-US" dirty="0"/>
              <a:t>Monthly and YTD  Revenues</a:t>
            </a:r>
          </a:p>
          <a:p>
            <a:pPr lvl="1"/>
            <a:endParaRPr lang="en-US" dirty="0"/>
          </a:p>
          <a:p>
            <a:r>
              <a:rPr lang="en-US" b="1" dirty="0"/>
              <a:t>Financial Services:</a:t>
            </a:r>
          </a:p>
          <a:p>
            <a:pPr lvl="1"/>
            <a:r>
              <a:rPr lang="en-US" dirty="0"/>
              <a:t>Credit Scoring</a:t>
            </a:r>
          </a:p>
          <a:p>
            <a:endParaRPr lang="en-US" dirty="0"/>
          </a:p>
          <a:p>
            <a:r>
              <a:rPr lang="en-US" b="1" dirty="0"/>
              <a:t>KPI:</a:t>
            </a:r>
          </a:p>
          <a:p>
            <a:pPr lvl="1"/>
            <a:r>
              <a:rPr lang="en-US" dirty="0"/>
              <a:t>Customer Churn </a:t>
            </a:r>
          </a:p>
          <a:p>
            <a:pPr lvl="1"/>
            <a:r>
              <a:rPr lang="en-US" dirty="0"/>
              <a:t>Employee Turnover</a:t>
            </a:r>
          </a:p>
          <a:p>
            <a:pPr lvl="1"/>
            <a:r>
              <a:rPr lang="en-US" dirty="0"/>
              <a:t>Revenue Growth</a:t>
            </a:r>
          </a:p>
          <a:p>
            <a:endParaRPr lang="en-US" dirty="0"/>
          </a:p>
        </p:txBody>
      </p:sp>
      <p:sp>
        <p:nvSpPr>
          <p:cNvPr id="3" name="Slide Number Placeholder 2">
            <a:extLst>
              <a:ext uri="{FF2B5EF4-FFF2-40B4-BE49-F238E27FC236}">
                <a16:creationId xmlns:a16="http://schemas.microsoft.com/office/drawing/2014/main" id="{E7BD717F-0D92-456F-D930-9D7EFA8D7A95}"/>
              </a:ext>
            </a:extLst>
          </p:cNvPr>
          <p:cNvSpPr>
            <a:spLocks noGrp="1"/>
          </p:cNvSpPr>
          <p:nvPr>
            <p:ph type="sldNum" sz="quarter" idx="12"/>
          </p:nvPr>
        </p:nvSpPr>
        <p:spPr/>
        <p:txBody>
          <a:bodyPr/>
          <a:lstStyle/>
          <a:p>
            <a:fld id="{220B6647-BD7A-7942-B66E-0DFF9B72D92D}" type="slidenum">
              <a:rPr lang="en-US" smtClean="0"/>
              <a:t>3</a:t>
            </a:fld>
            <a:endParaRPr lang="en-US"/>
          </a:p>
        </p:txBody>
      </p:sp>
      <p:sp>
        <p:nvSpPr>
          <p:cNvPr id="4" name="Text Placeholder 3">
            <a:extLst>
              <a:ext uri="{FF2B5EF4-FFF2-40B4-BE49-F238E27FC236}">
                <a16:creationId xmlns:a16="http://schemas.microsoft.com/office/drawing/2014/main" id="{8D9B0F8B-6444-8715-4A47-EA215C57309C}"/>
              </a:ext>
            </a:extLst>
          </p:cNvPr>
          <p:cNvSpPr>
            <a:spLocks noGrp="1"/>
          </p:cNvSpPr>
          <p:nvPr>
            <p:ph type="body" sz="quarter" idx="13"/>
          </p:nvPr>
        </p:nvSpPr>
        <p:spPr>
          <a:xfrm>
            <a:off x="362442" y="902905"/>
            <a:ext cx="4209558" cy="3668736"/>
          </a:xfrm>
        </p:spPr>
        <p:txBody>
          <a:bodyPr/>
          <a:lstStyle/>
          <a:p>
            <a:r>
              <a:rPr lang="en-US" b="1" dirty="0"/>
              <a:t>Accounting:</a:t>
            </a:r>
          </a:p>
          <a:p>
            <a:pPr lvl="1"/>
            <a:r>
              <a:rPr lang="en-US" dirty="0"/>
              <a:t>Bank Reconciliation</a:t>
            </a:r>
          </a:p>
          <a:p>
            <a:pPr lvl="1"/>
            <a:r>
              <a:rPr lang="en-US" dirty="0"/>
              <a:t>Timesheet Aggregation</a:t>
            </a:r>
          </a:p>
          <a:p>
            <a:pPr lvl="1"/>
            <a:r>
              <a:rPr lang="en-US" dirty="0"/>
              <a:t>Dunning Management</a:t>
            </a:r>
          </a:p>
          <a:p>
            <a:pPr lvl="1"/>
            <a:endParaRPr lang="en-US" dirty="0"/>
          </a:p>
          <a:p>
            <a:r>
              <a:rPr lang="en-US" b="1" dirty="0"/>
              <a:t>Audit &amp; Compliance:</a:t>
            </a:r>
          </a:p>
          <a:p>
            <a:pPr lvl="1"/>
            <a:r>
              <a:rPr lang="en-US" dirty="0"/>
              <a:t>Fraud Detection</a:t>
            </a:r>
          </a:p>
          <a:p>
            <a:pPr lvl="1"/>
            <a:endParaRPr lang="en-US" dirty="0"/>
          </a:p>
          <a:p>
            <a:r>
              <a:rPr lang="en-US" b="1" dirty="0"/>
              <a:t>Tax:</a:t>
            </a:r>
          </a:p>
          <a:p>
            <a:pPr lvl="1"/>
            <a:r>
              <a:rPr lang="en-US" dirty="0"/>
              <a:t>Sales Tax Reporting</a:t>
            </a:r>
          </a:p>
          <a:p>
            <a:pPr lvl="1"/>
            <a:r>
              <a:rPr lang="en-US" dirty="0"/>
              <a:t>Transfer Pricing</a:t>
            </a:r>
          </a:p>
        </p:txBody>
      </p:sp>
      <p:sp>
        <p:nvSpPr>
          <p:cNvPr id="5" name="Title 4">
            <a:extLst>
              <a:ext uri="{FF2B5EF4-FFF2-40B4-BE49-F238E27FC236}">
                <a16:creationId xmlns:a16="http://schemas.microsoft.com/office/drawing/2014/main" id="{6DC31B11-91D2-7739-38B7-7BD16F2090E2}"/>
              </a:ext>
            </a:extLst>
          </p:cNvPr>
          <p:cNvSpPr>
            <a:spLocks noGrp="1"/>
          </p:cNvSpPr>
          <p:nvPr>
            <p:ph type="title"/>
          </p:nvPr>
        </p:nvSpPr>
        <p:spPr/>
        <p:txBody>
          <a:bodyPr/>
          <a:lstStyle/>
          <a:p>
            <a:r>
              <a:rPr lang="en-US" dirty="0"/>
              <a:t>Overview KNIME for Finance Use Cases</a:t>
            </a:r>
          </a:p>
        </p:txBody>
      </p:sp>
    </p:spTree>
    <p:extLst>
      <p:ext uri="{BB962C8B-B14F-4D97-AF65-F5344CB8AC3E}">
        <p14:creationId xmlns:p14="http://schemas.microsoft.com/office/powerpoint/2010/main" val="2329463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12DAC-CC4E-15F7-0CEC-2BB84DDFB7B1}"/>
              </a:ext>
            </a:extLst>
          </p:cNvPr>
          <p:cNvSpPr>
            <a:spLocks noGrp="1"/>
          </p:cNvSpPr>
          <p:nvPr>
            <p:ph type="title"/>
          </p:nvPr>
        </p:nvSpPr>
        <p:spPr/>
        <p:txBody>
          <a:bodyPr/>
          <a:lstStyle/>
          <a:p>
            <a:r>
              <a:rPr lang="en-US" dirty="0"/>
              <a:t>Reconciliation as an Accounting Process</a:t>
            </a:r>
            <a:endParaRPr lang="en-DE" dirty="0"/>
          </a:p>
        </p:txBody>
      </p:sp>
      <p:sp>
        <p:nvSpPr>
          <p:cNvPr id="3" name="Content Placeholder 2">
            <a:extLst>
              <a:ext uri="{FF2B5EF4-FFF2-40B4-BE49-F238E27FC236}">
                <a16:creationId xmlns:a16="http://schemas.microsoft.com/office/drawing/2014/main" id="{42EE7DF0-011A-477E-32F4-0010D02DD2BC}"/>
              </a:ext>
            </a:extLst>
          </p:cNvPr>
          <p:cNvSpPr>
            <a:spLocks noGrp="1"/>
          </p:cNvSpPr>
          <p:nvPr>
            <p:ph idx="1"/>
          </p:nvPr>
        </p:nvSpPr>
        <p:spPr/>
        <p:txBody>
          <a:bodyPr/>
          <a:lstStyle/>
          <a:p>
            <a:r>
              <a:rPr lang="en-US" dirty="0"/>
              <a:t>Reconciliation is an </a:t>
            </a:r>
            <a:r>
              <a:rPr lang="en-US" b="1" dirty="0"/>
              <a:t>accounting process </a:t>
            </a:r>
            <a:r>
              <a:rPr lang="en-US" dirty="0"/>
              <a:t>that systematically compares two sets of records</a:t>
            </a:r>
          </a:p>
          <a:p>
            <a:pPr lvl="1"/>
            <a:r>
              <a:rPr lang="en-US" dirty="0"/>
              <a:t>Money spent &amp; earned vs. money leaving &amp; entering an account</a:t>
            </a:r>
          </a:p>
          <a:p>
            <a:endParaRPr lang="en-US" dirty="0"/>
          </a:p>
          <a:p>
            <a:r>
              <a:rPr lang="en-US" dirty="0"/>
              <a:t>Goal: confirm that accounts in general ledger are </a:t>
            </a:r>
            <a:r>
              <a:rPr lang="en-US" b="1" dirty="0"/>
              <a:t>consistent</a:t>
            </a:r>
            <a:r>
              <a:rPr lang="en-US" dirty="0"/>
              <a:t> and </a:t>
            </a:r>
            <a:r>
              <a:rPr lang="en-US" b="1" dirty="0"/>
              <a:t>complete</a:t>
            </a:r>
          </a:p>
          <a:p>
            <a:pPr lvl="1"/>
            <a:r>
              <a:rPr lang="en-US" dirty="0"/>
              <a:t>Some differences may be acceptable</a:t>
            </a:r>
          </a:p>
          <a:p>
            <a:endParaRPr lang="en-US" dirty="0"/>
          </a:p>
          <a:p>
            <a:r>
              <a:rPr lang="en-US" dirty="0"/>
              <a:t>Motivation:</a:t>
            </a:r>
          </a:p>
          <a:p>
            <a:pPr lvl="1"/>
            <a:r>
              <a:rPr lang="en-US" dirty="0"/>
              <a:t>Detecting fraud</a:t>
            </a:r>
          </a:p>
          <a:p>
            <a:pPr lvl="1"/>
            <a:r>
              <a:rPr lang="en-US" dirty="0"/>
              <a:t>Uncovering errors by accountant or bank</a:t>
            </a:r>
          </a:p>
          <a:p>
            <a:pPr lvl="1"/>
            <a:r>
              <a:rPr lang="en-US" dirty="0"/>
              <a:t>Ensuring accurate tax reporting</a:t>
            </a:r>
          </a:p>
          <a:p>
            <a:pPr lvl="1"/>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429CE66D-4453-3BD0-FD40-D39425C32221}"/>
              </a:ext>
            </a:extLst>
          </p:cNvPr>
          <p:cNvSpPr>
            <a:spLocks noGrp="1"/>
          </p:cNvSpPr>
          <p:nvPr>
            <p:ph type="sldNum" sz="quarter" idx="12"/>
          </p:nvPr>
        </p:nvSpPr>
        <p:spPr/>
        <p:txBody>
          <a:bodyPr/>
          <a:lstStyle/>
          <a:p>
            <a:fld id="{220B6647-BD7A-7942-B66E-0DFF9B72D92D}" type="slidenum">
              <a:rPr lang="en-US" smtClean="0"/>
              <a:pPr/>
              <a:t>30</a:t>
            </a:fld>
            <a:endParaRPr lang="en-US"/>
          </a:p>
        </p:txBody>
      </p:sp>
    </p:spTree>
    <p:extLst>
      <p:ext uri="{BB962C8B-B14F-4D97-AF65-F5344CB8AC3E}">
        <p14:creationId xmlns:p14="http://schemas.microsoft.com/office/powerpoint/2010/main" val="377790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F97191-062D-1026-5CBF-8FE569BFDC87}"/>
              </a:ext>
            </a:extLst>
          </p:cNvPr>
          <p:cNvSpPr>
            <a:spLocks noGrp="1"/>
          </p:cNvSpPr>
          <p:nvPr>
            <p:ph idx="1"/>
          </p:nvPr>
        </p:nvSpPr>
        <p:spPr/>
        <p:txBody>
          <a:bodyPr/>
          <a:lstStyle/>
          <a:p>
            <a:r>
              <a:rPr lang="en-US" b="1" dirty="0"/>
              <a:t>Internally</a:t>
            </a:r>
            <a:r>
              <a:rPr lang="en-US" dirty="0"/>
              <a:t> recorded transactions vs. </a:t>
            </a:r>
            <a:r>
              <a:rPr lang="en-US" b="1" dirty="0"/>
              <a:t>externally</a:t>
            </a:r>
            <a:r>
              <a:rPr lang="en-US" dirty="0"/>
              <a:t> recorded transactions</a:t>
            </a:r>
          </a:p>
          <a:p>
            <a:pPr lvl="1"/>
            <a:r>
              <a:rPr lang="en-US" dirty="0"/>
              <a:t>Cash Book vs. Bank Statement</a:t>
            </a:r>
          </a:p>
          <a:p>
            <a:endParaRPr lang="en-US" dirty="0"/>
          </a:p>
          <a:p>
            <a:r>
              <a:rPr lang="en-US" b="1" dirty="0"/>
              <a:t>Cash Book:</a:t>
            </a:r>
            <a:r>
              <a:rPr lang="en-US" dirty="0"/>
              <a:t> A subsidiary of the general ledger, recording all cash-related transactions</a:t>
            </a:r>
          </a:p>
          <a:p>
            <a:pPr lvl="1"/>
            <a:r>
              <a:rPr lang="en-US" dirty="0"/>
              <a:t>Transactions are recorded chronologically</a:t>
            </a:r>
          </a:p>
          <a:p>
            <a:pPr lvl="1"/>
            <a:r>
              <a:rPr lang="en-US" dirty="0"/>
              <a:t>Contains opening and closing balance</a:t>
            </a:r>
          </a:p>
          <a:p>
            <a:endParaRPr lang="en-US" dirty="0"/>
          </a:p>
          <a:p>
            <a:r>
              <a:rPr lang="en-US" b="1" dirty="0"/>
              <a:t>Bank Statement:</a:t>
            </a:r>
            <a:r>
              <a:rPr lang="en-US" dirty="0"/>
              <a:t> Lists all account activities on the bank account</a:t>
            </a:r>
          </a:p>
          <a:p>
            <a:pPr lvl="1"/>
            <a:r>
              <a:rPr lang="en-US" dirty="0"/>
              <a:t>Usually provided once a month by the bank</a:t>
            </a:r>
          </a:p>
          <a:p>
            <a:pPr lvl="1"/>
            <a:r>
              <a:rPr lang="en-US" dirty="0"/>
              <a:t>Transactions also recorded chronologically</a:t>
            </a:r>
          </a:p>
          <a:p>
            <a:pPr lvl="1"/>
            <a:r>
              <a:rPr lang="en-US" dirty="0"/>
              <a:t>States opening and closing balance, the transaction amounts, and total account balance</a:t>
            </a:r>
            <a:endParaRPr lang="en-DE" dirty="0"/>
          </a:p>
        </p:txBody>
      </p:sp>
      <p:sp>
        <p:nvSpPr>
          <p:cNvPr id="2" name="Title 1">
            <a:extLst>
              <a:ext uri="{FF2B5EF4-FFF2-40B4-BE49-F238E27FC236}">
                <a16:creationId xmlns:a16="http://schemas.microsoft.com/office/drawing/2014/main" id="{0DC39F90-01C8-A320-BCB3-A8E8AEBBA02A}"/>
              </a:ext>
            </a:extLst>
          </p:cNvPr>
          <p:cNvSpPr>
            <a:spLocks noGrp="1"/>
          </p:cNvSpPr>
          <p:nvPr>
            <p:ph type="title"/>
          </p:nvPr>
        </p:nvSpPr>
        <p:spPr/>
        <p:txBody>
          <a:bodyPr/>
          <a:lstStyle/>
          <a:p>
            <a:r>
              <a:rPr lang="en-US" dirty="0"/>
              <a:t>Understanding Bank Reconciliation</a:t>
            </a:r>
            <a:endParaRPr lang="en-DE" dirty="0"/>
          </a:p>
        </p:txBody>
      </p:sp>
      <p:sp>
        <p:nvSpPr>
          <p:cNvPr id="4" name="Slide Number Placeholder 3">
            <a:extLst>
              <a:ext uri="{FF2B5EF4-FFF2-40B4-BE49-F238E27FC236}">
                <a16:creationId xmlns:a16="http://schemas.microsoft.com/office/drawing/2014/main" id="{D7E6B1FF-964A-C94E-276D-7372EA6C9C40}"/>
              </a:ext>
            </a:extLst>
          </p:cNvPr>
          <p:cNvSpPr>
            <a:spLocks noGrp="1"/>
          </p:cNvSpPr>
          <p:nvPr>
            <p:ph type="sldNum" sz="quarter" idx="12"/>
          </p:nvPr>
        </p:nvSpPr>
        <p:spPr/>
        <p:txBody>
          <a:bodyPr/>
          <a:lstStyle/>
          <a:p>
            <a:fld id="{220B6647-BD7A-7942-B66E-0DFF9B72D92D}" type="slidenum">
              <a:rPr lang="en-US" smtClean="0"/>
              <a:pPr/>
              <a:t>31</a:t>
            </a:fld>
            <a:endParaRPr lang="en-US"/>
          </a:p>
        </p:txBody>
      </p:sp>
      <p:pic>
        <p:nvPicPr>
          <p:cNvPr id="6" name="Picture 5" descr="A screenshot of a bank statement&#10;&#10;Description automatically generated">
            <a:extLst>
              <a:ext uri="{FF2B5EF4-FFF2-40B4-BE49-F238E27FC236}">
                <a16:creationId xmlns:a16="http://schemas.microsoft.com/office/drawing/2014/main" id="{312427AD-C2CE-E8D5-6A70-6C95E47BAE2F}"/>
              </a:ext>
            </a:extLst>
          </p:cNvPr>
          <p:cNvPicPr>
            <a:picLocks noChangeAspect="1"/>
          </p:cNvPicPr>
          <p:nvPr/>
        </p:nvPicPr>
        <p:blipFill>
          <a:blip r:embed="rId3"/>
          <a:stretch>
            <a:fillRect/>
          </a:stretch>
        </p:blipFill>
        <p:spPr>
          <a:xfrm>
            <a:off x="1864894" y="904561"/>
            <a:ext cx="5251750" cy="3997166"/>
          </a:xfrm>
          <a:prstGeom prst="rect">
            <a:avLst/>
          </a:prstGeom>
          <a:effectLst>
            <a:outerShdw blurRad="63500" sx="102000" sy="102000" algn="ctr" rotWithShape="0">
              <a:prstClr val="black">
                <a:alpha val="40000"/>
              </a:prstClr>
            </a:outerShdw>
          </a:effectLst>
        </p:spPr>
      </p:pic>
      <p:pic>
        <p:nvPicPr>
          <p:cNvPr id="8" name="Picture 7" descr="A screenshot of a cash book&#10;&#10;Description automatically generated">
            <a:extLst>
              <a:ext uri="{FF2B5EF4-FFF2-40B4-BE49-F238E27FC236}">
                <a16:creationId xmlns:a16="http://schemas.microsoft.com/office/drawing/2014/main" id="{DDF47587-EC1D-9B40-218D-A5D5545876CF}"/>
              </a:ext>
            </a:extLst>
          </p:cNvPr>
          <p:cNvPicPr>
            <a:picLocks noChangeAspect="1"/>
          </p:cNvPicPr>
          <p:nvPr/>
        </p:nvPicPr>
        <p:blipFill>
          <a:blip r:embed="rId4"/>
          <a:stretch>
            <a:fillRect/>
          </a:stretch>
        </p:blipFill>
        <p:spPr>
          <a:xfrm>
            <a:off x="1368105" y="904561"/>
            <a:ext cx="6245327" cy="2893701"/>
          </a:xfrm>
          <a:prstGeom prst="rect">
            <a:avLst/>
          </a:prstGeom>
          <a:effectLst>
            <a:outerShdw blurRad="63500" sx="102000" sy="102000" algn="ctr" rotWithShape="0">
              <a:prstClr val="black">
                <a:alpha val="40000"/>
              </a:prstClr>
            </a:outerShdw>
          </a:effectLst>
        </p:spPr>
      </p:pic>
      <p:sp>
        <p:nvSpPr>
          <p:cNvPr id="7" name="Rectangle: Rounded Corners 6">
            <a:extLst>
              <a:ext uri="{FF2B5EF4-FFF2-40B4-BE49-F238E27FC236}">
                <a16:creationId xmlns:a16="http://schemas.microsoft.com/office/drawing/2014/main" id="{6EA5D28C-A068-2CF9-F565-25CE11666F2C}"/>
              </a:ext>
            </a:extLst>
          </p:cNvPr>
          <p:cNvSpPr/>
          <p:nvPr/>
        </p:nvSpPr>
        <p:spPr>
          <a:xfrm>
            <a:off x="1483968" y="1561254"/>
            <a:ext cx="2952000" cy="198000"/>
          </a:xfrm>
          <a:prstGeom prst="roundRect">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9" name="Rectangle: Rounded Corners 8">
            <a:extLst>
              <a:ext uri="{FF2B5EF4-FFF2-40B4-BE49-F238E27FC236}">
                <a16:creationId xmlns:a16="http://schemas.microsoft.com/office/drawing/2014/main" id="{8C81625C-C4B5-9591-CBEC-F1C06AE21864}"/>
              </a:ext>
            </a:extLst>
          </p:cNvPr>
          <p:cNvSpPr/>
          <p:nvPr/>
        </p:nvSpPr>
        <p:spPr>
          <a:xfrm>
            <a:off x="4632708" y="3410649"/>
            <a:ext cx="2952000" cy="198000"/>
          </a:xfrm>
          <a:prstGeom prst="roundRect">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0" name="Rectangle: Rounded Corners 9">
            <a:extLst>
              <a:ext uri="{FF2B5EF4-FFF2-40B4-BE49-F238E27FC236}">
                <a16:creationId xmlns:a16="http://schemas.microsoft.com/office/drawing/2014/main" id="{C35F545C-41FE-5CF6-7693-EE2DDFBB1602}"/>
              </a:ext>
            </a:extLst>
          </p:cNvPr>
          <p:cNvSpPr/>
          <p:nvPr/>
        </p:nvSpPr>
        <p:spPr>
          <a:xfrm>
            <a:off x="1864894" y="4701570"/>
            <a:ext cx="5251750" cy="198000"/>
          </a:xfrm>
          <a:prstGeom prst="roundRect">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1" name="Rectangle: Rounded Corners 10">
            <a:extLst>
              <a:ext uri="{FF2B5EF4-FFF2-40B4-BE49-F238E27FC236}">
                <a16:creationId xmlns:a16="http://schemas.microsoft.com/office/drawing/2014/main" id="{1E32EAF0-6DAF-E5A3-6339-35A81DD6BB9F}"/>
              </a:ext>
            </a:extLst>
          </p:cNvPr>
          <p:cNvSpPr/>
          <p:nvPr/>
        </p:nvSpPr>
        <p:spPr>
          <a:xfrm>
            <a:off x="1864893" y="1391694"/>
            <a:ext cx="5228305" cy="198000"/>
          </a:xfrm>
          <a:prstGeom prst="roundRect">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2" name="Rectangle: Rounded Corners 11">
            <a:extLst>
              <a:ext uri="{FF2B5EF4-FFF2-40B4-BE49-F238E27FC236}">
                <a16:creationId xmlns:a16="http://schemas.microsoft.com/office/drawing/2014/main" id="{6A1612EE-004C-CB78-53F5-55D51EA39D68}"/>
              </a:ext>
            </a:extLst>
          </p:cNvPr>
          <p:cNvSpPr/>
          <p:nvPr/>
        </p:nvSpPr>
        <p:spPr>
          <a:xfrm>
            <a:off x="6403722" y="1194736"/>
            <a:ext cx="689477" cy="198000"/>
          </a:xfrm>
          <a:prstGeom prst="roundRect">
            <a:avLst/>
          </a:prstGeom>
          <a:noFill/>
          <a:ln w="2857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Tree>
    <p:extLst>
      <p:ext uri="{BB962C8B-B14F-4D97-AF65-F5344CB8AC3E}">
        <p14:creationId xmlns:p14="http://schemas.microsoft.com/office/powerpoint/2010/main" val="345580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404EE-6442-F156-49F6-DBB8E5027C60}"/>
              </a:ext>
            </a:extLst>
          </p:cNvPr>
          <p:cNvSpPr>
            <a:spLocks noGrp="1"/>
          </p:cNvSpPr>
          <p:nvPr>
            <p:ph type="title"/>
          </p:nvPr>
        </p:nvSpPr>
        <p:spPr/>
        <p:txBody>
          <a:bodyPr/>
          <a:lstStyle/>
          <a:p>
            <a:r>
              <a:rPr lang="en-US" dirty="0"/>
              <a:t>After Bank Reconciliation we…</a:t>
            </a:r>
            <a:endParaRPr lang="en-DE" dirty="0"/>
          </a:p>
        </p:txBody>
      </p:sp>
      <p:sp>
        <p:nvSpPr>
          <p:cNvPr id="3" name="Content Placeholder 2">
            <a:extLst>
              <a:ext uri="{FF2B5EF4-FFF2-40B4-BE49-F238E27FC236}">
                <a16:creationId xmlns:a16="http://schemas.microsoft.com/office/drawing/2014/main" id="{E20C1182-579B-3C64-0F8E-DF394715C132}"/>
              </a:ext>
            </a:extLst>
          </p:cNvPr>
          <p:cNvSpPr>
            <a:spLocks noGrp="1"/>
          </p:cNvSpPr>
          <p:nvPr>
            <p:ph idx="1"/>
          </p:nvPr>
        </p:nvSpPr>
        <p:spPr/>
        <p:txBody>
          <a:bodyPr/>
          <a:lstStyle/>
          <a:p>
            <a:r>
              <a:rPr lang="en-US" dirty="0"/>
              <a:t>Understand precisely where our money is </a:t>
            </a:r>
            <a:r>
              <a:rPr lang="en-US" b="1" dirty="0"/>
              <a:t>coming from </a:t>
            </a:r>
            <a:r>
              <a:rPr lang="en-US" dirty="0"/>
              <a:t>and </a:t>
            </a:r>
            <a:r>
              <a:rPr lang="en-US" b="1" dirty="0"/>
              <a:t>going to</a:t>
            </a:r>
          </a:p>
          <a:p>
            <a:endParaRPr lang="en-US" dirty="0"/>
          </a:p>
          <a:p>
            <a:r>
              <a:rPr lang="en-US" dirty="0"/>
              <a:t>Ensure that our transactions are </a:t>
            </a:r>
            <a:r>
              <a:rPr lang="en-US" b="1" dirty="0"/>
              <a:t>properly documented</a:t>
            </a:r>
          </a:p>
          <a:p>
            <a:endParaRPr lang="en-US" dirty="0"/>
          </a:p>
          <a:p>
            <a:r>
              <a:rPr lang="en-US" b="1" dirty="0"/>
              <a:t>Align</a:t>
            </a:r>
            <a:r>
              <a:rPr lang="en-US" dirty="0"/>
              <a:t> the internal financial ledgers and records with the external financial statements</a:t>
            </a:r>
            <a:endParaRPr lang="en-DE" dirty="0"/>
          </a:p>
        </p:txBody>
      </p:sp>
      <p:sp>
        <p:nvSpPr>
          <p:cNvPr id="4" name="Slide Number Placeholder 3">
            <a:extLst>
              <a:ext uri="{FF2B5EF4-FFF2-40B4-BE49-F238E27FC236}">
                <a16:creationId xmlns:a16="http://schemas.microsoft.com/office/drawing/2014/main" id="{C1B42EB8-1FCA-3B17-E17E-0B45C51C5FAF}"/>
              </a:ext>
            </a:extLst>
          </p:cNvPr>
          <p:cNvSpPr>
            <a:spLocks noGrp="1"/>
          </p:cNvSpPr>
          <p:nvPr>
            <p:ph type="sldNum" sz="quarter" idx="12"/>
          </p:nvPr>
        </p:nvSpPr>
        <p:spPr/>
        <p:txBody>
          <a:bodyPr/>
          <a:lstStyle/>
          <a:p>
            <a:fld id="{220B6647-BD7A-7942-B66E-0DFF9B72D92D}" type="slidenum">
              <a:rPr lang="en-US" smtClean="0"/>
              <a:pPr/>
              <a:t>32</a:t>
            </a:fld>
            <a:endParaRPr lang="en-US"/>
          </a:p>
        </p:txBody>
      </p:sp>
    </p:spTree>
    <p:extLst>
      <p:ext uri="{BB962C8B-B14F-4D97-AF65-F5344CB8AC3E}">
        <p14:creationId xmlns:p14="http://schemas.microsoft.com/office/powerpoint/2010/main" val="136912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E98A4-2482-F307-F41D-5387EFEB8E85}"/>
              </a:ext>
            </a:extLst>
          </p:cNvPr>
          <p:cNvSpPr>
            <a:spLocks noGrp="1"/>
          </p:cNvSpPr>
          <p:nvPr>
            <p:ph type="ctrTitle"/>
          </p:nvPr>
        </p:nvSpPr>
        <p:spPr>
          <a:xfrm>
            <a:off x="784941" y="2246644"/>
            <a:ext cx="5582607" cy="648000"/>
          </a:xfrm>
        </p:spPr>
        <p:txBody>
          <a:bodyPr>
            <a:normAutofit/>
          </a:bodyPr>
          <a:lstStyle/>
          <a:p>
            <a:r>
              <a:rPr lang="en-US" sz="2200" dirty="0"/>
              <a:t>Creating a Bank Reconciliation Statement</a:t>
            </a:r>
            <a:endParaRPr lang="en-DE" sz="2200" dirty="0"/>
          </a:p>
        </p:txBody>
      </p:sp>
    </p:spTree>
    <p:extLst>
      <p:ext uri="{BB962C8B-B14F-4D97-AF65-F5344CB8AC3E}">
        <p14:creationId xmlns:p14="http://schemas.microsoft.com/office/powerpoint/2010/main" val="11275459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738FA-EAD1-D62A-604B-5F69E733EB4D}"/>
              </a:ext>
            </a:extLst>
          </p:cNvPr>
          <p:cNvSpPr>
            <a:spLocks noGrp="1"/>
          </p:cNvSpPr>
          <p:nvPr>
            <p:ph type="title"/>
          </p:nvPr>
        </p:nvSpPr>
        <p:spPr/>
        <p:txBody>
          <a:bodyPr/>
          <a:lstStyle/>
          <a:p>
            <a:r>
              <a:rPr lang="en-US" dirty="0"/>
              <a:t>Bank Reconciliation Statement</a:t>
            </a:r>
            <a:endParaRPr lang="en-DE" dirty="0"/>
          </a:p>
        </p:txBody>
      </p:sp>
      <p:sp>
        <p:nvSpPr>
          <p:cNvPr id="3" name="Content Placeholder 2">
            <a:extLst>
              <a:ext uri="{FF2B5EF4-FFF2-40B4-BE49-F238E27FC236}">
                <a16:creationId xmlns:a16="http://schemas.microsoft.com/office/drawing/2014/main" id="{F177C924-F673-B245-1C9D-E68F66EF5994}"/>
              </a:ext>
            </a:extLst>
          </p:cNvPr>
          <p:cNvSpPr>
            <a:spLocks noGrp="1"/>
          </p:cNvSpPr>
          <p:nvPr>
            <p:ph idx="1"/>
          </p:nvPr>
        </p:nvSpPr>
        <p:spPr/>
        <p:txBody>
          <a:bodyPr/>
          <a:lstStyle/>
          <a:p>
            <a:r>
              <a:rPr lang="en-US" dirty="0"/>
              <a:t>Helps in detecting discrepancies and identify their causes</a:t>
            </a:r>
          </a:p>
          <a:p>
            <a:r>
              <a:rPr lang="en-US" dirty="0"/>
              <a:t>States the </a:t>
            </a:r>
            <a:r>
              <a:rPr lang="en-US" b="1" dirty="0"/>
              <a:t>True Cash Balance</a:t>
            </a:r>
          </a:p>
          <a:p>
            <a:endParaRPr lang="en-US" dirty="0"/>
          </a:p>
          <a:p>
            <a:endParaRPr lang="en-DE" dirty="0"/>
          </a:p>
        </p:txBody>
      </p:sp>
      <p:sp>
        <p:nvSpPr>
          <p:cNvPr id="4" name="Slide Number Placeholder 3">
            <a:extLst>
              <a:ext uri="{FF2B5EF4-FFF2-40B4-BE49-F238E27FC236}">
                <a16:creationId xmlns:a16="http://schemas.microsoft.com/office/drawing/2014/main" id="{598D6D7C-6CE5-60B9-914B-25F3AF840980}"/>
              </a:ext>
            </a:extLst>
          </p:cNvPr>
          <p:cNvSpPr>
            <a:spLocks noGrp="1"/>
          </p:cNvSpPr>
          <p:nvPr>
            <p:ph type="sldNum" sz="quarter" idx="12"/>
          </p:nvPr>
        </p:nvSpPr>
        <p:spPr/>
        <p:txBody>
          <a:bodyPr/>
          <a:lstStyle/>
          <a:p>
            <a:fld id="{220B6647-BD7A-7942-B66E-0DFF9B72D92D}" type="slidenum">
              <a:rPr lang="en-US" smtClean="0"/>
              <a:pPr/>
              <a:t>34</a:t>
            </a:fld>
            <a:endParaRPr lang="en-US"/>
          </a:p>
        </p:txBody>
      </p:sp>
      <p:pic>
        <p:nvPicPr>
          <p:cNvPr id="7" name="Picture 6" descr="A screenshot of a computer&#10;&#10;Description automatically generated">
            <a:extLst>
              <a:ext uri="{FF2B5EF4-FFF2-40B4-BE49-F238E27FC236}">
                <a16:creationId xmlns:a16="http://schemas.microsoft.com/office/drawing/2014/main" id="{3CC93757-5922-FBEA-599E-B2F2FCAB6DCE}"/>
              </a:ext>
            </a:extLst>
          </p:cNvPr>
          <p:cNvPicPr>
            <a:picLocks noChangeAspect="1"/>
          </p:cNvPicPr>
          <p:nvPr/>
        </p:nvPicPr>
        <p:blipFill>
          <a:blip r:embed="rId2"/>
          <a:stretch>
            <a:fillRect/>
          </a:stretch>
        </p:blipFill>
        <p:spPr>
          <a:xfrm>
            <a:off x="1602623" y="1683577"/>
            <a:ext cx="5938754" cy="288806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22361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B9EF4-91B4-F668-81C2-8369A04BFA32}"/>
              </a:ext>
            </a:extLst>
          </p:cNvPr>
          <p:cNvSpPr>
            <a:spLocks noGrp="1"/>
          </p:cNvSpPr>
          <p:nvPr>
            <p:ph type="title"/>
          </p:nvPr>
        </p:nvSpPr>
        <p:spPr/>
        <p:txBody>
          <a:bodyPr/>
          <a:lstStyle/>
          <a:p>
            <a:r>
              <a:rPr lang="en-US" dirty="0"/>
              <a:t>3 Types of Discrepancies</a:t>
            </a:r>
            <a:endParaRPr lang="en-DE" dirty="0"/>
          </a:p>
        </p:txBody>
      </p:sp>
      <p:sp>
        <p:nvSpPr>
          <p:cNvPr id="3" name="Content Placeholder 2">
            <a:extLst>
              <a:ext uri="{FF2B5EF4-FFF2-40B4-BE49-F238E27FC236}">
                <a16:creationId xmlns:a16="http://schemas.microsoft.com/office/drawing/2014/main" id="{059096F1-C75C-6078-C95A-736532596672}"/>
              </a:ext>
            </a:extLst>
          </p:cNvPr>
          <p:cNvSpPr>
            <a:spLocks noGrp="1"/>
          </p:cNvSpPr>
          <p:nvPr>
            <p:ph idx="1"/>
          </p:nvPr>
        </p:nvSpPr>
        <p:spPr/>
        <p:txBody>
          <a:bodyPr/>
          <a:lstStyle/>
          <a:p>
            <a:r>
              <a:rPr lang="en-US" b="1" dirty="0"/>
              <a:t>Omissions:</a:t>
            </a:r>
            <a:r>
              <a:rPr lang="en-US" dirty="0"/>
              <a:t> Activities that appear on the bank account but are not yet included in the Cash Book</a:t>
            </a:r>
          </a:p>
          <a:p>
            <a:pPr lvl="1"/>
            <a:r>
              <a:rPr lang="en-US" dirty="0"/>
              <a:t>Bank fees</a:t>
            </a:r>
          </a:p>
          <a:p>
            <a:pPr lvl="1"/>
            <a:r>
              <a:rPr lang="en-US" dirty="0"/>
              <a:t>Interest received</a:t>
            </a:r>
          </a:p>
          <a:p>
            <a:pPr lvl="1"/>
            <a:r>
              <a:rPr lang="en-US" dirty="0"/>
              <a:t>Missing receipts</a:t>
            </a:r>
          </a:p>
          <a:p>
            <a:pPr lvl="1"/>
            <a:r>
              <a:rPr lang="en-US" dirty="0"/>
              <a:t>Non-sufficient funds</a:t>
            </a:r>
          </a:p>
          <a:p>
            <a:endParaRPr lang="en-US" dirty="0"/>
          </a:p>
          <a:p>
            <a:r>
              <a:rPr lang="en-US" b="1" dirty="0"/>
              <a:t>Timing Differences:</a:t>
            </a:r>
            <a:r>
              <a:rPr lang="en-US" dirty="0"/>
              <a:t> Transactions that are recorded in different time periods</a:t>
            </a:r>
          </a:p>
          <a:p>
            <a:pPr lvl="1"/>
            <a:r>
              <a:rPr lang="en-US" dirty="0"/>
              <a:t>Deposits in transit</a:t>
            </a:r>
          </a:p>
          <a:p>
            <a:pPr lvl="1"/>
            <a:r>
              <a:rPr lang="en-US" dirty="0"/>
              <a:t>Outstanding cheques</a:t>
            </a:r>
          </a:p>
          <a:p>
            <a:endParaRPr lang="en-US" dirty="0"/>
          </a:p>
          <a:p>
            <a:r>
              <a:rPr lang="en-US" b="1" dirty="0"/>
              <a:t>Errors:</a:t>
            </a:r>
            <a:r>
              <a:rPr lang="en-US" dirty="0"/>
              <a:t> Can be made by accountant or bank</a:t>
            </a:r>
          </a:p>
        </p:txBody>
      </p:sp>
      <p:sp>
        <p:nvSpPr>
          <p:cNvPr id="4" name="Slide Number Placeholder 3">
            <a:extLst>
              <a:ext uri="{FF2B5EF4-FFF2-40B4-BE49-F238E27FC236}">
                <a16:creationId xmlns:a16="http://schemas.microsoft.com/office/drawing/2014/main" id="{CF964578-96E1-94CF-FE40-5A3C707B785A}"/>
              </a:ext>
            </a:extLst>
          </p:cNvPr>
          <p:cNvSpPr>
            <a:spLocks noGrp="1"/>
          </p:cNvSpPr>
          <p:nvPr>
            <p:ph type="sldNum" sz="quarter" idx="12"/>
          </p:nvPr>
        </p:nvSpPr>
        <p:spPr/>
        <p:txBody>
          <a:bodyPr/>
          <a:lstStyle/>
          <a:p>
            <a:fld id="{220B6647-BD7A-7942-B66E-0DFF9B72D92D}" type="slidenum">
              <a:rPr lang="en-US" smtClean="0"/>
              <a:pPr/>
              <a:t>35</a:t>
            </a:fld>
            <a:endParaRPr lang="en-US"/>
          </a:p>
        </p:txBody>
      </p:sp>
    </p:spTree>
    <p:extLst>
      <p:ext uri="{BB962C8B-B14F-4D97-AF65-F5344CB8AC3E}">
        <p14:creationId xmlns:p14="http://schemas.microsoft.com/office/powerpoint/2010/main" val="83504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79CA3-D904-2D3A-AD40-2E22D8AB06BE}"/>
              </a:ext>
            </a:extLst>
          </p:cNvPr>
          <p:cNvSpPr>
            <a:spLocks noGrp="1"/>
          </p:cNvSpPr>
          <p:nvPr>
            <p:ph type="title"/>
          </p:nvPr>
        </p:nvSpPr>
        <p:spPr/>
        <p:txBody>
          <a:bodyPr/>
          <a:lstStyle/>
          <a:p>
            <a:r>
              <a:rPr lang="en-US" dirty="0"/>
              <a:t>Step 1: Collect the Data</a:t>
            </a:r>
            <a:endParaRPr lang="en-DE" dirty="0"/>
          </a:p>
        </p:txBody>
      </p:sp>
      <p:sp>
        <p:nvSpPr>
          <p:cNvPr id="3" name="Content Placeholder 2">
            <a:extLst>
              <a:ext uri="{FF2B5EF4-FFF2-40B4-BE49-F238E27FC236}">
                <a16:creationId xmlns:a16="http://schemas.microsoft.com/office/drawing/2014/main" id="{07A0FD86-761A-8FEA-5B0B-FC2CB5F3FDCA}"/>
              </a:ext>
            </a:extLst>
          </p:cNvPr>
          <p:cNvSpPr>
            <a:spLocks noGrp="1"/>
          </p:cNvSpPr>
          <p:nvPr>
            <p:ph idx="1"/>
          </p:nvPr>
        </p:nvSpPr>
        <p:spPr/>
        <p:txBody>
          <a:bodyPr/>
          <a:lstStyle/>
          <a:p>
            <a:r>
              <a:rPr lang="en-US" dirty="0"/>
              <a:t>Bring it into a comparable format</a:t>
            </a:r>
            <a:endParaRPr lang="en-DE" dirty="0"/>
          </a:p>
        </p:txBody>
      </p:sp>
      <p:sp>
        <p:nvSpPr>
          <p:cNvPr id="4" name="Slide Number Placeholder 3">
            <a:extLst>
              <a:ext uri="{FF2B5EF4-FFF2-40B4-BE49-F238E27FC236}">
                <a16:creationId xmlns:a16="http://schemas.microsoft.com/office/drawing/2014/main" id="{41B326BF-E42C-A1DE-52C6-4303F4E30743}"/>
              </a:ext>
            </a:extLst>
          </p:cNvPr>
          <p:cNvSpPr>
            <a:spLocks noGrp="1"/>
          </p:cNvSpPr>
          <p:nvPr>
            <p:ph type="sldNum" sz="quarter" idx="12"/>
          </p:nvPr>
        </p:nvSpPr>
        <p:spPr/>
        <p:txBody>
          <a:bodyPr/>
          <a:lstStyle/>
          <a:p>
            <a:fld id="{220B6647-BD7A-7942-B66E-0DFF9B72D92D}" type="slidenum">
              <a:rPr lang="en-US" smtClean="0"/>
              <a:pPr/>
              <a:t>36</a:t>
            </a:fld>
            <a:endParaRPr lang="en-US"/>
          </a:p>
        </p:txBody>
      </p:sp>
      <p:pic>
        <p:nvPicPr>
          <p:cNvPr id="7" name="Picture 6" descr="A screenshot of a cash book&#10;&#10;Description automatically generated">
            <a:extLst>
              <a:ext uri="{FF2B5EF4-FFF2-40B4-BE49-F238E27FC236}">
                <a16:creationId xmlns:a16="http://schemas.microsoft.com/office/drawing/2014/main" id="{F4F4BF36-7FC1-39BB-F6B0-EBD3D48EC9FE}"/>
              </a:ext>
            </a:extLst>
          </p:cNvPr>
          <p:cNvPicPr>
            <a:picLocks noChangeAspect="1"/>
          </p:cNvPicPr>
          <p:nvPr/>
        </p:nvPicPr>
        <p:blipFill>
          <a:blip r:embed="rId2"/>
          <a:stretch>
            <a:fillRect/>
          </a:stretch>
        </p:blipFill>
        <p:spPr>
          <a:xfrm>
            <a:off x="4310492" y="1980548"/>
            <a:ext cx="4477108" cy="2074417"/>
          </a:xfrm>
          <a:prstGeom prst="rect">
            <a:avLst/>
          </a:prstGeom>
          <a:effectLst>
            <a:outerShdw blurRad="50800" dist="38100" dir="2700000" algn="tl" rotWithShape="0">
              <a:prstClr val="black">
                <a:alpha val="40000"/>
              </a:prstClr>
            </a:outerShdw>
          </a:effectLst>
        </p:spPr>
      </p:pic>
      <p:pic>
        <p:nvPicPr>
          <p:cNvPr id="8" name="Picture 7" descr="A screenshot of a bank statement&#10;&#10;Description automatically generated">
            <a:extLst>
              <a:ext uri="{FF2B5EF4-FFF2-40B4-BE49-F238E27FC236}">
                <a16:creationId xmlns:a16="http://schemas.microsoft.com/office/drawing/2014/main" id="{0DA09290-DF17-FBED-3C81-C8F92029450A}"/>
              </a:ext>
            </a:extLst>
          </p:cNvPr>
          <p:cNvPicPr>
            <a:picLocks noChangeAspect="1"/>
          </p:cNvPicPr>
          <p:nvPr/>
        </p:nvPicPr>
        <p:blipFill>
          <a:blip r:embed="rId3"/>
          <a:stretch>
            <a:fillRect/>
          </a:stretch>
        </p:blipFill>
        <p:spPr>
          <a:xfrm>
            <a:off x="360000" y="1983443"/>
            <a:ext cx="3750621" cy="285463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37999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shot of a bank statement&#10;&#10;Description automatically generated">
            <a:extLst>
              <a:ext uri="{FF2B5EF4-FFF2-40B4-BE49-F238E27FC236}">
                <a16:creationId xmlns:a16="http://schemas.microsoft.com/office/drawing/2014/main" id="{BB9F94D6-AF71-FB05-AC24-4C7B43DA0AE8}"/>
              </a:ext>
            </a:extLst>
          </p:cNvPr>
          <p:cNvPicPr>
            <a:picLocks noChangeAspect="1"/>
          </p:cNvPicPr>
          <p:nvPr/>
        </p:nvPicPr>
        <p:blipFill>
          <a:blip r:embed="rId2"/>
          <a:stretch>
            <a:fillRect/>
          </a:stretch>
        </p:blipFill>
        <p:spPr>
          <a:xfrm>
            <a:off x="360000" y="1983443"/>
            <a:ext cx="3750621" cy="2854639"/>
          </a:xfrm>
          <a:prstGeom prst="rect">
            <a:avLst/>
          </a:prstGeom>
          <a:effectLst>
            <a:outerShdw blurRad="50800" dist="38100" dir="2700000" algn="tl" rotWithShape="0">
              <a:prstClr val="black">
                <a:alpha val="40000"/>
              </a:prstClr>
            </a:outerShdw>
          </a:effectLst>
        </p:spPr>
      </p:pic>
      <p:pic>
        <p:nvPicPr>
          <p:cNvPr id="22" name="Picture 21">
            <a:extLst>
              <a:ext uri="{FF2B5EF4-FFF2-40B4-BE49-F238E27FC236}">
                <a16:creationId xmlns:a16="http://schemas.microsoft.com/office/drawing/2014/main" id="{FB970A5B-5653-3EB7-6437-4E3E10192EB3}"/>
              </a:ext>
            </a:extLst>
          </p:cNvPr>
          <p:cNvPicPr>
            <a:picLocks noChangeAspect="1"/>
          </p:cNvPicPr>
          <p:nvPr/>
        </p:nvPicPr>
        <p:blipFill>
          <a:blip r:embed="rId3"/>
          <a:srcRect/>
          <a:stretch/>
        </p:blipFill>
        <p:spPr>
          <a:xfrm>
            <a:off x="360000" y="1983443"/>
            <a:ext cx="3751199" cy="2855080"/>
          </a:xfrm>
          <a:prstGeom prst="rect">
            <a:avLst/>
          </a:prstGeom>
          <a:effectLst>
            <a:outerShdw blurRad="50800" dist="38100" dir="2700000" algn="tl" rotWithShape="0">
              <a:prstClr val="black">
                <a:alpha val="40000"/>
              </a:prstClr>
            </a:outerShdw>
          </a:effectLst>
        </p:spPr>
      </p:pic>
      <p:pic>
        <p:nvPicPr>
          <p:cNvPr id="5" name="Picture 4" descr="A screenshot of a cash book&#10;&#10;Description automatically generated">
            <a:extLst>
              <a:ext uri="{FF2B5EF4-FFF2-40B4-BE49-F238E27FC236}">
                <a16:creationId xmlns:a16="http://schemas.microsoft.com/office/drawing/2014/main" id="{E33A023E-EEFA-1D35-0FFF-C885846286CA}"/>
              </a:ext>
            </a:extLst>
          </p:cNvPr>
          <p:cNvPicPr>
            <a:picLocks noChangeAspect="1"/>
          </p:cNvPicPr>
          <p:nvPr/>
        </p:nvPicPr>
        <p:blipFill>
          <a:blip r:embed="rId4"/>
          <a:stretch>
            <a:fillRect/>
          </a:stretch>
        </p:blipFill>
        <p:spPr>
          <a:xfrm>
            <a:off x="4310492" y="1980548"/>
            <a:ext cx="4477108" cy="2074417"/>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84779CA3-D904-2D3A-AD40-2E22D8AB06BE}"/>
              </a:ext>
            </a:extLst>
          </p:cNvPr>
          <p:cNvSpPr>
            <a:spLocks noGrp="1"/>
          </p:cNvSpPr>
          <p:nvPr>
            <p:ph type="title"/>
          </p:nvPr>
        </p:nvSpPr>
        <p:spPr/>
        <p:txBody>
          <a:bodyPr/>
          <a:lstStyle/>
          <a:p>
            <a:r>
              <a:rPr lang="en-US" dirty="0"/>
              <a:t>Step 2: Compare all Records</a:t>
            </a:r>
            <a:endParaRPr lang="en-DE" dirty="0"/>
          </a:p>
        </p:txBody>
      </p:sp>
      <p:sp>
        <p:nvSpPr>
          <p:cNvPr id="3" name="Content Placeholder 2">
            <a:extLst>
              <a:ext uri="{FF2B5EF4-FFF2-40B4-BE49-F238E27FC236}">
                <a16:creationId xmlns:a16="http://schemas.microsoft.com/office/drawing/2014/main" id="{07A0FD86-761A-8FEA-5B0B-FC2CB5F3FDCA}"/>
              </a:ext>
            </a:extLst>
          </p:cNvPr>
          <p:cNvSpPr>
            <a:spLocks noGrp="1"/>
          </p:cNvSpPr>
          <p:nvPr>
            <p:ph idx="1"/>
          </p:nvPr>
        </p:nvSpPr>
        <p:spPr/>
        <p:txBody>
          <a:bodyPr/>
          <a:lstStyle/>
          <a:p>
            <a:r>
              <a:rPr lang="en-US" dirty="0"/>
              <a:t>Tick matching transactions</a:t>
            </a:r>
          </a:p>
          <a:p>
            <a:r>
              <a:rPr lang="en-US" dirty="0"/>
              <a:t>Flag missing/different transactions</a:t>
            </a:r>
          </a:p>
          <a:p>
            <a:r>
              <a:rPr lang="en-US" dirty="0"/>
              <a:t>Calculate the </a:t>
            </a:r>
            <a:r>
              <a:rPr lang="en-US" b="1" dirty="0"/>
              <a:t>unreconciled amount</a:t>
            </a:r>
          </a:p>
        </p:txBody>
      </p:sp>
      <p:sp>
        <p:nvSpPr>
          <p:cNvPr id="4" name="Slide Number Placeholder 3">
            <a:extLst>
              <a:ext uri="{FF2B5EF4-FFF2-40B4-BE49-F238E27FC236}">
                <a16:creationId xmlns:a16="http://schemas.microsoft.com/office/drawing/2014/main" id="{41B326BF-E42C-A1DE-52C6-4303F4E30743}"/>
              </a:ext>
            </a:extLst>
          </p:cNvPr>
          <p:cNvSpPr>
            <a:spLocks noGrp="1"/>
          </p:cNvSpPr>
          <p:nvPr>
            <p:ph type="sldNum" sz="quarter" idx="12"/>
          </p:nvPr>
        </p:nvSpPr>
        <p:spPr/>
        <p:txBody>
          <a:bodyPr/>
          <a:lstStyle/>
          <a:p>
            <a:fld id="{220B6647-BD7A-7942-B66E-0DFF9B72D92D}" type="slidenum">
              <a:rPr lang="en-US" smtClean="0"/>
              <a:pPr/>
              <a:t>37</a:t>
            </a:fld>
            <a:endParaRPr lang="en-US"/>
          </a:p>
        </p:txBody>
      </p:sp>
      <p:pic>
        <p:nvPicPr>
          <p:cNvPr id="24" name="Picture 23">
            <a:extLst>
              <a:ext uri="{FF2B5EF4-FFF2-40B4-BE49-F238E27FC236}">
                <a16:creationId xmlns:a16="http://schemas.microsoft.com/office/drawing/2014/main" id="{EF40388F-28B3-6B5D-8A23-8BD0F074D44F}"/>
              </a:ext>
            </a:extLst>
          </p:cNvPr>
          <p:cNvPicPr>
            <a:picLocks noChangeAspect="1"/>
          </p:cNvPicPr>
          <p:nvPr/>
        </p:nvPicPr>
        <p:blipFill>
          <a:blip r:embed="rId5"/>
          <a:srcRect/>
          <a:stretch/>
        </p:blipFill>
        <p:spPr>
          <a:xfrm>
            <a:off x="4310492" y="1980548"/>
            <a:ext cx="4477108" cy="2074416"/>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95E27441-88C2-3174-4216-3AD9180C30D9}"/>
              </a:ext>
            </a:extLst>
          </p:cNvPr>
          <p:cNvSpPr txBox="1"/>
          <p:nvPr/>
        </p:nvSpPr>
        <p:spPr>
          <a:xfrm>
            <a:off x="4310492" y="4582803"/>
            <a:ext cx="3122321" cy="318924"/>
          </a:xfrm>
          <a:prstGeom prst="rect">
            <a:avLst/>
          </a:prstGeom>
          <a:noFill/>
          <a:ln w="15875">
            <a:noFill/>
          </a:ln>
        </p:spPr>
        <p:txBody>
          <a:bodyPr wrap="none" lIns="36000" tIns="36000" rIns="36000" bIns="36000" rtlCol="0" anchor="ctr" anchorCtr="0">
            <a:spAutoFit/>
          </a:bodyPr>
          <a:lstStyle/>
          <a:p>
            <a:pPr algn="l"/>
            <a:r>
              <a:rPr lang="en-US" sz="1600" b="1" dirty="0"/>
              <a:t>Unreconciled amount: $23780</a:t>
            </a:r>
            <a:endParaRPr lang="en-DE" sz="1600" b="1" dirty="0" err="1"/>
          </a:p>
        </p:txBody>
      </p:sp>
    </p:spTree>
    <p:extLst>
      <p:ext uri="{BB962C8B-B14F-4D97-AF65-F5344CB8AC3E}">
        <p14:creationId xmlns:p14="http://schemas.microsoft.com/office/powerpoint/2010/main" val="10731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B476B1-90A6-E258-5D5E-4486F85FA7F4}"/>
              </a:ext>
            </a:extLst>
          </p:cNvPr>
          <p:cNvSpPr>
            <a:spLocks noGrp="1"/>
          </p:cNvSpPr>
          <p:nvPr>
            <p:ph type="sldNum" sz="quarter" idx="12"/>
          </p:nvPr>
        </p:nvSpPr>
        <p:spPr/>
        <p:txBody>
          <a:bodyPr/>
          <a:lstStyle/>
          <a:p>
            <a:fld id="{220B6647-BD7A-7942-B66E-0DFF9B72D92D}" type="slidenum">
              <a:rPr lang="en-US" smtClean="0"/>
              <a:t>38</a:t>
            </a:fld>
            <a:endParaRPr lang="en-US"/>
          </a:p>
        </p:txBody>
      </p:sp>
      <p:sp>
        <p:nvSpPr>
          <p:cNvPr id="5" name="Title 4">
            <a:extLst>
              <a:ext uri="{FF2B5EF4-FFF2-40B4-BE49-F238E27FC236}">
                <a16:creationId xmlns:a16="http://schemas.microsoft.com/office/drawing/2014/main" id="{82CC9A43-BCD5-6121-C76B-E46ACA141809}"/>
              </a:ext>
            </a:extLst>
          </p:cNvPr>
          <p:cNvSpPr>
            <a:spLocks noGrp="1"/>
          </p:cNvSpPr>
          <p:nvPr>
            <p:ph type="title"/>
          </p:nvPr>
        </p:nvSpPr>
        <p:spPr/>
        <p:txBody>
          <a:bodyPr/>
          <a:lstStyle/>
          <a:p>
            <a:r>
              <a:rPr lang="en-US" dirty="0"/>
              <a:t>Step 3: Calculate Adjusted Closing Balance</a:t>
            </a:r>
            <a:endParaRPr lang="en-DE" dirty="0"/>
          </a:p>
        </p:txBody>
      </p:sp>
      <p:pic>
        <p:nvPicPr>
          <p:cNvPr id="10" name="Picture 9" descr="A screenshot of a bank statement&#10;&#10;Description automatically generated">
            <a:extLst>
              <a:ext uri="{FF2B5EF4-FFF2-40B4-BE49-F238E27FC236}">
                <a16:creationId xmlns:a16="http://schemas.microsoft.com/office/drawing/2014/main" id="{747F8C45-FE36-7494-6BA3-1E9E9DB0ED33}"/>
              </a:ext>
            </a:extLst>
          </p:cNvPr>
          <p:cNvPicPr>
            <a:picLocks noChangeAspect="1"/>
          </p:cNvPicPr>
          <p:nvPr/>
        </p:nvPicPr>
        <p:blipFill>
          <a:blip r:embed="rId2"/>
          <a:stretch>
            <a:fillRect/>
          </a:stretch>
        </p:blipFill>
        <p:spPr>
          <a:xfrm>
            <a:off x="1206000" y="928800"/>
            <a:ext cx="6744517" cy="3664440"/>
          </a:xfrm>
          <a:prstGeom prst="rect">
            <a:avLst/>
          </a:prstGeom>
        </p:spPr>
      </p:pic>
    </p:spTree>
    <p:extLst>
      <p:ext uri="{BB962C8B-B14F-4D97-AF65-F5344CB8AC3E}">
        <p14:creationId xmlns:p14="http://schemas.microsoft.com/office/powerpoint/2010/main" val="1632350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B476B1-90A6-E258-5D5E-4486F85FA7F4}"/>
              </a:ext>
            </a:extLst>
          </p:cNvPr>
          <p:cNvSpPr>
            <a:spLocks noGrp="1"/>
          </p:cNvSpPr>
          <p:nvPr>
            <p:ph type="sldNum" sz="quarter" idx="12"/>
          </p:nvPr>
        </p:nvSpPr>
        <p:spPr/>
        <p:txBody>
          <a:bodyPr/>
          <a:lstStyle/>
          <a:p>
            <a:fld id="{220B6647-BD7A-7942-B66E-0DFF9B72D92D}" type="slidenum">
              <a:rPr lang="en-US" smtClean="0"/>
              <a:t>39</a:t>
            </a:fld>
            <a:endParaRPr lang="en-US"/>
          </a:p>
        </p:txBody>
      </p:sp>
      <p:sp>
        <p:nvSpPr>
          <p:cNvPr id="5" name="Title 4">
            <a:extLst>
              <a:ext uri="{FF2B5EF4-FFF2-40B4-BE49-F238E27FC236}">
                <a16:creationId xmlns:a16="http://schemas.microsoft.com/office/drawing/2014/main" id="{82CC9A43-BCD5-6121-C76B-E46ACA141809}"/>
              </a:ext>
            </a:extLst>
          </p:cNvPr>
          <p:cNvSpPr>
            <a:spLocks noGrp="1"/>
          </p:cNvSpPr>
          <p:nvPr>
            <p:ph type="title"/>
          </p:nvPr>
        </p:nvSpPr>
        <p:spPr/>
        <p:txBody>
          <a:bodyPr/>
          <a:lstStyle/>
          <a:p>
            <a:r>
              <a:rPr lang="en-US" dirty="0"/>
              <a:t>Step 3: Calculate Adjusted Closing Balance</a:t>
            </a:r>
            <a:endParaRPr lang="en-DE" dirty="0"/>
          </a:p>
        </p:txBody>
      </p:sp>
      <p:pic>
        <p:nvPicPr>
          <p:cNvPr id="10" name="Picture 9">
            <a:extLst>
              <a:ext uri="{FF2B5EF4-FFF2-40B4-BE49-F238E27FC236}">
                <a16:creationId xmlns:a16="http://schemas.microsoft.com/office/drawing/2014/main" id="{747F8C45-FE36-7494-6BA3-1E9E9DB0ED33}"/>
              </a:ext>
            </a:extLst>
          </p:cNvPr>
          <p:cNvPicPr>
            <a:picLocks noChangeAspect="1"/>
          </p:cNvPicPr>
          <p:nvPr/>
        </p:nvPicPr>
        <p:blipFill>
          <a:blip r:embed="rId2"/>
          <a:srcRect/>
          <a:stretch/>
        </p:blipFill>
        <p:spPr>
          <a:xfrm>
            <a:off x="1206000" y="928800"/>
            <a:ext cx="6744517" cy="3658352"/>
          </a:xfrm>
          <a:prstGeom prst="rect">
            <a:avLst/>
          </a:prstGeom>
        </p:spPr>
      </p:pic>
    </p:spTree>
    <p:extLst>
      <p:ext uri="{BB962C8B-B14F-4D97-AF65-F5344CB8AC3E}">
        <p14:creationId xmlns:p14="http://schemas.microsoft.com/office/powerpoint/2010/main" val="4280757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7A6E7-8F8D-0049-EAB0-7B62C4B2B6E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6D76D12-2EFB-2755-A502-0F29A35C185F}"/>
              </a:ext>
            </a:extLst>
          </p:cNvPr>
          <p:cNvSpPr>
            <a:spLocks noGrp="1"/>
          </p:cNvSpPr>
          <p:nvPr>
            <p:ph type="title"/>
          </p:nvPr>
        </p:nvSpPr>
        <p:spPr/>
        <p:txBody>
          <a:bodyPr/>
          <a:lstStyle/>
          <a:p>
            <a:r>
              <a:rPr lang="en-US" b="1">
                <a:effectLst/>
              </a:rPr>
              <a:t>Why use KNIME for Finance?</a:t>
            </a:r>
            <a:endParaRPr lang="en-US" dirty="0"/>
          </a:p>
        </p:txBody>
      </p:sp>
      <p:sp>
        <p:nvSpPr>
          <p:cNvPr id="2" name="Content Placeholder 1">
            <a:extLst>
              <a:ext uri="{FF2B5EF4-FFF2-40B4-BE49-F238E27FC236}">
                <a16:creationId xmlns:a16="http://schemas.microsoft.com/office/drawing/2014/main" id="{EA107460-7E65-4CD1-CEC9-BDD5AAA22380}"/>
              </a:ext>
            </a:extLst>
          </p:cNvPr>
          <p:cNvSpPr>
            <a:spLocks noGrp="1" noRot="1" noMove="1" noResize="1" noEditPoints="1" noAdjustHandles="1" noChangeArrowheads="1" noChangeShapeType="1"/>
          </p:cNvSpPr>
          <p:nvPr>
            <p:ph idx="1"/>
          </p:nvPr>
        </p:nvSpPr>
        <p:spPr/>
        <p:txBody>
          <a:bodyPr/>
          <a:lstStyle/>
          <a:p>
            <a:r>
              <a:rPr lang="en-US"/>
              <a:t>Scalable end-to-end </a:t>
            </a:r>
            <a:r>
              <a:rPr lang="en-US" b="1"/>
              <a:t>automation</a:t>
            </a:r>
            <a:endParaRPr lang="en-US"/>
          </a:p>
          <a:p>
            <a:pPr marL="0" indent="0">
              <a:buNone/>
            </a:pPr>
            <a:endParaRPr lang="en-US"/>
          </a:p>
          <a:p>
            <a:r>
              <a:rPr lang="en-US" b="1"/>
              <a:t>Auditability </a:t>
            </a:r>
            <a:r>
              <a:rPr lang="en-US"/>
              <a:t>with visual workflows:</a:t>
            </a:r>
          </a:p>
          <a:p>
            <a:pPr lvl="1"/>
            <a:r>
              <a:rPr lang="en-US"/>
              <a:t>Ensure </a:t>
            </a:r>
            <a:r>
              <a:rPr lang="en-US" b="1"/>
              <a:t>compliance </a:t>
            </a:r>
            <a:r>
              <a:rPr lang="en-US"/>
              <a:t>and </a:t>
            </a:r>
            <a:r>
              <a:rPr lang="en-US" b="1"/>
              <a:t>traceability </a:t>
            </a:r>
            <a:endParaRPr lang="en-US"/>
          </a:p>
          <a:p>
            <a:pPr marL="0" indent="0">
              <a:buNone/>
            </a:pPr>
            <a:endParaRPr lang="en-US"/>
          </a:p>
          <a:p>
            <a:r>
              <a:rPr lang="en-US" b="1"/>
              <a:t>Intuitive</a:t>
            </a:r>
            <a:r>
              <a:rPr lang="en-US"/>
              <a:t> user interface:</a:t>
            </a:r>
          </a:p>
          <a:p>
            <a:pPr lvl="1"/>
            <a:r>
              <a:rPr lang="en-US"/>
              <a:t>Accelerates the </a:t>
            </a:r>
            <a:r>
              <a:rPr lang="en-US" b="1"/>
              <a:t>onboarding </a:t>
            </a:r>
          </a:p>
          <a:p>
            <a:pPr lvl="1"/>
            <a:endParaRPr lang="en-US" sz="1600" b="1"/>
          </a:p>
          <a:p>
            <a:pPr algn="l"/>
            <a:r>
              <a:rPr lang="en-US" b="1"/>
              <a:t>Enterprise-scale </a:t>
            </a:r>
            <a:r>
              <a:rPr lang="en-US"/>
              <a:t>data analytics platform:</a:t>
            </a:r>
          </a:p>
          <a:p>
            <a:pPr lvl="1"/>
            <a:r>
              <a:rPr lang="en-US" b="1"/>
              <a:t>Collaborate</a:t>
            </a:r>
            <a:r>
              <a:rPr lang="en-US"/>
              <a:t> as a team and enable </a:t>
            </a:r>
            <a:r>
              <a:rPr lang="en-US" b="1"/>
              <a:t>end-users</a:t>
            </a:r>
            <a:r>
              <a:rPr lang="en-US"/>
              <a:t> to interact with developed </a:t>
            </a:r>
            <a:br>
              <a:rPr lang="en-US"/>
            </a:br>
            <a:r>
              <a:rPr lang="en-US" b="1"/>
              <a:t>Data Apps </a:t>
            </a:r>
            <a:r>
              <a:rPr lang="en-US"/>
              <a:t>via KNIME Business Hub</a:t>
            </a:r>
          </a:p>
          <a:p>
            <a:pPr lvl="1"/>
            <a:endParaRPr lang="en-US"/>
          </a:p>
          <a:p>
            <a:pPr algn="l"/>
            <a:r>
              <a:rPr lang="en-US" b="1"/>
              <a:t>Open source:</a:t>
            </a:r>
          </a:p>
          <a:p>
            <a:pPr lvl="1"/>
            <a:r>
              <a:rPr lang="en-US"/>
              <a:t>Ready-made </a:t>
            </a:r>
            <a:r>
              <a:rPr lang="en-US" b="1"/>
              <a:t>solutions </a:t>
            </a:r>
            <a:r>
              <a:rPr lang="en-US"/>
              <a:t>and</a:t>
            </a:r>
            <a:r>
              <a:rPr lang="en-US" b="1"/>
              <a:t> blueprints </a:t>
            </a:r>
            <a:r>
              <a:rPr lang="en-US"/>
              <a:t>in the KNIME Community Hub</a:t>
            </a:r>
          </a:p>
          <a:p>
            <a:pPr lvl="1"/>
            <a:endParaRPr lang="en-US"/>
          </a:p>
          <a:p>
            <a:endParaRPr lang="en-US"/>
          </a:p>
          <a:p>
            <a:endParaRPr lang="en-US"/>
          </a:p>
          <a:p>
            <a:endParaRPr lang="en-US" dirty="0"/>
          </a:p>
        </p:txBody>
      </p:sp>
      <p:pic>
        <p:nvPicPr>
          <p:cNvPr id="1028" name="Picture 4" descr="Scalable end-to-end automation">
            <a:extLst>
              <a:ext uri="{FF2B5EF4-FFF2-40B4-BE49-F238E27FC236}">
                <a16:creationId xmlns:a16="http://schemas.microsoft.com/office/drawing/2014/main" id="{A5EF5B3C-5478-4E8E-3ED8-BFA3284531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8378" y="695112"/>
            <a:ext cx="603973" cy="6039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Auditability with visual workflows">
            <a:extLst>
              <a:ext uri="{FF2B5EF4-FFF2-40B4-BE49-F238E27FC236}">
                <a16:creationId xmlns:a16="http://schemas.microsoft.com/office/drawing/2014/main" id="{162F9B1E-2E39-C03E-0AB9-E7CFE9B871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6782" y="1471956"/>
            <a:ext cx="603973" cy="5912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Analytic depth for more responsive financial services">
            <a:extLst>
              <a:ext uri="{FF2B5EF4-FFF2-40B4-BE49-F238E27FC236}">
                <a16:creationId xmlns:a16="http://schemas.microsoft.com/office/drawing/2014/main" id="{37A03E7B-E527-5046-E214-112FBBEE31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4244" y="2330217"/>
            <a:ext cx="617955" cy="60397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0" name="Picture 4" descr="Future-proof with open source">
            <a:extLst>
              <a:ext uri="{FF2B5EF4-FFF2-40B4-BE49-F238E27FC236}">
                <a16:creationId xmlns:a16="http://schemas.microsoft.com/office/drawing/2014/main" id="{10C9EBD4-0813-5DC0-64EF-CC35D00101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79704" y="4125419"/>
            <a:ext cx="617023" cy="61702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2" name="Picture 6" descr="Enterprise-scale data analytics platform">
            <a:extLst>
              <a:ext uri="{FF2B5EF4-FFF2-40B4-BE49-F238E27FC236}">
                <a16:creationId xmlns:a16="http://schemas.microsoft.com/office/drawing/2014/main" id="{F1EB28AE-C510-AC85-13CE-1FCBD9F328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0258" y="3284991"/>
            <a:ext cx="617023" cy="60397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8018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B476B1-90A6-E258-5D5E-4486F85FA7F4}"/>
              </a:ext>
            </a:extLst>
          </p:cNvPr>
          <p:cNvSpPr>
            <a:spLocks noGrp="1"/>
          </p:cNvSpPr>
          <p:nvPr>
            <p:ph type="sldNum" sz="quarter" idx="12"/>
          </p:nvPr>
        </p:nvSpPr>
        <p:spPr/>
        <p:txBody>
          <a:bodyPr/>
          <a:lstStyle/>
          <a:p>
            <a:fld id="{220B6647-BD7A-7942-B66E-0DFF9B72D92D}" type="slidenum">
              <a:rPr lang="en-US" smtClean="0"/>
              <a:t>40</a:t>
            </a:fld>
            <a:endParaRPr lang="en-US"/>
          </a:p>
        </p:txBody>
      </p:sp>
      <p:sp>
        <p:nvSpPr>
          <p:cNvPr id="5" name="Title 4">
            <a:extLst>
              <a:ext uri="{FF2B5EF4-FFF2-40B4-BE49-F238E27FC236}">
                <a16:creationId xmlns:a16="http://schemas.microsoft.com/office/drawing/2014/main" id="{82CC9A43-BCD5-6121-C76B-E46ACA141809}"/>
              </a:ext>
            </a:extLst>
          </p:cNvPr>
          <p:cNvSpPr>
            <a:spLocks noGrp="1"/>
          </p:cNvSpPr>
          <p:nvPr>
            <p:ph type="title"/>
          </p:nvPr>
        </p:nvSpPr>
        <p:spPr/>
        <p:txBody>
          <a:bodyPr/>
          <a:lstStyle/>
          <a:p>
            <a:r>
              <a:rPr lang="en-US" dirty="0"/>
              <a:t>Step 3: Calculate Adjusted Closing Balance</a:t>
            </a:r>
            <a:endParaRPr lang="en-DE" dirty="0"/>
          </a:p>
        </p:txBody>
      </p:sp>
      <p:pic>
        <p:nvPicPr>
          <p:cNvPr id="10" name="Picture 9">
            <a:extLst>
              <a:ext uri="{FF2B5EF4-FFF2-40B4-BE49-F238E27FC236}">
                <a16:creationId xmlns:a16="http://schemas.microsoft.com/office/drawing/2014/main" id="{747F8C45-FE36-7494-6BA3-1E9E9DB0ED33}"/>
              </a:ext>
            </a:extLst>
          </p:cNvPr>
          <p:cNvPicPr>
            <a:picLocks noChangeAspect="1"/>
          </p:cNvPicPr>
          <p:nvPr/>
        </p:nvPicPr>
        <p:blipFill>
          <a:blip r:embed="rId2"/>
          <a:srcRect/>
          <a:stretch/>
        </p:blipFill>
        <p:spPr>
          <a:xfrm>
            <a:off x="1205343" y="928506"/>
            <a:ext cx="6746400" cy="3665463"/>
          </a:xfrm>
          <a:prstGeom prst="rect">
            <a:avLst/>
          </a:prstGeom>
        </p:spPr>
      </p:pic>
    </p:spTree>
    <p:extLst>
      <p:ext uri="{BB962C8B-B14F-4D97-AF65-F5344CB8AC3E}">
        <p14:creationId xmlns:p14="http://schemas.microsoft.com/office/powerpoint/2010/main" val="4906495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B476B1-90A6-E258-5D5E-4486F85FA7F4}"/>
              </a:ext>
            </a:extLst>
          </p:cNvPr>
          <p:cNvSpPr>
            <a:spLocks noGrp="1"/>
          </p:cNvSpPr>
          <p:nvPr>
            <p:ph type="sldNum" sz="quarter" idx="12"/>
          </p:nvPr>
        </p:nvSpPr>
        <p:spPr/>
        <p:txBody>
          <a:bodyPr/>
          <a:lstStyle/>
          <a:p>
            <a:fld id="{220B6647-BD7A-7942-B66E-0DFF9B72D92D}" type="slidenum">
              <a:rPr lang="en-US" smtClean="0"/>
              <a:t>41</a:t>
            </a:fld>
            <a:endParaRPr lang="en-US"/>
          </a:p>
        </p:txBody>
      </p:sp>
      <p:sp>
        <p:nvSpPr>
          <p:cNvPr id="5" name="Title 4">
            <a:extLst>
              <a:ext uri="{FF2B5EF4-FFF2-40B4-BE49-F238E27FC236}">
                <a16:creationId xmlns:a16="http://schemas.microsoft.com/office/drawing/2014/main" id="{82CC9A43-BCD5-6121-C76B-E46ACA141809}"/>
              </a:ext>
            </a:extLst>
          </p:cNvPr>
          <p:cNvSpPr>
            <a:spLocks noGrp="1"/>
          </p:cNvSpPr>
          <p:nvPr>
            <p:ph type="title"/>
          </p:nvPr>
        </p:nvSpPr>
        <p:spPr/>
        <p:txBody>
          <a:bodyPr/>
          <a:lstStyle/>
          <a:p>
            <a:r>
              <a:rPr lang="en-US" dirty="0"/>
              <a:t>Step 3: Calculate Adjusted Closing Balance</a:t>
            </a:r>
            <a:endParaRPr lang="en-DE" dirty="0"/>
          </a:p>
        </p:txBody>
      </p:sp>
      <p:pic>
        <p:nvPicPr>
          <p:cNvPr id="10" name="Picture 9">
            <a:extLst>
              <a:ext uri="{FF2B5EF4-FFF2-40B4-BE49-F238E27FC236}">
                <a16:creationId xmlns:a16="http://schemas.microsoft.com/office/drawing/2014/main" id="{747F8C45-FE36-7494-6BA3-1E9E9DB0ED33}"/>
              </a:ext>
            </a:extLst>
          </p:cNvPr>
          <p:cNvPicPr>
            <a:picLocks noChangeAspect="1"/>
          </p:cNvPicPr>
          <p:nvPr/>
        </p:nvPicPr>
        <p:blipFill>
          <a:blip r:embed="rId2"/>
          <a:srcRect/>
          <a:stretch/>
        </p:blipFill>
        <p:spPr>
          <a:xfrm>
            <a:off x="1205343" y="928506"/>
            <a:ext cx="6746400" cy="3665463"/>
          </a:xfrm>
          <a:prstGeom prst="rect">
            <a:avLst/>
          </a:prstGeom>
        </p:spPr>
      </p:pic>
      <p:pic>
        <p:nvPicPr>
          <p:cNvPr id="2" name="Picture 1">
            <a:extLst>
              <a:ext uri="{FF2B5EF4-FFF2-40B4-BE49-F238E27FC236}">
                <a16:creationId xmlns:a16="http://schemas.microsoft.com/office/drawing/2014/main" id="{98551B97-B182-CCE0-F43F-856755447784}"/>
              </a:ext>
            </a:extLst>
          </p:cNvPr>
          <p:cNvPicPr>
            <a:picLocks noChangeAspect="1"/>
          </p:cNvPicPr>
          <p:nvPr/>
        </p:nvPicPr>
        <p:blipFill rotWithShape="1">
          <a:blip r:embed="rId3"/>
          <a:srcRect b="12846"/>
          <a:stretch/>
        </p:blipFill>
        <p:spPr>
          <a:xfrm>
            <a:off x="1205343" y="928506"/>
            <a:ext cx="6746400" cy="3194607"/>
          </a:xfrm>
          <a:prstGeom prst="rect">
            <a:avLst/>
          </a:prstGeom>
        </p:spPr>
      </p:pic>
    </p:spTree>
    <p:extLst>
      <p:ext uri="{BB962C8B-B14F-4D97-AF65-F5344CB8AC3E}">
        <p14:creationId xmlns:p14="http://schemas.microsoft.com/office/powerpoint/2010/main" val="25608742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B476B1-90A6-E258-5D5E-4486F85FA7F4}"/>
              </a:ext>
            </a:extLst>
          </p:cNvPr>
          <p:cNvSpPr>
            <a:spLocks noGrp="1"/>
          </p:cNvSpPr>
          <p:nvPr>
            <p:ph type="sldNum" sz="quarter" idx="12"/>
          </p:nvPr>
        </p:nvSpPr>
        <p:spPr/>
        <p:txBody>
          <a:bodyPr/>
          <a:lstStyle/>
          <a:p>
            <a:fld id="{220B6647-BD7A-7942-B66E-0DFF9B72D92D}" type="slidenum">
              <a:rPr lang="en-US" smtClean="0"/>
              <a:t>42</a:t>
            </a:fld>
            <a:endParaRPr lang="en-US"/>
          </a:p>
        </p:txBody>
      </p:sp>
      <p:sp>
        <p:nvSpPr>
          <p:cNvPr id="5" name="Title 4">
            <a:extLst>
              <a:ext uri="{FF2B5EF4-FFF2-40B4-BE49-F238E27FC236}">
                <a16:creationId xmlns:a16="http://schemas.microsoft.com/office/drawing/2014/main" id="{82CC9A43-BCD5-6121-C76B-E46ACA141809}"/>
              </a:ext>
            </a:extLst>
          </p:cNvPr>
          <p:cNvSpPr>
            <a:spLocks noGrp="1"/>
          </p:cNvSpPr>
          <p:nvPr>
            <p:ph type="title"/>
          </p:nvPr>
        </p:nvSpPr>
        <p:spPr/>
        <p:txBody>
          <a:bodyPr/>
          <a:lstStyle/>
          <a:p>
            <a:r>
              <a:rPr lang="en-US" dirty="0"/>
              <a:t>Step 4: Final Check</a:t>
            </a:r>
            <a:endParaRPr lang="en-DE" dirty="0"/>
          </a:p>
        </p:txBody>
      </p:sp>
      <p:pic>
        <p:nvPicPr>
          <p:cNvPr id="10" name="Picture 9">
            <a:extLst>
              <a:ext uri="{FF2B5EF4-FFF2-40B4-BE49-F238E27FC236}">
                <a16:creationId xmlns:a16="http://schemas.microsoft.com/office/drawing/2014/main" id="{747F8C45-FE36-7494-6BA3-1E9E9DB0ED33}"/>
              </a:ext>
            </a:extLst>
          </p:cNvPr>
          <p:cNvPicPr>
            <a:picLocks noChangeAspect="1"/>
          </p:cNvPicPr>
          <p:nvPr/>
        </p:nvPicPr>
        <p:blipFill>
          <a:blip r:embed="rId3"/>
          <a:srcRect/>
          <a:stretch/>
        </p:blipFill>
        <p:spPr>
          <a:xfrm>
            <a:off x="1205343" y="928506"/>
            <a:ext cx="6746400" cy="3665464"/>
          </a:xfrm>
          <a:prstGeom prst="rect">
            <a:avLst/>
          </a:prstGeom>
        </p:spPr>
      </p:pic>
      <p:sp>
        <p:nvSpPr>
          <p:cNvPr id="2" name="Rectangle: Rounded Corners 1">
            <a:extLst>
              <a:ext uri="{FF2B5EF4-FFF2-40B4-BE49-F238E27FC236}">
                <a16:creationId xmlns:a16="http://schemas.microsoft.com/office/drawing/2014/main" id="{9043B139-9822-F133-F1DA-AA63260FB548}"/>
              </a:ext>
            </a:extLst>
          </p:cNvPr>
          <p:cNvSpPr/>
          <p:nvPr/>
        </p:nvSpPr>
        <p:spPr>
          <a:xfrm>
            <a:off x="1205343" y="4289367"/>
            <a:ext cx="3283530" cy="357447"/>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Tree>
    <p:extLst>
      <p:ext uri="{BB962C8B-B14F-4D97-AF65-F5344CB8AC3E}">
        <p14:creationId xmlns:p14="http://schemas.microsoft.com/office/powerpoint/2010/main" val="38842796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33D97-787D-4018-DF09-5D3E5ADDBF7B}"/>
              </a:ext>
            </a:extLst>
          </p:cNvPr>
          <p:cNvSpPr>
            <a:spLocks noGrp="1"/>
          </p:cNvSpPr>
          <p:nvPr>
            <p:ph type="ctrTitle"/>
          </p:nvPr>
        </p:nvSpPr>
        <p:spPr>
          <a:xfrm>
            <a:off x="784942" y="2246644"/>
            <a:ext cx="5651858" cy="648000"/>
          </a:xfrm>
        </p:spPr>
        <p:txBody>
          <a:bodyPr>
            <a:normAutofit/>
          </a:bodyPr>
          <a:lstStyle/>
          <a:p>
            <a:r>
              <a:rPr lang="en-US" sz="2200" dirty="0"/>
              <a:t>Bank Reconciliation in KNIME</a:t>
            </a:r>
            <a:endParaRPr lang="en-DE" sz="2200" dirty="0"/>
          </a:p>
        </p:txBody>
      </p:sp>
    </p:spTree>
    <p:extLst>
      <p:ext uri="{BB962C8B-B14F-4D97-AF65-F5344CB8AC3E}">
        <p14:creationId xmlns:p14="http://schemas.microsoft.com/office/powerpoint/2010/main" val="2420043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57C28-D700-6F11-E5DA-DDD24BC79320}"/>
              </a:ext>
            </a:extLst>
          </p:cNvPr>
          <p:cNvSpPr>
            <a:spLocks noGrp="1"/>
          </p:cNvSpPr>
          <p:nvPr>
            <p:ph type="title"/>
          </p:nvPr>
        </p:nvSpPr>
        <p:spPr/>
        <p:txBody>
          <a:bodyPr/>
          <a:lstStyle/>
          <a:p>
            <a:r>
              <a:rPr lang="en-US" dirty="0"/>
              <a:t>Bank Reconciliation in KNIME</a:t>
            </a:r>
          </a:p>
        </p:txBody>
      </p:sp>
      <p:sp>
        <p:nvSpPr>
          <p:cNvPr id="4" name="Slide Number Placeholder 3">
            <a:extLst>
              <a:ext uri="{FF2B5EF4-FFF2-40B4-BE49-F238E27FC236}">
                <a16:creationId xmlns:a16="http://schemas.microsoft.com/office/drawing/2014/main" id="{8157864F-E899-D673-B748-261FE6F51E60}"/>
              </a:ext>
            </a:extLst>
          </p:cNvPr>
          <p:cNvSpPr>
            <a:spLocks noGrp="1"/>
          </p:cNvSpPr>
          <p:nvPr>
            <p:ph type="sldNum" sz="quarter" idx="12"/>
          </p:nvPr>
        </p:nvSpPr>
        <p:spPr/>
        <p:txBody>
          <a:bodyPr/>
          <a:lstStyle/>
          <a:p>
            <a:fld id="{220B6647-BD7A-7942-B66E-0DFF9B72D92D}" type="slidenum">
              <a:rPr lang="en-US" smtClean="0"/>
              <a:pPr/>
              <a:t>44</a:t>
            </a:fld>
            <a:endParaRPr lang="en-US"/>
          </a:p>
        </p:txBody>
      </p:sp>
      <p:pic>
        <p:nvPicPr>
          <p:cNvPr id="6" name="Picture 5">
            <a:extLst>
              <a:ext uri="{FF2B5EF4-FFF2-40B4-BE49-F238E27FC236}">
                <a16:creationId xmlns:a16="http://schemas.microsoft.com/office/drawing/2014/main" id="{1EBA162B-5587-8EBC-FC22-A8C03B5F5E76}"/>
              </a:ext>
            </a:extLst>
          </p:cNvPr>
          <p:cNvPicPr>
            <a:picLocks noChangeAspect="1"/>
          </p:cNvPicPr>
          <p:nvPr/>
        </p:nvPicPr>
        <p:blipFill>
          <a:blip r:embed="rId3"/>
          <a:stretch>
            <a:fillRect/>
          </a:stretch>
        </p:blipFill>
        <p:spPr>
          <a:xfrm>
            <a:off x="356401" y="1263822"/>
            <a:ext cx="8431200" cy="299483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96313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DD058-E2CB-6B48-B543-D4418F2D18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B91692-B8FB-2C9B-D082-647100420121}"/>
              </a:ext>
            </a:extLst>
          </p:cNvPr>
          <p:cNvSpPr>
            <a:spLocks noGrp="1"/>
          </p:cNvSpPr>
          <p:nvPr>
            <p:ph type="title"/>
          </p:nvPr>
        </p:nvSpPr>
        <p:spPr/>
        <p:txBody>
          <a:bodyPr/>
          <a:lstStyle/>
          <a:p>
            <a:r>
              <a:rPr lang="en-US" dirty="0"/>
              <a:t>Bank Reconciliation – Data App</a:t>
            </a:r>
          </a:p>
        </p:txBody>
      </p:sp>
      <p:sp>
        <p:nvSpPr>
          <p:cNvPr id="4" name="Slide Number Placeholder 3">
            <a:extLst>
              <a:ext uri="{FF2B5EF4-FFF2-40B4-BE49-F238E27FC236}">
                <a16:creationId xmlns:a16="http://schemas.microsoft.com/office/drawing/2014/main" id="{B09D2918-3CF5-06AC-4BDB-0E05187DC16F}"/>
              </a:ext>
            </a:extLst>
          </p:cNvPr>
          <p:cNvSpPr>
            <a:spLocks noGrp="1"/>
          </p:cNvSpPr>
          <p:nvPr>
            <p:ph type="sldNum" sz="quarter" idx="12"/>
          </p:nvPr>
        </p:nvSpPr>
        <p:spPr/>
        <p:txBody>
          <a:bodyPr/>
          <a:lstStyle/>
          <a:p>
            <a:fld id="{220B6647-BD7A-7942-B66E-0DFF9B72D92D}" type="slidenum">
              <a:rPr lang="en-US" smtClean="0"/>
              <a:pPr/>
              <a:t>45</a:t>
            </a:fld>
            <a:endParaRPr lang="en-US"/>
          </a:p>
        </p:txBody>
      </p:sp>
      <p:pic>
        <p:nvPicPr>
          <p:cNvPr id="3" name="Picture 2" descr="A screenshot of a computer&#10;&#10;Description automatically generated">
            <a:extLst>
              <a:ext uri="{FF2B5EF4-FFF2-40B4-BE49-F238E27FC236}">
                <a16:creationId xmlns:a16="http://schemas.microsoft.com/office/drawing/2014/main" id="{CB3506F8-BFC8-3BA8-8978-AFACD2F9F587}"/>
              </a:ext>
            </a:extLst>
          </p:cNvPr>
          <p:cNvPicPr>
            <a:picLocks noChangeAspect="1"/>
          </p:cNvPicPr>
          <p:nvPr/>
        </p:nvPicPr>
        <p:blipFill>
          <a:blip r:embed="rId3"/>
          <a:stretch>
            <a:fillRect/>
          </a:stretch>
        </p:blipFill>
        <p:spPr>
          <a:xfrm>
            <a:off x="2127927" y="801054"/>
            <a:ext cx="4888146" cy="394967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97622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A11E0-2E5C-65A1-8291-7366E9B65ABC}"/>
              </a:ext>
            </a:extLst>
          </p:cNvPr>
          <p:cNvSpPr>
            <a:spLocks noGrp="1"/>
          </p:cNvSpPr>
          <p:nvPr>
            <p:ph type="ctrTitle"/>
          </p:nvPr>
        </p:nvSpPr>
        <p:spPr/>
        <p:txBody>
          <a:bodyPr/>
          <a:lstStyle/>
          <a:p>
            <a:r>
              <a:rPr lang="en-US" dirty="0"/>
              <a:t>Sales Tax Reporting</a:t>
            </a:r>
          </a:p>
        </p:txBody>
      </p:sp>
      <p:sp>
        <p:nvSpPr>
          <p:cNvPr id="3" name="Subtitle 2">
            <a:extLst>
              <a:ext uri="{FF2B5EF4-FFF2-40B4-BE49-F238E27FC236}">
                <a16:creationId xmlns:a16="http://schemas.microsoft.com/office/drawing/2014/main" id="{03C7DD75-818F-6235-35D7-2FA7637EEEC2}"/>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2216C340-349D-83D5-EE4B-062EF1F0783D}"/>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440010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en-US" dirty="0"/>
              <a:t>Challenges with sales tax reporting</a:t>
            </a:r>
          </a:p>
        </p:txBody>
      </p:sp>
      <p:sp>
        <p:nvSpPr>
          <p:cNvPr id="2" name="Content Placeholder 1">
            <a:extLst>
              <a:ext uri="{FF2B5EF4-FFF2-40B4-BE49-F238E27FC236}">
                <a16:creationId xmlns:a16="http://schemas.microsoft.com/office/drawing/2014/main" id="{206D64C1-965A-2BF7-BC82-3DC84250D4F8}"/>
              </a:ext>
            </a:extLst>
          </p:cNvPr>
          <p:cNvSpPr>
            <a:spLocks noGrp="1"/>
          </p:cNvSpPr>
          <p:nvPr>
            <p:ph idx="1"/>
          </p:nvPr>
        </p:nvSpPr>
        <p:spPr/>
        <p:txBody>
          <a:bodyPr/>
          <a:lstStyle/>
          <a:p>
            <a:r>
              <a:rPr lang="en-US" b="1" dirty="0"/>
              <a:t>Sales Tax is a statutory requirement​</a:t>
            </a:r>
            <a:endParaRPr lang="en-US" dirty="0"/>
          </a:p>
          <a:p>
            <a:pPr lvl="1"/>
            <a:r>
              <a:rPr lang="en-US" dirty="0"/>
              <a:t>Organizations are always faced with the risk of an audit​</a:t>
            </a:r>
          </a:p>
          <a:p>
            <a:pPr lvl="1"/>
            <a:r>
              <a:rPr lang="en-US" dirty="0"/>
              <a:t>Audits may result in back taxes and penalties​</a:t>
            </a:r>
          </a:p>
          <a:p>
            <a:endParaRPr lang="en-US" b="1" dirty="0"/>
          </a:p>
          <a:p>
            <a:r>
              <a:rPr lang="en-US" b="1" dirty="0"/>
              <a:t>​Manual sales tax reporting​</a:t>
            </a:r>
          </a:p>
          <a:p>
            <a:pPr lvl="1"/>
            <a:r>
              <a:rPr lang="en-US" dirty="0"/>
              <a:t>Time intensive​/Labor intensive​/Error-prone</a:t>
            </a:r>
          </a:p>
          <a:p>
            <a:pPr lvl="1"/>
            <a:r>
              <a:rPr lang="en-US" dirty="0"/>
              <a:t>Ever-changing local tax rules​</a:t>
            </a:r>
          </a:p>
          <a:p>
            <a:pPr lvl="1"/>
            <a:endParaRPr lang="en-US" dirty="0"/>
          </a:p>
          <a:p>
            <a:r>
              <a:rPr lang="en-US" b="1" dirty="0"/>
              <a:t>Other challenges</a:t>
            </a:r>
            <a:r>
              <a:rPr lang="en-US" dirty="0"/>
              <a:t>​</a:t>
            </a:r>
          </a:p>
          <a:p>
            <a:pPr lvl="1"/>
            <a:r>
              <a:rPr lang="en-US" dirty="0"/>
              <a:t>Lack of clarity and audit trail with “</a:t>
            </a:r>
            <a:r>
              <a:rPr lang="en-US" dirty="0" err="1"/>
              <a:t>blackbox</a:t>
            </a:r>
            <a:r>
              <a:rPr lang="en-US" dirty="0"/>
              <a:t>” proprietary tax software​</a:t>
            </a:r>
          </a:p>
          <a:p>
            <a:endParaRPr lang="en-US" dirty="0"/>
          </a:p>
        </p:txBody>
      </p:sp>
    </p:spTree>
    <p:extLst>
      <p:ext uri="{BB962C8B-B14F-4D97-AF65-F5344CB8AC3E}">
        <p14:creationId xmlns:p14="http://schemas.microsoft.com/office/powerpoint/2010/main" val="24826152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57C28-D700-6F11-E5DA-DDD24BC79320}"/>
              </a:ext>
            </a:extLst>
          </p:cNvPr>
          <p:cNvSpPr>
            <a:spLocks noGrp="1"/>
          </p:cNvSpPr>
          <p:nvPr>
            <p:ph type="title"/>
          </p:nvPr>
        </p:nvSpPr>
        <p:spPr/>
        <p:txBody>
          <a:bodyPr/>
          <a:lstStyle/>
          <a:p>
            <a:r>
              <a:rPr lang="en-US" dirty="0"/>
              <a:t>Sales Tax Reporting</a:t>
            </a:r>
          </a:p>
        </p:txBody>
      </p:sp>
      <p:sp>
        <p:nvSpPr>
          <p:cNvPr id="3" name="Content Placeholder 2">
            <a:extLst>
              <a:ext uri="{FF2B5EF4-FFF2-40B4-BE49-F238E27FC236}">
                <a16:creationId xmlns:a16="http://schemas.microsoft.com/office/drawing/2014/main" id="{F937FD1F-7F0C-7EF5-5837-4D67BC57CEC4}"/>
              </a:ext>
            </a:extLst>
          </p:cNvPr>
          <p:cNvSpPr>
            <a:spLocks noGrp="1"/>
          </p:cNvSpPr>
          <p:nvPr>
            <p:ph idx="1"/>
          </p:nvPr>
        </p:nvSpPr>
        <p:spPr/>
        <p:txBody>
          <a:bodyPr/>
          <a:lstStyle/>
          <a:p>
            <a:r>
              <a:rPr lang="en-US" dirty="0"/>
              <a:t>The goal: automate sales tax reporting to allow finance teams to quickly reconcile and verify sales taxes they pay each year.</a:t>
            </a:r>
          </a:p>
          <a:p>
            <a:endParaRPr lang="en-US" dirty="0"/>
          </a:p>
          <a:p>
            <a:r>
              <a:rPr lang="en-US" dirty="0"/>
              <a:t>The tasks:</a:t>
            </a:r>
          </a:p>
          <a:p>
            <a:pPr lvl="1"/>
            <a:r>
              <a:rPr lang="en-US" b="1" dirty="0"/>
              <a:t>Apportionment of sales and sales tax calculations: </a:t>
            </a:r>
          </a:p>
          <a:p>
            <a:pPr lvl="2"/>
            <a:r>
              <a:rPr lang="en-US" dirty="0"/>
              <a:t>Ensure that all the sales where the billing zip code is unknown get apportioned to the appropriate states.</a:t>
            </a:r>
          </a:p>
          <a:p>
            <a:pPr lvl="1"/>
            <a:r>
              <a:rPr lang="en-US" b="1" dirty="0"/>
              <a:t>Economic nexus threshold analysis</a:t>
            </a:r>
            <a:r>
              <a:rPr lang="en-US" dirty="0"/>
              <a:t>:  </a:t>
            </a:r>
          </a:p>
          <a:p>
            <a:pPr lvl="2"/>
            <a:r>
              <a:rPr lang="en-US" dirty="0">
                <a:hlinkClick r:id="rId3">
                  <a:extLst>
                    <a:ext uri="{A12FA001-AC4F-418D-AE19-62706E023703}">
                      <ahyp:hlinkClr xmlns:ahyp="http://schemas.microsoft.com/office/drawing/2018/hyperlinkcolor" val="tx"/>
                    </a:ext>
                  </a:extLst>
                </a:hlinkClick>
              </a:rPr>
              <a:t>Economic nexus</a:t>
            </a:r>
            <a:r>
              <a:rPr lang="en-US" dirty="0"/>
              <a:t> – the requirement to collect sales tax in states where the seller’s sales exceed the state’s monetary.</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8157864F-E899-D673-B748-261FE6F51E60}"/>
              </a:ext>
            </a:extLst>
          </p:cNvPr>
          <p:cNvSpPr>
            <a:spLocks noGrp="1"/>
          </p:cNvSpPr>
          <p:nvPr>
            <p:ph type="sldNum" sz="quarter" idx="12"/>
          </p:nvPr>
        </p:nvSpPr>
        <p:spPr/>
        <p:txBody>
          <a:bodyPr/>
          <a:lstStyle/>
          <a:p>
            <a:fld id="{220B6647-BD7A-7942-B66E-0DFF9B72D92D}" type="slidenum">
              <a:rPr lang="en-US" smtClean="0"/>
              <a:pPr/>
              <a:t>48</a:t>
            </a:fld>
            <a:endParaRPr lang="en-US"/>
          </a:p>
        </p:txBody>
      </p:sp>
    </p:spTree>
    <p:extLst>
      <p:ext uri="{BB962C8B-B14F-4D97-AF65-F5344CB8AC3E}">
        <p14:creationId xmlns:p14="http://schemas.microsoft.com/office/powerpoint/2010/main" val="28272024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en-US" b="1" dirty="0">
                <a:effectLst/>
              </a:rPr>
              <a:t>Sales Tax Reporting – Use Cases</a:t>
            </a:r>
            <a:endParaRPr lang="en-US" dirty="0"/>
          </a:p>
        </p:txBody>
      </p:sp>
      <p:sp>
        <p:nvSpPr>
          <p:cNvPr id="2" name="Content Placeholder 1">
            <a:extLst>
              <a:ext uri="{FF2B5EF4-FFF2-40B4-BE49-F238E27FC236}">
                <a16:creationId xmlns:a16="http://schemas.microsoft.com/office/drawing/2014/main" id="{206D64C1-965A-2BF7-BC82-3DC84250D4F8}"/>
              </a:ext>
            </a:extLst>
          </p:cNvPr>
          <p:cNvSpPr>
            <a:spLocks noGrp="1"/>
          </p:cNvSpPr>
          <p:nvPr>
            <p:ph idx="1"/>
          </p:nvPr>
        </p:nvSpPr>
        <p:spPr/>
        <p:txBody>
          <a:bodyPr/>
          <a:lstStyle/>
          <a:p>
            <a:r>
              <a:rPr lang="en-US" dirty="0"/>
              <a:t>Apportionment  of sales and sales tax calculations</a:t>
            </a:r>
          </a:p>
          <a:p>
            <a:endParaRPr lang="en-US" b="1" dirty="0"/>
          </a:p>
          <a:p>
            <a:endParaRPr lang="en-US" b="1" dirty="0"/>
          </a:p>
          <a:p>
            <a:endParaRPr lang="en-US" b="1" dirty="0"/>
          </a:p>
          <a:p>
            <a:pPr marL="0" indent="0">
              <a:buNone/>
            </a:pPr>
            <a:endParaRPr lang="en-US" b="1" dirty="0"/>
          </a:p>
          <a:p>
            <a:endParaRPr lang="en-US" dirty="0"/>
          </a:p>
          <a:p>
            <a:endParaRPr lang="en-US" dirty="0"/>
          </a:p>
          <a:p>
            <a:endParaRPr lang="en-US" dirty="0"/>
          </a:p>
          <a:p>
            <a:endParaRPr lang="en-US" dirty="0"/>
          </a:p>
        </p:txBody>
      </p:sp>
      <p:pic>
        <p:nvPicPr>
          <p:cNvPr id="7" name="Picture 6">
            <a:extLst>
              <a:ext uri="{FF2B5EF4-FFF2-40B4-BE49-F238E27FC236}">
                <a16:creationId xmlns:a16="http://schemas.microsoft.com/office/drawing/2014/main" id="{59981029-0D0B-7B09-CE84-7274F33F363A}"/>
              </a:ext>
            </a:extLst>
          </p:cNvPr>
          <p:cNvPicPr>
            <a:picLocks noChangeAspect="1"/>
          </p:cNvPicPr>
          <p:nvPr/>
        </p:nvPicPr>
        <p:blipFill>
          <a:blip r:embed="rId2"/>
          <a:stretch>
            <a:fillRect/>
          </a:stretch>
        </p:blipFill>
        <p:spPr>
          <a:xfrm>
            <a:off x="580601" y="1384107"/>
            <a:ext cx="7982798" cy="247278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41674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4B7FC-B2F7-A40F-8A88-818DC0012EBE}"/>
              </a:ext>
            </a:extLst>
          </p:cNvPr>
          <p:cNvSpPr>
            <a:spLocks noGrp="1"/>
          </p:cNvSpPr>
          <p:nvPr>
            <p:ph type="title"/>
          </p:nvPr>
        </p:nvSpPr>
        <p:spPr/>
        <p:txBody>
          <a:bodyPr/>
          <a:lstStyle/>
          <a:p>
            <a:r>
              <a:rPr lang="en-US" dirty="0"/>
              <a:t>Monthly &amp; YTD Aggregations</a:t>
            </a:r>
          </a:p>
        </p:txBody>
      </p:sp>
      <p:sp>
        <p:nvSpPr>
          <p:cNvPr id="3" name="Content Placeholder 2">
            <a:extLst>
              <a:ext uri="{FF2B5EF4-FFF2-40B4-BE49-F238E27FC236}">
                <a16:creationId xmlns:a16="http://schemas.microsoft.com/office/drawing/2014/main" id="{9691F5A9-6171-340F-BCC7-D090097D9122}"/>
              </a:ext>
            </a:extLst>
          </p:cNvPr>
          <p:cNvSpPr>
            <a:spLocks noGrp="1"/>
          </p:cNvSpPr>
          <p:nvPr>
            <p:ph idx="1"/>
          </p:nvPr>
        </p:nvSpPr>
        <p:spPr/>
        <p:txBody>
          <a:bodyPr/>
          <a:lstStyle/>
          <a:p>
            <a:r>
              <a:rPr lang="en-US" dirty="0"/>
              <a:t>Monthly &amp; YTD aggregations are at the basis of many financial calculations.</a:t>
            </a:r>
          </a:p>
        </p:txBody>
      </p:sp>
      <p:pic>
        <p:nvPicPr>
          <p:cNvPr id="6" name="Picture 5" descr="A person in a suit pointing at a graph&#10;&#10;Description automatically generated">
            <a:extLst>
              <a:ext uri="{FF2B5EF4-FFF2-40B4-BE49-F238E27FC236}">
                <a16:creationId xmlns:a16="http://schemas.microsoft.com/office/drawing/2014/main" id="{5E97C193-BEF7-5727-B7AB-D135F752F783}"/>
              </a:ext>
            </a:extLst>
          </p:cNvPr>
          <p:cNvPicPr>
            <a:picLocks noChangeAspect="1"/>
          </p:cNvPicPr>
          <p:nvPr/>
        </p:nvPicPr>
        <p:blipFill>
          <a:blip r:embed="rId2"/>
          <a:srcRect b="297"/>
          <a:stretch/>
        </p:blipFill>
        <p:spPr>
          <a:xfrm>
            <a:off x="2360240" y="1711611"/>
            <a:ext cx="4177038" cy="2775722"/>
          </a:xfrm>
          <a:prstGeom prst="rect">
            <a:avLst/>
          </a:prstGeom>
        </p:spPr>
      </p:pic>
    </p:spTree>
    <p:extLst>
      <p:ext uri="{BB962C8B-B14F-4D97-AF65-F5344CB8AC3E}">
        <p14:creationId xmlns:p14="http://schemas.microsoft.com/office/powerpoint/2010/main" val="28532412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Sales Apportionment</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50</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descr="A screenshot of a workflow description&#10;&#10;Description automatically generated">
            <a:extLst>
              <a:ext uri="{FF2B5EF4-FFF2-40B4-BE49-F238E27FC236}">
                <a16:creationId xmlns:a16="http://schemas.microsoft.com/office/drawing/2014/main" id="{832D10A1-36F1-5D86-308C-17E2B716ACCC}"/>
              </a:ext>
            </a:extLst>
          </p:cNvPr>
          <p:cNvPicPr>
            <a:picLocks noChangeAspect="1"/>
          </p:cNvPicPr>
          <p:nvPr/>
        </p:nvPicPr>
        <p:blipFill>
          <a:blip r:embed="rId3"/>
          <a:stretch>
            <a:fillRect/>
          </a:stretch>
        </p:blipFill>
        <p:spPr>
          <a:xfrm>
            <a:off x="1738917" y="847276"/>
            <a:ext cx="5666165" cy="387328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36280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Sales Apportionment</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51</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descr="A screenshot of a computer&#10;&#10;Description automatically generated">
            <a:extLst>
              <a:ext uri="{FF2B5EF4-FFF2-40B4-BE49-F238E27FC236}">
                <a16:creationId xmlns:a16="http://schemas.microsoft.com/office/drawing/2014/main" id="{CCCA4B10-1D56-3339-4663-7FCD42934156}"/>
              </a:ext>
            </a:extLst>
          </p:cNvPr>
          <p:cNvPicPr>
            <a:picLocks noChangeAspect="1"/>
          </p:cNvPicPr>
          <p:nvPr/>
        </p:nvPicPr>
        <p:blipFill>
          <a:blip r:embed="rId3"/>
          <a:stretch>
            <a:fillRect/>
          </a:stretch>
        </p:blipFill>
        <p:spPr>
          <a:xfrm>
            <a:off x="262235" y="1297928"/>
            <a:ext cx="8619529" cy="254764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79942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Sales Apportionment</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52</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descr="A screenshot of a computer&#10;&#10;Description automatically generated">
            <a:extLst>
              <a:ext uri="{FF2B5EF4-FFF2-40B4-BE49-F238E27FC236}">
                <a16:creationId xmlns:a16="http://schemas.microsoft.com/office/drawing/2014/main" id="{EB36DDF4-6DC7-B707-E6B2-144729B69F22}"/>
              </a:ext>
            </a:extLst>
          </p:cNvPr>
          <p:cNvPicPr>
            <a:picLocks noChangeAspect="1"/>
          </p:cNvPicPr>
          <p:nvPr/>
        </p:nvPicPr>
        <p:blipFill>
          <a:blip r:embed="rId3"/>
          <a:stretch>
            <a:fillRect/>
          </a:stretch>
        </p:blipFill>
        <p:spPr>
          <a:xfrm>
            <a:off x="1047877" y="791276"/>
            <a:ext cx="7048245" cy="39646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734088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en-US" b="1" dirty="0">
                <a:effectLst/>
              </a:rPr>
              <a:t>Sales Tax Reporting – Use Cases</a:t>
            </a:r>
            <a:endParaRPr lang="en-US" dirty="0"/>
          </a:p>
        </p:txBody>
      </p:sp>
      <p:sp>
        <p:nvSpPr>
          <p:cNvPr id="2" name="Content Placeholder 1">
            <a:extLst>
              <a:ext uri="{FF2B5EF4-FFF2-40B4-BE49-F238E27FC236}">
                <a16:creationId xmlns:a16="http://schemas.microsoft.com/office/drawing/2014/main" id="{206D64C1-965A-2BF7-BC82-3DC84250D4F8}"/>
              </a:ext>
            </a:extLst>
          </p:cNvPr>
          <p:cNvSpPr>
            <a:spLocks noGrp="1"/>
          </p:cNvSpPr>
          <p:nvPr>
            <p:ph idx="1"/>
          </p:nvPr>
        </p:nvSpPr>
        <p:spPr/>
        <p:txBody>
          <a:bodyPr/>
          <a:lstStyle/>
          <a:p>
            <a:r>
              <a:rPr lang="en-US" dirty="0"/>
              <a:t>Economics nexus threshold analysis </a:t>
            </a:r>
          </a:p>
          <a:p>
            <a:endParaRPr lang="en-US" dirty="0"/>
          </a:p>
          <a:p>
            <a:endParaRPr lang="en-US" dirty="0"/>
          </a:p>
        </p:txBody>
      </p:sp>
      <p:pic>
        <p:nvPicPr>
          <p:cNvPr id="9" name="Picture 8">
            <a:extLst>
              <a:ext uri="{FF2B5EF4-FFF2-40B4-BE49-F238E27FC236}">
                <a16:creationId xmlns:a16="http://schemas.microsoft.com/office/drawing/2014/main" id="{9195674A-23AA-44E3-786F-E052B1F2255E}"/>
              </a:ext>
            </a:extLst>
          </p:cNvPr>
          <p:cNvPicPr>
            <a:picLocks noChangeAspect="1"/>
          </p:cNvPicPr>
          <p:nvPr/>
        </p:nvPicPr>
        <p:blipFill>
          <a:blip r:embed="rId2"/>
          <a:stretch>
            <a:fillRect/>
          </a:stretch>
        </p:blipFill>
        <p:spPr>
          <a:xfrm>
            <a:off x="2246233" y="1260178"/>
            <a:ext cx="4651533" cy="3493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38742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de-DE" dirty="0"/>
              <a:t>D</a:t>
            </a:r>
            <a:r>
              <a:rPr lang="en-US" dirty="0" err="1"/>
              <a:t>ata</a:t>
            </a:r>
            <a:r>
              <a:rPr lang="en-US" dirty="0"/>
              <a:t>: Subscriber Billing Information </a:t>
            </a:r>
          </a:p>
        </p:txBody>
      </p:sp>
      <p:pic>
        <p:nvPicPr>
          <p:cNvPr id="2050" name="Picture 2">
            <a:extLst>
              <a:ext uri="{FF2B5EF4-FFF2-40B4-BE49-F238E27FC236}">
                <a16:creationId xmlns:a16="http://schemas.microsoft.com/office/drawing/2014/main" id="{3A717262-4A7F-E25B-7788-E166560824F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0905" y="1112503"/>
            <a:ext cx="7722190" cy="291849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8624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de-DE" dirty="0"/>
              <a:t>D</a:t>
            </a:r>
            <a:r>
              <a:rPr lang="en-US" dirty="0" err="1"/>
              <a:t>ata</a:t>
            </a:r>
            <a:r>
              <a:rPr lang="en-US" dirty="0"/>
              <a:t>: Reference data with Zip Codes &amp; Tax Rates per State</a:t>
            </a:r>
          </a:p>
        </p:txBody>
      </p:sp>
      <p:pic>
        <p:nvPicPr>
          <p:cNvPr id="4100" name="Picture 4">
            <a:extLst>
              <a:ext uri="{FF2B5EF4-FFF2-40B4-BE49-F238E27FC236}">
                <a16:creationId xmlns:a16="http://schemas.microsoft.com/office/drawing/2014/main" id="{77EB2B46-1408-148E-DDFA-B1820053376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970"/>
          <a:stretch/>
        </p:blipFill>
        <p:spPr bwMode="auto">
          <a:xfrm>
            <a:off x="803366" y="1107212"/>
            <a:ext cx="7611812" cy="292580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5679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de-DE" dirty="0"/>
              <a:t>D</a:t>
            </a:r>
            <a:r>
              <a:rPr lang="en-US" dirty="0" err="1"/>
              <a:t>ata</a:t>
            </a:r>
            <a:r>
              <a:rPr lang="en-US" dirty="0"/>
              <a:t>: Economics Nexus Thresholds per State</a:t>
            </a:r>
          </a:p>
        </p:txBody>
      </p:sp>
      <p:pic>
        <p:nvPicPr>
          <p:cNvPr id="3074" name="Picture 2">
            <a:extLst>
              <a:ext uri="{FF2B5EF4-FFF2-40B4-BE49-F238E27FC236}">
                <a16:creationId xmlns:a16="http://schemas.microsoft.com/office/drawing/2014/main" id="{EAD4B292-1F1F-EC7C-091B-B6CEADB353F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877" b="1815"/>
          <a:stretch/>
        </p:blipFill>
        <p:spPr bwMode="auto">
          <a:xfrm>
            <a:off x="922847" y="1195985"/>
            <a:ext cx="7298305" cy="275152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6874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Nexus Threshold Analysis</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57</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2">
            <a:extLst>
              <a:ext uri="{FF2B5EF4-FFF2-40B4-BE49-F238E27FC236}">
                <a16:creationId xmlns:a16="http://schemas.microsoft.com/office/drawing/2014/main" id="{5BD2400A-16A7-9158-7485-0A6A24E0E7E7}"/>
              </a:ext>
            </a:extLst>
          </p:cNvPr>
          <p:cNvSpPr>
            <a:spLocks noChangeAspect="1" noChangeArrowheads="1"/>
          </p:cNvSpPr>
          <p:nvPr/>
        </p:nvSpPr>
        <p:spPr bwMode="auto">
          <a:xfrm>
            <a:off x="1585913" y="476250"/>
            <a:ext cx="5972175" cy="4191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descr="A screenshot of a workflow description&#10;&#10;Description automatically generated">
            <a:extLst>
              <a:ext uri="{FF2B5EF4-FFF2-40B4-BE49-F238E27FC236}">
                <a16:creationId xmlns:a16="http://schemas.microsoft.com/office/drawing/2014/main" id="{F9451128-28FF-7C3E-1451-1042229608C5}"/>
              </a:ext>
            </a:extLst>
          </p:cNvPr>
          <p:cNvPicPr>
            <a:picLocks noChangeAspect="1"/>
          </p:cNvPicPr>
          <p:nvPr/>
        </p:nvPicPr>
        <p:blipFill rotWithShape="1">
          <a:blip r:embed="rId3"/>
          <a:srcRect l="1366" t="2728" r="1559" b="2084"/>
          <a:stretch/>
        </p:blipFill>
        <p:spPr>
          <a:xfrm>
            <a:off x="1718149" y="763624"/>
            <a:ext cx="5707701" cy="39322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33598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Nexus Threshold Analysis</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58</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descr="A screenshot of a computer&#10;&#10;Description automatically generated">
            <a:extLst>
              <a:ext uri="{FF2B5EF4-FFF2-40B4-BE49-F238E27FC236}">
                <a16:creationId xmlns:a16="http://schemas.microsoft.com/office/drawing/2014/main" id="{7BB74723-987A-B535-1290-A076AD396C01}"/>
              </a:ext>
            </a:extLst>
          </p:cNvPr>
          <p:cNvPicPr>
            <a:picLocks noChangeAspect="1"/>
          </p:cNvPicPr>
          <p:nvPr/>
        </p:nvPicPr>
        <p:blipFill>
          <a:blip r:embed="rId3"/>
          <a:stretch>
            <a:fillRect/>
          </a:stretch>
        </p:blipFill>
        <p:spPr>
          <a:xfrm>
            <a:off x="255480" y="1176238"/>
            <a:ext cx="8633040" cy="27910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9021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8CAAC-2C7B-57EE-86F5-0CF3294A4266}"/>
              </a:ext>
            </a:extLst>
          </p:cNvPr>
          <p:cNvSpPr>
            <a:spLocks noGrp="1"/>
          </p:cNvSpPr>
          <p:nvPr>
            <p:ph type="title"/>
          </p:nvPr>
        </p:nvSpPr>
        <p:spPr/>
        <p:txBody>
          <a:bodyPr/>
          <a:lstStyle/>
          <a:p>
            <a:r>
              <a:rPr lang="en-US" dirty="0"/>
              <a:t>Sales Tax Reporting – Nexus Threshold Analysis</a:t>
            </a:r>
          </a:p>
        </p:txBody>
      </p:sp>
      <p:sp>
        <p:nvSpPr>
          <p:cNvPr id="4" name="Slide Number Placeholder 3">
            <a:extLst>
              <a:ext uri="{FF2B5EF4-FFF2-40B4-BE49-F238E27FC236}">
                <a16:creationId xmlns:a16="http://schemas.microsoft.com/office/drawing/2014/main" id="{667B9319-1B8E-DA95-AE9A-D4E12DC5E683}"/>
              </a:ext>
            </a:extLst>
          </p:cNvPr>
          <p:cNvSpPr>
            <a:spLocks noGrp="1"/>
          </p:cNvSpPr>
          <p:nvPr>
            <p:ph type="sldNum" sz="quarter" idx="12"/>
          </p:nvPr>
        </p:nvSpPr>
        <p:spPr/>
        <p:txBody>
          <a:bodyPr/>
          <a:lstStyle/>
          <a:p>
            <a:fld id="{220B6647-BD7A-7942-B66E-0DFF9B72D92D}" type="slidenum">
              <a:rPr lang="en-US" smtClean="0"/>
              <a:pPr/>
              <a:t>59</a:t>
            </a:fld>
            <a:endParaRPr lang="en-US"/>
          </a:p>
        </p:txBody>
      </p:sp>
      <p:sp>
        <p:nvSpPr>
          <p:cNvPr id="5" name="AutoShape 2">
            <a:extLst>
              <a:ext uri="{FF2B5EF4-FFF2-40B4-BE49-F238E27FC236}">
                <a16:creationId xmlns:a16="http://schemas.microsoft.com/office/drawing/2014/main" id="{07A5ED19-50ED-1BD5-0ABE-AACD6AFBF43A}"/>
              </a:ext>
            </a:extLst>
          </p:cNvPr>
          <p:cNvSpPr>
            <a:spLocks noChangeAspect="1" noChangeArrowheads="1"/>
          </p:cNvSpPr>
          <p:nvPr/>
        </p:nvSpPr>
        <p:spPr bwMode="auto">
          <a:xfrm>
            <a:off x="1585913" y="533400"/>
            <a:ext cx="5972175" cy="40767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descr="A screenshot of a computer&#10;&#10;Description automatically generated">
            <a:extLst>
              <a:ext uri="{FF2B5EF4-FFF2-40B4-BE49-F238E27FC236}">
                <a16:creationId xmlns:a16="http://schemas.microsoft.com/office/drawing/2014/main" id="{2DE65DF5-656F-7AFB-87D2-58A80A334E4F}"/>
              </a:ext>
            </a:extLst>
          </p:cNvPr>
          <p:cNvPicPr>
            <a:picLocks noChangeAspect="1"/>
          </p:cNvPicPr>
          <p:nvPr/>
        </p:nvPicPr>
        <p:blipFill>
          <a:blip r:embed="rId3"/>
          <a:stretch>
            <a:fillRect/>
          </a:stretch>
        </p:blipFill>
        <p:spPr>
          <a:xfrm>
            <a:off x="1031908" y="791915"/>
            <a:ext cx="7080183" cy="39826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27910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844AFA6-180E-7D3C-9163-9AEDC13DCF45}"/>
              </a:ext>
            </a:extLst>
          </p:cNvPr>
          <p:cNvSpPr>
            <a:spLocks noGrp="1"/>
          </p:cNvSpPr>
          <p:nvPr>
            <p:ph type="title"/>
          </p:nvPr>
        </p:nvSpPr>
        <p:spPr/>
        <p:txBody>
          <a:bodyPr/>
          <a:lstStyle/>
          <a:p>
            <a:r>
              <a:rPr lang="en-US" dirty="0"/>
              <a:t>Monthly &amp; YTD Aggregations</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0062702-7C6D-3BD5-D44A-58F7C49F46C4}"/>
                  </a:ext>
                </a:extLst>
              </p:cNvPr>
              <p:cNvSpPr txBox="1"/>
              <p:nvPr/>
            </p:nvSpPr>
            <p:spPr>
              <a:xfrm>
                <a:off x="527713" y="1674018"/>
                <a:ext cx="8330400" cy="769313"/>
              </a:xfrm>
              <a:prstGeom prst="rect">
                <a:avLst/>
              </a:prstGeom>
              <a:noFill/>
              <a:ln w="15875">
                <a:noFill/>
              </a:ln>
            </p:spPr>
            <p:txBody>
              <a:bodyPr wrap="square">
                <a:spAutoFit/>
              </a:bodyPr>
              <a:lstStyle/>
              <a:p>
                <a:pPr algn="ctr"/>
                <a14:m>
                  <m:oMathPara xmlns:m="http://schemas.openxmlformats.org/officeDocument/2006/math">
                    <m:oMathParaPr>
                      <m:jc m:val="left"/>
                    </m:oMathParaPr>
                    <m:oMath xmlns:m="http://schemas.openxmlformats.org/officeDocument/2006/math">
                      <m:r>
                        <a:rPr lang="de-DE" b="0" i="1" smtClean="0">
                          <a:latin typeface="Cambria Math" panose="02040503050406030204" pitchFamily="18" charset="0"/>
                        </a:rPr>
                        <m:t>𝑀𝑜𝑛𝑡h𝑙𝑦</m:t>
                      </m:r>
                      <m:r>
                        <a:rPr lang="de-DE" b="0" i="1" smtClean="0">
                          <a:latin typeface="Cambria Math" panose="02040503050406030204" pitchFamily="18" charset="0"/>
                        </a:rPr>
                        <m:t> </m:t>
                      </m:r>
                      <m:r>
                        <a:rPr lang="de-DE" b="0" i="1" smtClean="0">
                          <a:latin typeface="Cambria Math" panose="02040503050406030204" pitchFamily="18" charset="0"/>
                        </a:rPr>
                        <m:t>𝐴𝑔𝑔𝑟𝑒𝑔𝑎𝑡𝑖𝑜𝑛</m:t>
                      </m:r>
                      <m:r>
                        <a:rPr lang="en-US" i="1">
                          <a:latin typeface="Cambria Math" panose="02040503050406030204" pitchFamily="18" charset="0"/>
                          <a:ea typeface="Cambria Math" panose="02040503050406030204" pitchFamily="18" charset="0"/>
                        </a:rPr>
                        <m:t>=</m:t>
                      </m:r>
                      <m:nary>
                        <m:naryPr>
                          <m:chr m:val="∑"/>
                          <m:supHide m:val="on"/>
                          <m:ctrlPr>
                            <a:rPr lang="en-US" i="1" smtClean="0">
                              <a:latin typeface="Cambria Math" panose="02040503050406030204" pitchFamily="18" charset="0"/>
                              <a:ea typeface="Cambria Math" panose="02040503050406030204" pitchFamily="18" charset="0"/>
                            </a:rPr>
                          </m:ctrlPr>
                        </m:naryPr>
                        <m:sub>
                          <m:r>
                            <m:rPr>
                              <m:brk m:alnAt="7"/>
                            </m:rPr>
                            <a:rPr lang="de-DE" b="0" i="1" smtClean="0">
                              <a:latin typeface="Cambria Math" panose="02040503050406030204" pitchFamily="18" charset="0"/>
                              <a:ea typeface="Cambria Math" panose="02040503050406030204" pitchFamily="18" charset="0"/>
                            </a:rPr>
                            <m:t>𝑚</m:t>
                          </m:r>
                          <m:r>
                            <a:rPr lang="de-DE" b="0" i="1" smtClean="0">
                              <a:latin typeface="Cambria Math" panose="02040503050406030204" pitchFamily="18" charset="0"/>
                              <a:ea typeface="Cambria Math" panose="02040503050406030204" pitchFamily="18" charset="0"/>
                            </a:rPr>
                            <m:t>𝑜𝑛𝑡h</m:t>
                          </m:r>
                        </m:sub>
                        <m:sup/>
                        <m:e>
                          <m:r>
                            <a:rPr lang="de-DE" b="0" i="1" smtClean="0">
                              <a:latin typeface="Cambria Math" panose="02040503050406030204" pitchFamily="18" charset="0"/>
                              <a:ea typeface="Cambria Math" panose="02040503050406030204" pitchFamily="18" charset="0"/>
                            </a:rPr>
                            <m:t>𝑟𝑒𝑣𝑒𝑛𝑢𝑒𝑠</m:t>
                          </m:r>
                        </m:e>
                      </m:nary>
                    </m:oMath>
                  </m:oMathPara>
                </a14:m>
                <a:endParaRPr lang="en-US" i="1" dirty="0">
                  <a:latin typeface="Cambria Math" panose="02040503050406030204" pitchFamily="18" charset="0"/>
                  <a:ea typeface="Cambria Math" panose="02040503050406030204" pitchFamily="18" charset="0"/>
                </a:endParaRPr>
              </a:p>
            </p:txBody>
          </p:sp>
        </mc:Choice>
        <mc:Fallback xmlns="">
          <p:sp>
            <p:nvSpPr>
              <p:cNvPr id="6" name="TextBox 5">
                <a:extLst>
                  <a:ext uri="{FF2B5EF4-FFF2-40B4-BE49-F238E27FC236}">
                    <a16:creationId xmlns:a16="http://schemas.microsoft.com/office/drawing/2014/main" id="{60062702-7C6D-3BD5-D44A-58F7C49F46C4}"/>
                  </a:ext>
                </a:extLst>
              </p:cNvPr>
              <p:cNvSpPr txBox="1">
                <a:spLocks noRot="1" noChangeAspect="1" noMove="1" noResize="1" noEditPoints="1" noAdjustHandles="1" noChangeArrowheads="1" noChangeShapeType="1" noTextEdit="1"/>
              </p:cNvSpPr>
              <p:nvPr/>
            </p:nvSpPr>
            <p:spPr>
              <a:xfrm>
                <a:off x="527713" y="1674018"/>
                <a:ext cx="8330400" cy="769313"/>
              </a:xfrm>
              <a:prstGeom prst="rect">
                <a:avLst/>
              </a:prstGeom>
              <a:blipFill>
                <a:blip r:embed="rId2"/>
                <a:stretch>
                  <a:fillRect/>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F769153-CEE8-A0C0-A725-05A171538715}"/>
                  </a:ext>
                </a:extLst>
              </p:cNvPr>
              <p:cNvSpPr txBox="1"/>
              <p:nvPr/>
            </p:nvSpPr>
            <p:spPr>
              <a:xfrm>
                <a:off x="527713" y="2853579"/>
                <a:ext cx="8330400" cy="905312"/>
              </a:xfrm>
              <a:prstGeom prst="rect">
                <a:avLst/>
              </a:prstGeom>
              <a:noFill/>
              <a:ln w="15875">
                <a:noFill/>
              </a:ln>
            </p:spPr>
            <p:txBody>
              <a:bodyPr wrap="square">
                <a:spAutoFit/>
              </a:bodyPr>
              <a:lstStyle/>
              <a:p>
                <a:pPr algn="ctr"/>
                <a14:m>
                  <m:oMathPara xmlns:m="http://schemas.openxmlformats.org/officeDocument/2006/math">
                    <m:oMathParaPr>
                      <m:jc m:val="left"/>
                    </m:oMathParaPr>
                    <m:oMath xmlns:m="http://schemas.openxmlformats.org/officeDocument/2006/math">
                      <m:r>
                        <a:rPr lang="de-DE" b="0" i="1" smtClean="0">
                          <a:latin typeface="Cambria Math" panose="02040503050406030204" pitchFamily="18" charset="0"/>
                        </a:rPr>
                        <m:t>𝑌𝑇𝐷</m:t>
                      </m:r>
                      <m:r>
                        <a:rPr lang="de-DE" b="0" i="1" smtClean="0">
                          <a:latin typeface="Cambria Math" panose="02040503050406030204" pitchFamily="18" charset="0"/>
                        </a:rPr>
                        <m:t> </m:t>
                      </m:r>
                      <m:r>
                        <a:rPr lang="de-DE" b="0" i="1" smtClean="0">
                          <a:latin typeface="Cambria Math" panose="02040503050406030204" pitchFamily="18" charset="0"/>
                        </a:rPr>
                        <m:t>𝐴𝑔𝑔𝑟𝑒𝑔𝑎𝑡𝑖𝑜𝑛</m:t>
                      </m:r>
                      <m:r>
                        <a:rPr lang="en-US" i="1">
                          <a:latin typeface="Cambria Math" panose="02040503050406030204" pitchFamily="18" charset="0"/>
                          <a:ea typeface="Cambria Math" panose="02040503050406030204" pitchFamily="18" charset="0"/>
                        </a:rPr>
                        <m:t>=</m:t>
                      </m:r>
                      <m:nary>
                        <m:naryPr>
                          <m:chr m:val="∑"/>
                          <m:ctrlPr>
                            <a:rPr lang="en-US" i="1" smtClean="0">
                              <a:latin typeface="Cambria Math" panose="02040503050406030204" pitchFamily="18" charset="0"/>
                              <a:ea typeface="Cambria Math" panose="02040503050406030204" pitchFamily="18" charset="0"/>
                            </a:rPr>
                          </m:ctrlPr>
                        </m:naryPr>
                        <m:sub>
                          <m:r>
                            <m:rPr>
                              <m:brk m:alnAt="23"/>
                            </m:rPr>
                            <a:rPr lang="de-DE" b="0" i="1" smtClean="0">
                              <a:latin typeface="Cambria Math" panose="02040503050406030204" pitchFamily="18" charset="0"/>
                              <a:ea typeface="Cambria Math" panose="02040503050406030204" pitchFamily="18" charset="0"/>
                            </a:rPr>
                            <m:t>𝑖</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𝐽𝑎𝑛</m:t>
                          </m:r>
                        </m:sub>
                        <m:sup>
                          <m:r>
                            <a:rPr lang="de-DE" b="0" i="1" smtClean="0">
                              <a:latin typeface="Cambria Math" panose="02040503050406030204" pitchFamily="18" charset="0"/>
                              <a:ea typeface="Cambria Math" panose="02040503050406030204" pitchFamily="18" charset="0"/>
                            </a:rPr>
                            <m:t>𝑐𝑢𝑟𝑟𝑒𝑛𝑡</m:t>
                          </m:r>
                          <m:r>
                            <a:rPr lang="de-DE" b="0" i="1" smtClean="0">
                              <a:latin typeface="Cambria Math" panose="02040503050406030204" pitchFamily="18" charset="0"/>
                              <a:ea typeface="Cambria Math" panose="02040503050406030204" pitchFamily="18" charset="0"/>
                            </a:rPr>
                            <m:t> </m:t>
                          </m:r>
                          <m:r>
                            <a:rPr lang="de-DE" b="0" i="1" smtClean="0">
                              <a:latin typeface="Cambria Math" panose="02040503050406030204" pitchFamily="18" charset="0"/>
                              <a:ea typeface="Cambria Math" panose="02040503050406030204" pitchFamily="18" charset="0"/>
                            </a:rPr>
                            <m:t>𝑚𝑜𝑛𝑡h</m:t>
                          </m:r>
                        </m:sup>
                        <m:e>
                          <m:r>
                            <a:rPr lang="de-DE" b="0" i="1" smtClean="0">
                              <a:latin typeface="Cambria Math" panose="02040503050406030204" pitchFamily="18" charset="0"/>
                              <a:ea typeface="Cambria Math" panose="02040503050406030204" pitchFamily="18" charset="0"/>
                            </a:rPr>
                            <m:t>𝑀𝑜𝑛𝑡h𝑙𝑦</m:t>
                          </m:r>
                          <m:r>
                            <a:rPr lang="de-DE" b="0" i="1" smtClean="0">
                              <a:latin typeface="Cambria Math" panose="02040503050406030204" pitchFamily="18" charset="0"/>
                              <a:ea typeface="Cambria Math" panose="02040503050406030204" pitchFamily="18" charset="0"/>
                            </a:rPr>
                            <m:t> </m:t>
                          </m:r>
                          <m:r>
                            <a:rPr lang="de-DE" b="0" i="1" smtClean="0">
                              <a:latin typeface="Cambria Math" panose="02040503050406030204" pitchFamily="18" charset="0"/>
                              <a:ea typeface="Cambria Math" panose="02040503050406030204" pitchFamily="18" charset="0"/>
                            </a:rPr>
                            <m:t>𝐴𝑔𝑔𝑟𝑒𝑔𝑎𝑡𝑖𝑜𝑛</m:t>
                          </m:r>
                          <m:r>
                            <a:rPr lang="de-DE" b="0" i="1" smtClean="0">
                              <a:latin typeface="Cambria Math" panose="02040503050406030204" pitchFamily="18" charset="0"/>
                              <a:ea typeface="Cambria Math" panose="02040503050406030204" pitchFamily="18" charset="0"/>
                            </a:rPr>
                            <m:t> (</m:t>
                          </m:r>
                          <m:r>
                            <a:rPr lang="de-DE" b="0" i="1" smtClean="0">
                              <a:latin typeface="Cambria Math" panose="02040503050406030204" pitchFamily="18" charset="0"/>
                              <a:ea typeface="Cambria Math" panose="02040503050406030204" pitchFamily="18" charset="0"/>
                            </a:rPr>
                            <m:t>𝑖</m:t>
                          </m:r>
                          <m:r>
                            <a:rPr lang="de-DE" b="0" i="1" smtClean="0">
                              <a:latin typeface="Cambria Math" panose="02040503050406030204" pitchFamily="18" charset="0"/>
                              <a:ea typeface="Cambria Math" panose="02040503050406030204" pitchFamily="18" charset="0"/>
                            </a:rPr>
                            <m:t>)</m:t>
                          </m:r>
                        </m:e>
                      </m:nary>
                    </m:oMath>
                  </m:oMathPara>
                </a14:m>
                <a:endParaRPr lang="en-US" i="1" dirty="0">
                  <a:latin typeface="Cambria Math" panose="02040503050406030204" pitchFamily="18" charset="0"/>
                  <a:ea typeface="Cambria Math" panose="02040503050406030204" pitchFamily="18" charset="0"/>
                </a:endParaRPr>
              </a:p>
            </p:txBody>
          </p:sp>
        </mc:Choice>
        <mc:Fallback xmlns="">
          <p:sp>
            <p:nvSpPr>
              <p:cNvPr id="2" name="TextBox 1">
                <a:extLst>
                  <a:ext uri="{FF2B5EF4-FFF2-40B4-BE49-F238E27FC236}">
                    <a16:creationId xmlns:a16="http://schemas.microsoft.com/office/drawing/2014/main" id="{2F769153-CEE8-A0C0-A725-05A171538715}"/>
                  </a:ext>
                </a:extLst>
              </p:cNvPr>
              <p:cNvSpPr txBox="1">
                <a:spLocks noRot="1" noChangeAspect="1" noMove="1" noResize="1" noEditPoints="1" noAdjustHandles="1" noChangeArrowheads="1" noChangeShapeType="1" noTextEdit="1"/>
              </p:cNvSpPr>
              <p:nvPr/>
            </p:nvSpPr>
            <p:spPr>
              <a:xfrm>
                <a:off x="527713" y="2853579"/>
                <a:ext cx="8330400" cy="905312"/>
              </a:xfrm>
              <a:prstGeom prst="rect">
                <a:avLst/>
              </a:prstGeom>
              <a:blipFill>
                <a:blip r:embed="rId3"/>
                <a:stretch>
                  <a:fillRect/>
                </a:stretch>
              </a:blipFill>
              <a:ln w="15875">
                <a:noFill/>
              </a:ln>
            </p:spPr>
            <p:txBody>
              <a:bodyPr/>
              <a:lstStyle/>
              <a:p>
                <a:r>
                  <a:rPr lang="en-US">
                    <a:noFill/>
                  </a:rPr>
                  <a:t> </a:t>
                </a:r>
              </a:p>
            </p:txBody>
          </p:sp>
        </mc:Fallback>
      </mc:AlternateContent>
      <p:sp>
        <p:nvSpPr>
          <p:cNvPr id="3" name="Rectangle 2">
            <a:extLst>
              <a:ext uri="{FF2B5EF4-FFF2-40B4-BE49-F238E27FC236}">
                <a16:creationId xmlns:a16="http://schemas.microsoft.com/office/drawing/2014/main" id="{0A20EA17-D38D-EC2E-FAE9-1DD0ED133115}"/>
              </a:ext>
            </a:extLst>
          </p:cNvPr>
          <p:cNvSpPr/>
          <p:nvPr/>
        </p:nvSpPr>
        <p:spPr>
          <a:xfrm>
            <a:off x="527713"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Jan</a:t>
            </a:r>
          </a:p>
        </p:txBody>
      </p:sp>
      <p:sp>
        <p:nvSpPr>
          <p:cNvPr id="5" name="Rectangle 4">
            <a:extLst>
              <a:ext uri="{FF2B5EF4-FFF2-40B4-BE49-F238E27FC236}">
                <a16:creationId xmlns:a16="http://schemas.microsoft.com/office/drawing/2014/main" id="{9D4A3A48-C522-5424-CF2B-981401545CFC}"/>
              </a:ext>
            </a:extLst>
          </p:cNvPr>
          <p:cNvSpPr/>
          <p:nvPr/>
        </p:nvSpPr>
        <p:spPr>
          <a:xfrm>
            <a:off x="1096369"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Feb</a:t>
            </a:r>
          </a:p>
        </p:txBody>
      </p:sp>
      <p:sp>
        <p:nvSpPr>
          <p:cNvPr id="8" name="Rectangle 7">
            <a:extLst>
              <a:ext uri="{FF2B5EF4-FFF2-40B4-BE49-F238E27FC236}">
                <a16:creationId xmlns:a16="http://schemas.microsoft.com/office/drawing/2014/main" id="{BC009543-E3A7-F29A-FA59-AF7904808D3B}"/>
              </a:ext>
            </a:extLst>
          </p:cNvPr>
          <p:cNvSpPr/>
          <p:nvPr/>
        </p:nvSpPr>
        <p:spPr>
          <a:xfrm>
            <a:off x="1659877"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Mar</a:t>
            </a:r>
          </a:p>
        </p:txBody>
      </p:sp>
      <p:sp>
        <p:nvSpPr>
          <p:cNvPr id="9" name="Rectangle 8">
            <a:extLst>
              <a:ext uri="{FF2B5EF4-FFF2-40B4-BE49-F238E27FC236}">
                <a16:creationId xmlns:a16="http://schemas.microsoft.com/office/drawing/2014/main" id="{C83BD807-AAF2-56C7-D0A7-7E7F98EFE3EE}"/>
              </a:ext>
            </a:extLst>
          </p:cNvPr>
          <p:cNvSpPr/>
          <p:nvPr/>
        </p:nvSpPr>
        <p:spPr>
          <a:xfrm>
            <a:off x="2228533" y="1095495"/>
            <a:ext cx="541361" cy="391236"/>
          </a:xfrm>
          <a:prstGeom prst="rect">
            <a:avLst/>
          </a:prstGeom>
          <a:solidFill>
            <a:schemeClr val="accent1">
              <a:lumMod val="60000"/>
              <a:lumOff val="40000"/>
            </a:schemeClr>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Apr</a:t>
            </a:r>
          </a:p>
        </p:txBody>
      </p:sp>
      <p:sp>
        <p:nvSpPr>
          <p:cNvPr id="10" name="Rectangle 9">
            <a:extLst>
              <a:ext uri="{FF2B5EF4-FFF2-40B4-BE49-F238E27FC236}">
                <a16:creationId xmlns:a16="http://schemas.microsoft.com/office/drawing/2014/main" id="{E69FA20C-9C0C-1330-9AC5-3FAB8B17227B}"/>
              </a:ext>
            </a:extLst>
          </p:cNvPr>
          <p:cNvSpPr/>
          <p:nvPr/>
        </p:nvSpPr>
        <p:spPr>
          <a:xfrm>
            <a:off x="2797189"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May</a:t>
            </a:r>
          </a:p>
        </p:txBody>
      </p:sp>
      <p:sp>
        <p:nvSpPr>
          <p:cNvPr id="11" name="Rectangle 10">
            <a:extLst>
              <a:ext uri="{FF2B5EF4-FFF2-40B4-BE49-F238E27FC236}">
                <a16:creationId xmlns:a16="http://schemas.microsoft.com/office/drawing/2014/main" id="{1A553A81-4BB3-6FA5-D5B2-A9F73AF8B826}"/>
              </a:ext>
            </a:extLst>
          </p:cNvPr>
          <p:cNvSpPr/>
          <p:nvPr/>
        </p:nvSpPr>
        <p:spPr>
          <a:xfrm>
            <a:off x="3365845"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Jun</a:t>
            </a:r>
          </a:p>
        </p:txBody>
      </p:sp>
      <p:sp>
        <p:nvSpPr>
          <p:cNvPr id="12" name="Rectangle 11">
            <a:extLst>
              <a:ext uri="{FF2B5EF4-FFF2-40B4-BE49-F238E27FC236}">
                <a16:creationId xmlns:a16="http://schemas.microsoft.com/office/drawing/2014/main" id="{268939A6-BC78-5032-090D-8F6A347DECD4}"/>
              </a:ext>
            </a:extLst>
          </p:cNvPr>
          <p:cNvSpPr/>
          <p:nvPr/>
        </p:nvSpPr>
        <p:spPr>
          <a:xfrm>
            <a:off x="3929353"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Jul</a:t>
            </a:r>
          </a:p>
        </p:txBody>
      </p:sp>
      <p:sp>
        <p:nvSpPr>
          <p:cNvPr id="13" name="Rectangle 12">
            <a:extLst>
              <a:ext uri="{FF2B5EF4-FFF2-40B4-BE49-F238E27FC236}">
                <a16:creationId xmlns:a16="http://schemas.microsoft.com/office/drawing/2014/main" id="{49233670-D07D-64EF-35F7-5FA364192440}"/>
              </a:ext>
            </a:extLst>
          </p:cNvPr>
          <p:cNvSpPr/>
          <p:nvPr/>
        </p:nvSpPr>
        <p:spPr>
          <a:xfrm>
            <a:off x="4498009"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Aug</a:t>
            </a:r>
          </a:p>
        </p:txBody>
      </p:sp>
      <p:sp>
        <p:nvSpPr>
          <p:cNvPr id="14" name="Rectangle 13">
            <a:extLst>
              <a:ext uri="{FF2B5EF4-FFF2-40B4-BE49-F238E27FC236}">
                <a16:creationId xmlns:a16="http://schemas.microsoft.com/office/drawing/2014/main" id="{91D42C53-B429-AE87-AEE1-716FC03CF9ED}"/>
              </a:ext>
            </a:extLst>
          </p:cNvPr>
          <p:cNvSpPr/>
          <p:nvPr/>
        </p:nvSpPr>
        <p:spPr>
          <a:xfrm>
            <a:off x="5066065"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Sep</a:t>
            </a:r>
          </a:p>
        </p:txBody>
      </p:sp>
      <p:sp>
        <p:nvSpPr>
          <p:cNvPr id="15" name="Rectangle 14">
            <a:extLst>
              <a:ext uri="{FF2B5EF4-FFF2-40B4-BE49-F238E27FC236}">
                <a16:creationId xmlns:a16="http://schemas.microsoft.com/office/drawing/2014/main" id="{18405B94-7058-D07E-7960-77860D2D8AC1}"/>
              </a:ext>
            </a:extLst>
          </p:cNvPr>
          <p:cNvSpPr/>
          <p:nvPr/>
        </p:nvSpPr>
        <p:spPr>
          <a:xfrm>
            <a:off x="5634721"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Oct</a:t>
            </a:r>
          </a:p>
        </p:txBody>
      </p:sp>
      <p:sp>
        <p:nvSpPr>
          <p:cNvPr id="16" name="Rectangle 15">
            <a:extLst>
              <a:ext uri="{FF2B5EF4-FFF2-40B4-BE49-F238E27FC236}">
                <a16:creationId xmlns:a16="http://schemas.microsoft.com/office/drawing/2014/main" id="{7E1CDBE3-DD94-350E-9853-1C85D7CC5934}"/>
              </a:ext>
            </a:extLst>
          </p:cNvPr>
          <p:cNvSpPr/>
          <p:nvPr/>
        </p:nvSpPr>
        <p:spPr>
          <a:xfrm>
            <a:off x="6198229"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Nov</a:t>
            </a:r>
          </a:p>
        </p:txBody>
      </p:sp>
      <p:sp>
        <p:nvSpPr>
          <p:cNvPr id="17" name="Rectangle 16">
            <a:extLst>
              <a:ext uri="{FF2B5EF4-FFF2-40B4-BE49-F238E27FC236}">
                <a16:creationId xmlns:a16="http://schemas.microsoft.com/office/drawing/2014/main" id="{68E08D32-CDD4-DBC6-A179-1D5AC269B1BC}"/>
              </a:ext>
            </a:extLst>
          </p:cNvPr>
          <p:cNvSpPr/>
          <p:nvPr/>
        </p:nvSpPr>
        <p:spPr>
          <a:xfrm>
            <a:off x="6766885" y="1095495"/>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Dec</a:t>
            </a:r>
          </a:p>
        </p:txBody>
      </p:sp>
      <p:sp>
        <p:nvSpPr>
          <p:cNvPr id="18" name="Rectangle 17">
            <a:extLst>
              <a:ext uri="{FF2B5EF4-FFF2-40B4-BE49-F238E27FC236}">
                <a16:creationId xmlns:a16="http://schemas.microsoft.com/office/drawing/2014/main" id="{39DF8316-587E-C090-9234-7F7A4F3584DF}"/>
              </a:ext>
            </a:extLst>
          </p:cNvPr>
          <p:cNvSpPr/>
          <p:nvPr/>
        </p:nvSpPr>
        <p:spPr>
          <a:xfrm>
            <a:off x="527713" y="4052082"/>
            <a:ext cx="541361" cy="391236"/>
          </a:xfrm>
          <a:prstGeom prst="rect">
            <a:avLst/>
          </a:prstGeom>
          <a:solidFill>
            <a:schemeClr val="accent1">
              <a:lumMod val="60000"/>
              <a:lumOff val="40000"/>
            </a:schemeClr>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Jan</a:t>
            </a:r>
          </a:p>
        </p:txBody>
      </p:sp>
      <p:sp>
        <p:nvSpPr>
          <p:cNvPr id="19" name="Rectangle 18">
            <a:extLst>
              <a:ext uri="{FF2B5EF4-FFF2-40B4-BE49-F238E27FC236}">
                <a16:creationId xmlns:a16="http://schemas.microsoft.com/office/drawing/2014/main" id="{F89468F0-763B-AED1-B9CF-2B9A955BDFCA}"/>
              </a:ext>
            </a:extLst>
          </p:cNvPr>
          <p:cNvSpPr/>
          <p:nvPr/>
        </p:nvSpPr>
        <p:spPr>
          <a:xfrm>
            <a:off x="1096369" y="4052082"/>
            <a:ext cx="541361" cy="391236"/>
          </a:xfrm>
          <a:prstGeom prst="rect">
            <a:avLst/>
          </a:prstGeom>
          <a:solidFill>
            <a:schemeClr val="accent1">
              <a:lumMod val="60000"/>
              <a:lumOff val="40000"/>
            </a:schemeClr>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Feb</a:t>
            </a:r>
          </a:p>
        </p:txBody>
      </p:sp>
      <p:sp>
        <p:nvSpPr>
          <p:cNvPr id="20" name="Rectangle 19">
            <a:extLst>
              <a:ext uri="{FF2B5EF4-FFF2-40B4-BE49-F238E27FC236}">
                <a16:creationId xmlns:a16="http://schemas.microsoft.com/office/drawing/2014/main" id="{2F367179-EEF3-2D67-3093-1CD8C79103F0}"/>
              </a:ext>
            </a:extLst>
          </p:cNvPr>
          <p:cNvSpPr/>
          <p:nvPr/>
        </p:nvSpPr>
        <p:spPr>
          <a:xfrm>
            <a:off x="1659877" y="4052082"/>
            <a:ext cx="541361" cy="391236"/>
          </a:xfrm>
          <a:prstGeom prst="rect">
            <a:avLst/>
          </a:prstGeom>
          <a:solidFill>
            <a:schemeClr val="accent1">
              <a:lumMod val="60000"/>
              <a:lumOff val="40000"/>
            </a:schemeClr>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Mar</a:t>
            </a:r>
          </a:p>
        </p:txBody>
      </p:sp>
      <p:sp>
        <p:nvSpPr>
          <p:cNvPr id="21" name="Rectangle 20">
            <a:extLst>
              <a:ext uri="{FF2B5EF4-FFF2-40B4-BE49-F238E27FC236}">
                <a16:creationId xmlns:a16="http://schemas.microsoft.com/office/drawing/2014/main" id="{1D272E3A-C1CB-6197-670B-9900724D7BAA}"/>
              </a:ext>
            </a:extLst>
          </p:cNvPr>
          <p:cNvSpPr/>
          <p:nvPr/>
        </p:nvSpPr>
        <p:spPr>
          <a:xfrm>
            <a:off x="2228533" y="4052082"/>
            <a:ext cx="541361" cy="391236"/>
          </a:xfrm>
          <a:prstGeom prst="rect">
            <a:avLst/>
          </a:prstGeom>
          <a:solidFill>
            <a:schemeClr val="accent1">
              <a:lumMod val="60000"/>
              <a:lumOff val="40000"/>
            </a:schemeClr>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Apr</a:t>
            </a:r>
          </a:p>
        </p:txBody>
      </p:sp>
      <p:sp>
        <p:nvSpPr>
          <p:cNvPr id="22" name="Rectangle 21">
            <a:extLst>
              <a:ext uri="{FF2B5EF4-FFF2-40B4-BE49-F238E27FC236}">
                <a16:creationId xmlns:a16="http://schemas.microsoft.com/office/drawing/2014/main" id="{03DBB196-454B-1D86-C4A2-46BFA77100C4}"/>
              </a:ext>
            </a:extLst>
          </p:cNvPr>
          <p:cNvSpPr/>
          <p:nvPr/>
        </p:nvSpPr>
        <p:spPr>
          <a:xfrm>
            <a:off x="2797189"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May</a:t>
            </a:r>
          </a:p>
        </p:txBody>
      </p:sp>
      <p:sp>
        <p:nvSpPr>
          <p:cNvPr id="23" name="Rectangle 22">
            <a:extLst>
              <a:ext uri="{FF2B5EF4-FFF2-40B4-BE49-F238E27FC236}">
                <a16:creationId xmlns:a16="http://schemas.microsoft.com/office/drawing/2014/main" id="{1D381A24-9B26-05CA-7260-79FA88CAC1D6}"/>
              </a:ext>
            </a:extLst>
          </p:cNvPr>
          <p:cNvSpPr/>
          <p:nvPr/>
        </p:nvSpPr>
        <p:spPr>
          <a:xfrm>
            <a:off x="3365845"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Jun</a:t>
            </a:r>
          </a:p>
        </p:txBody>
      </p:sp>
      <p:sp>
        <p:nvSpPr>
          <p:cNvPr id="24" name="Rectangle 23">
            <a:extLst>
              <a:ext uri="{FF2B5EF4-FFF2-40B4-BE49-F238E27FC236}">
                <a16:creationId xmlns:a16="http://schemas.microsoft.com/office/drawing/2014/main" id="{1FAD278F-7499-F789-CECE-9F24AD424176}"/>
              </a:ext>
            </a:extLst>
          </p:cNvPr>
          <p:cNvSpPr/>
          <p:nvPr/>
        </p:nvSpPr>
        <p:spPr>
          <a:xfrm>
            <a:off x="3929353"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Jul</a:t>
            </a:r>
          </a:p>
        </p:txBody>
      </p:sp>
      <p:sp>
        <p:nvSpPr>
          <p:cNvPr id="25" name="Rectangle 24">
            <a:extLst>
              <a:ext uri="{FF2B5EF4-FFF2-40B4-BE49-F238E27FC236}">
                <a16:creationId xmlns:a16="http://schemas.microsoft.com/office/drawing/2014/main" id="{7E8ECF2A-B7AA-47C1-B66F-2227DF718909}"/>
              </a:ext>
            </a:extLst>
          </p:cNvPr>
          <p:cNvSpPr/>
          <p:nvPr/>
        </p:nvSpPr>
        <p:spPr>
          <a:xfrm>
            <a:off x="4498009"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Aug</a:t>
            </a:r>
          </a:p>
        </p:txBody>
      </p:sp>
      <p:sp>
        <p:nvSpPr>
          <p:cNvPr id="26" name="Rectangle 25">
            <a:extLst>
              <a:ext uri="{FF2B5EF4-FFF2-40B4-BE49-F238E27FC236}">
                <a16:creationId xmlns:a16="http://schemas.microsoft.com/office/drawing/2014/main" id="{5F8C7737-64F8-3C36-40C9-710FC2FCD978}"/>
              </a:ext>
            </a:extLst>
          </p:cNvPr>
          <p:cNvSpPr/>
          <p:nvPr/>
        </p:nvSpPr>
        <p:spPr>
          <a:xfrm>
            <a:off x="5066065"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Sep</a:t>
            </a:r>
          </a:p>
        </p:txBody>
      </p:sp>
      <p:sp>
        <p:nvSpPr>
          <p:cNvPr id="27" name="Rectangle 26">
            <a:extLst>
              <a:ext uri="{FF2B5EF4-FFF2-40B4-BE49-F238E27FC236}">
                <a16:creationId xmlns:a16="http://schemas.microsoft.com/office/drawing/2014/main" id="{8BBF669E-03E1-3B40-1148-8A2018188E17}"/>
              </a:ext>
            </a:extLst>
          </p:cNvPr>
          <p:cNvSpPr/>
          <p:nvPr/>
        </p:nvSpPr>
        <p:spPr>
          <a:xfrm>
            <a:off x="5634721"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Oct</a:t>
            </a:r>
          </a:p>
        </p:txBody>
      </p:sp>
      <p:sp>
        <p:nvSpPr>
          <p:cNvPr id="28" name="Rectangle 27">
            <a:extLst>
              <a:ext uri="{FF2B5EF4-FFF2-40B4-BE49-F238E27FC236}">
                <a16:creationId xmlns:a16="http://schemas.microsoft.com/office/drawing/2014/main" id="{37AA2FC6-2F10-A554-64A0-404A5B42AFB0}"/>
              </a:ext>
            </a:extLst>
          </p:cNvPr>
          <p:cNvSpPr/>
          <p:nvPr/>
        </p:nvSpPr>
        <p:spPr>
          <a:xfrm>
            <a:off x="6198229"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Nov</a:t>
            </a:r>
          </a:p>
        </p:txBody>
      </p:sp>
      <p:sp>
        <p:nvSpPr>
          <p:cNvPr id="29" name="Rectangle 28">
            <a:extLst>
              <a:ext uri="{FF2B5EF4-FFF2-40B4-BE49-F238E27FC236}">
                <a16:creationId xmlns:a16="http://schemas.microsoft.com/office/drawing/2014/main" id="{C0A8B790-ABF7-CE15-B1F7-BA73907367AA}"/>
              </a:ext>
            </a:extLst>
          </p:cNvPr>
          <p:cNvSpPr/>
          <p:nvPr/>
        </p:nvSpPr>
        <p:spPr>
          <a:xfrm>
            <a:off x="6766885" y="4052082"/>
            <a:ext cx="541361" cy="391236"/>
          </a:xfrm>
          <a:prstGeom prst="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Dec</a:t>
            </a:r>
          </a:p>
        </p:txBody>
      </p:sp>
    </p:spTree>
    <p:extLst>
      <p:ext uri="{BB962C8B-B14F-4D97-AF65-F5344CB8AC3E}">
        <p14:creationId xmlns:p14="http://schemas.microsoft.com/office/powerpoint/2010/main" val="20728650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A11E0-2E5C-65A1-8291-7366E9B65ABC}"/>
              </a:ext>
            </a:extLst>
          </p:cNvPr>
          <p:cNvSpPr>
            <a:spLocks noGrp="1"/>
          </p:cNvSpPr>
          <p:nvPr>
            <p:ph type="ctrTitle"/>
          </p:nvPr>
        </p:nvSpPr>
        <p:spPr/>
        <p:txBody>
          <a:bodyPr/>
          <a:lstStyle/>
          <a:p>
            <a:r>
              <a:rPr lang="en-US" dirty="0"/>
              <a:t>Transfer Pricing Recharge</a:t>
            </a:r>
          </a:p>
        </p:txBody>
      </p:sp>
      <p:sp>
        <p:nvSpPr>
          <p:cNvPr id="3" name="Subtitle 2">
            <a:extLst>
              <a:ext uri="{FF2B5EF4-FFF2-40B4-BE49-F238E27FC236}">
                <a16:creationId xmlns:a16="http://schemas.microsoft.com/office/drawing/2014/main" id="{F6A5512D-587C-1EF0-5CE8-C1BC2AC2C52A}"/>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F5019DCA-8157-AE23-46DA-4ED523DAC94A}"/>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35135339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7007FD6-C6E0-3F33-823B-F141C9FA067B}"/>
              </a:ext>
            </a:extLst>
          </p:cNvPr>
          <p:cNvGrpSpPr/>
          <p:nvPr/>
        </p:nvGrpSpPr>
        <p:grpSpPr>
          <a:xfrm>
            <a:off x="2440924" y="1238500"/>
            <a:ext cx="3734311" cy="3734311"/>
            <a:chOff x="2440924" y="1238500"/>
            <a:chExt cx="3734311" cy="3734311"/>
          </a:xfrm>
        </p:grpSpPr>
        <p:pic>
          <p:nvPicPr>
            <p:cNvPr id="10" name="Graphic 9" descr="User network outline">
              <a:extLst>
                <a:ext uri="{FF2B5EF4-FFF2-40B4-BE49-F238E27FC236}">
                  <a16:creationId xmlns:a16="http://schemas.microsoft.com/office/drawing/2014/main" id="{8A96B587-81A2-2A71-33C9-570F759FB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40924" y="1238500"/>
              <a:ext cx="3734311" cy="3734311"/>
            </a:xfrm>
            <a:prstGeom prst="rect">
              <a:avLst/>
            </a:prstGeom>
          </p:spPr>
        </p:pic>
        <p:sp>
          <p:nvSpPr>
            <p:cNvPr id="13" name="Oval 12">
              <a:extLst>
                <a:ext uri="{FF2B5EF4-FFF2-40B4-BE49-F238E27FC236}">
                  <a16:creationId xmlns:a16="http://schemas.microsoft.com/office/drawing/2014/main" id="{8A2F39C2-70A1-E816-0E9C-41384DEB7429}"/>
                </a:ext>
              </a:extLst>
            </p:cNvPr>
            <p:cNvSpPr/>
            <p:nvPr/>
          </p:nvSpPr>
          <p:spPr>
            <a:xfrm>
              <a:off x="3877088" y="2840038"/>
              <a:ext cx="861981" cy="873125"/>
            </a:xfrm>
            <a:prstGeom prst="ellipse">
              <a:avLst/>
            </a:prstGeom>
            <a:solidFill>
              <a:schemeClr val="bg1"/>
            </a:solidFill>
            <a:ln w="31750">
              <a:solidFill>
                <a:srgbClr val="3E3B3A"/>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pic>
        <p:nvPicPr>
          <p:cNvPr id="12" name="Graphic 11" descr="Store with solid fill">
            <a:extLst>
              <a:ext uri="{FF2B5EF4-FFF2-40B4-BE49-F238E27FC236}">
                <a16:creationId xmlns:a16="http://schemas.microsoft.com/office/drawing/2014/main" id="{7DEF8D44-4FCD-0B03-AFAB-0BF0A45710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77088" y="2840038"/>
            <a:ext cx="850900" cy="850900"/>
          </a:xfrm>
          <a:prstGeom prst="rect">
            <a:avLst/>
          </a:prstGeom>
        </p:spPr>
      </p:pic>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en-US" dirty="0"/>
              <a:t>What is Transfer Pricing Recharge?</a:t>
            </a:r>
          </a:p>
        </p:txBody>
      </p:sp>
      <p:sp>
        <p:nvSpPr>
          <p:cNvPr id="2" name="Content Placeholder 1">
            <a:extLst>
              <a:ext uri="{FF2B5EF4-FFF2-40B4-BE49-F238E27FC236}">
                <a16:creationId xmlns:a16="http://schemas.microsoft.com/office/drawing/2014/main" id="{206D64C1-965A-2BF7-BC82-3DC84250D4F8}"/>
              </a:ext>
            </a:extLst>
          </p:cNvPr>
          <p:cNvSpPr>
            <a:spLocks noGrp="1"/>
          </p:cNvSpPr>
          <p:nvPr>
            <p:ph idx="1"/>
          </p:nvPr>
        </p:nvSpPr>
        <p:spPr/>
        <p:txBody>
          <a:bodyPr/>
          <a:lstStyle/>
          <a:p>
            <a:pPr algn="just"/>
            <a:r>
              <a:rPr lang="en-US" b="1" dirty="0"/>
              <a:t>Transfer pricing recharge </a:t>
            </a:r>
            <a:r>
              <a:rPr lang="en-US" dirty="0"/>
              <a:t>refers to the internal process within a multi-entity corporation where one subsidiary charges another subsidiary for goods, services, or intellectual property transferred between them.</a:t>
            </a:r>
          </a:p>
          <a:p>
            <a:endParaRPr lang="en-US" dirty="0"/>
          </a:p>
        </p:txBody>
      </p:sp>
      <p:pic>
        <p:nvPicPr>
          <p:cNvPr id="20" name="Graphic 19" descr="Store with solid fill">
            <a:extLst>
              <a:ext uri="{FF2B5EF4-FFF2-40B4-BE49-F238E27FC236}">
                <a16:creationId xmlns:a16="http://schemas.microsoft.com/office/drawing/2014/main" id="{32A61416-2EC8-35A2-B9E4-D6B7CA32F8B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22980" y="2534137"/>
            <a:ext cx="517842" cy="517842"/>
          </a:xfrm>
          <a:prstGeom prst="rect">
            <a:avLst/>
          </a:prstGeom>
        </p:spPr>
      </p:pic>
      <p:pic>
        <p:nvPicPr>
          <p:cNvPr id="21" name="Graphic 20" descr="Store with solid fill">
            <a:extLst>
              <a:ext uri="{FF2B5EF4-FFF2-40B4-BE49-F238E27FC236}">
                <a16:creationId xmlns:a16="http://schemas.microsoft.com/office/drawing/2014/main" id="{F2BC0935-C6F3-5631-C7C6-2BDDA3EB285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80768" y="2534137"/>
            <a:ext cx="517842" cy="517842"/>
          </a:xfrm>
          <a:prstGeom prst="rect">
            <a:avLst/>
          </a:prstGeom>
        </p:spPr>
      </p:pic>
      <p:pic>
        <p:nvPicPr>
          <p:cNvPr id="22" name="Graphic 21" descr="Store with solid fill">
            <a:extLst>
              <a:ext uri="{FF2B5EF4-FFF2-40B4-BE49-F238E27FC236}">
                <a16:creationId xmlns:a16="http://schemas.microsoft.com/office/drawing/2014/main" id="{0794E0AC-C62D-9531-AFAB-4227D8F9AB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42284" y="1746738"/>
            <a:ext cx="517842" cy="517842"/>
          </a:xfrm>
          <a:prstGeom prst="rect">
            <a:avLst/>
          </a:prstGeom>
        </p:spPr>
      </p:pic>
      <p:pic>
        <p:nvPicPr>
          <p:cNvPr id="23" name="Graphic 22" descr="Store with solid fill">
            <a:extLst>
              <a:ext uri="{FF2B5EF4-FFF2-40B4-BE49-F238E27FC236}">
                <a16:creationId xmlns:a16="http://schemas.microsoft.com/office/drawing/2014/main" id="{71450EC7-DCAD-BF0D-A657-9BF52D62CB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54617" y="3929020"/>
            <a:ext cx="517842" cy="517842"/>
          </a:xfrm>
          <a:prstGeom prst="rect">
            <a:avLst/>
          </a:prstGeom>
        </p:spPr>
      </p:pic>
      <p:pic>
        <p:nvPicPr>
          <p:cNvPr id="24" name="Graphic 23" descr="Store with solid fill">
            <a:extLst>
              <a:ext uri="{FF2B5EF4-FFF2-40B4-BE49-F238E27FC236}">
                <a16:creationId xmlns:a16="http://schemas.microsoft.com/office/drawing/2014/main" id="{EBE46970-41E0-1CBE-DFCB-6A50745054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36544" y="3929020"/>
            <a:ext cx="517842" cy="517842"/>
          </a:xfrm>
          <a:prstGeom prst="rect">
            <a:avLst/>
          </a:prstGeom>
        </p:spPr>
      </p:pic>
      <p:grpSp>
        <p:nvGrpSpPr>
          <p:cNvPr id="34" name="Group 33">
            <a:extLst>
              <a:ext uri="{FF2B5EF4-FFF2-40B4-BE49-F238E27FC236}">
                <a16:creationId xmlns:a16="http://schemas.microsoft.com/office/drawing/2014/main" id="{20BB9F58-4111-CE0D-9F6A-07F8267DCF86}"/>
              </a:ext>
            </a:extLst>
          </p:cNvPr>
          <p:cNvGrpSpPr/>
          <p:nvPr/>
        </p:nvGrpSpPr>
        <p:grpSpPr>
          <a:xfrm rot="16919927">
            <a:off x="5111042" y="3187710"/>
            <a:ext cx="612070" cy="628174"/>
            <a:chOff x="4114800" y="2829873"/>
            <a:chExt cx="914400" cy="914400"/>
          </a:xfrm>
        </p:grpSpPr>
        <p:pic>
          <p:nvPicPr>
            <p:cNvPr id="35" name="Graphic 34" descr="Transfer with solid fill">
              <a:extLst>
                <a:ext uri="{FF2B5EF4-FFF2-40B4-BE49-F238E27FC236}">
                  <a16:creationId xmlns:a16="http://schemas.microsoft.com/office/drawing/2014/main" id="{C8E6B515-DF47-2498-B59E-FFFEEFB3290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14800" y="2829873"/>
              <a:ext cx="914400" cy="914400"/>
            </a:xfrm>
            <a:prstGeom prst="rect">
              <a:avLst/>
            </a:prstGeom>
          </p:spPr>
        </p:pic>
        <p:pic>
          <p:nvPicPr>
            <p:cNvPr id="36" name="Graphic 35" descr="Transfer1 with solid fill">
              <a:extLst>
                <a:ext uri="{FF2B5EF4-FFF2-40B4-BE49-F238E27FC236}">
                  <a16:creationId xmlns:a16="http://schemas.microsoft.com/office/drawing/2014/main" id="{1E85CEDC-444C-1C65-6C2E-35C8302C4BC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573252">
              <a:off x="4377053" y="2989749"/>
              <a:ext cx="594648" cy="594648"/>
            </a:xfrm>
            <a:prstGeom prst="rect">
              <a:avLst/>
            </a:prstGeom>
          </p:spPr>
        </p:pic>
      </p:grpSp>
      <p:sp>
        <p:nvSpPr>
          <p:cNvPr id="9" name="Speech Bubble: Rectangle with Corners Rounded 8">
            <a:extLst>
              <a:ext uri="{FF2B5EF4-FFF2-40B4-BE49-F238E27FC236}">
                <a16:creationId xmlns:a16="http://schemas.microsoft.com/office/drawing/2014/main" id="{2DFCB442-D46C-3EE0-D301-A4195F15EA4A}"/>
              </a:ext>
            </a:extLst>
          </p:cNvPr>
          <p:cNvSpPr/>
          <p:nvPr/>
        </p:nvSpPr>
        <p:spPr>
          <a:xfrm>
            <a:off x="6471821" y="2198175"/>
            <a:ext cx="2334893" cy="1093300"/>
          </a:xfrm>
          <a:prstGeom prst="wedgeRoundRectCallout">
            <a:avLst>
              <a:gd name="adj1" fmla="val -76681"/>
              <a:gd name="adj2" fmla="val 56932"/>
              <a:gd name="adj3" fmla="val 16667"/>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just"/>
            <a:r>
              <a:rPr lang="en-US" sz="1400" dirty="0">
                <a:solidFill>
                  <a:schemeClr val="tx1"/>
                </a:solidFill>
              </a:rPr>
              <a:t>Determine a </a:t>
            </a:r>
            <a:r>
              <a:rPr lang="en-US" sz="1400" b="1" dirty="0">
                <a:solidFill>
                  <a:schemeClr val="tx1"/>
                </a:solidFill>
              </a:rPr>
              <a:t>fair and</a:t>
            </a:r>
            <a:r>
              <a:rPr lang="en-US" sz="1400" dirty="0">
                <a:solidFill>
                  <a:schemeClr val="tx1"/>
                </a:solidFill>
              </a:rPr>
              <a:t> </a:t>
            </a:r>
            <a:r>
              <a:rPr lang="en-US" sz="1400" b="1" dirty="0">
                <a:solidFill>
                  <a:schemeClr val="tx1"/>
                </a:solidFill>
              </a:rPr>
              <a:t>arm's length price </a:t>
            </a:r>
            <a:r>
              <a:rPr lang="en-US" sz="1400" dirty="0">
                <a:solidFill>
                  <a:schemeClr val="tx1"/>
                </a:solidFill>
              </a:rPr>
              <a:t>for the transfer of assets or services</a:t>
            </a:r>
          </a:p>
        </p:txBody>
      </p:sp>
    </p:spTree>
    <p:extLst>
      <p:ext uri="{BB962C8B-B14F-4D97-AF65-F5344CB8AC3E}">
        <p14:creationId xmlns:p14="http://schemas.microsoft.com/office/powerpoint/2010/main" val="21365177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9145A9-C349-850D-27CE-5642D1599C7E}"/>
              </a:ext>
            </a:extLst>
          </p:cNvPr>
          <p:cNvSpPr>
            <a:spLocks noGrp="1"/>
          </p:cNvSpPr>
          <p:nvPr>
            <p:ph type="title"/>
          </p:nvPr>
        </p:nvSpPr>
        <p:spPr/>
        <p:txBody>
          <a:bodyPr/>
          <a:lstStyle/>
          <a:p>
            <a:r>
              <a:rPr lang="en-US" dirty="0"/>
              <a:t>Transfer Pricing Recharge – Cost-Plus Method </a:t>
            </a:r>
          </a:p>
        </p:txBody>
      </p:sp>
      <p:sp>
        <p:nvSpPr>
          <p:cNvPr id="2" name="Content Placeholder 1">
            <a:extLst>
              <a:ext uri="{FF2B5EF4-FFF2-40B4-BE49-F238E27FC236}">
                <a16:creationId xmlns:a16="http://schemas.microsoft.com/office/drawing/2014/main" id="{206D64C1-965A-2BF7-BC82-3DC84250D4F8}"/>
              </a:ext>
            </a:extLst>
          </p:cNvPr>
          <p:cNvSpPr>
            <a:spLocks noGrp="1"/>
          </p:cNvSpPr>
          <p:nvPr>
            <p:ph idx="1"/>
          </p:nvPr>
        </p:nvSpPr>
        <p:spPr/>
        <p:txBody>
          <a:bodyPr/>
          <a:lstStyle/>
          <a:p>
            <a:r>
              <a:rPr lang="en-US" dirty="0"/>
              <a:t>Generated cost data, to be recharged to the entities with the market price:</a:t>
            </a:r>
          </a:p>
          <a:p>
            <a:endParaRPr lang="en-US" dirty="0"/>
          </a:p>
          <a:p>
            <a:endParaRPr lang="en-US" dirty="0"/>
          </a:p>
          <a:p>
            <a:endParaRPr lang="en-US" dirty="0"/>
          </a:p>
          <a:p>
            <a:endParaRPr lang="en-US" dirty="0"/>
          </a:p>
          <a:p>
            <a:endParaRPr lang="en-US" dirty="0"/>
          </a:p>
          <a:p>
            <a:endParaRPr lang="en-US" dirty="0"/>
          </a:p>
          <a:p>
            <a:r>
              <a:rPr lang="en-US" dirty="0"/>
              <a:t>The market price is determined by adding the markup (fixed %) to the costs of the product or service.</a:t>
            </a:r>
          </a:p>
          <a:p>
            <a:r>
              <a:rPr lang="en-US" dirty="0"/>
              <a:t>Cost drivers - Headcount and Revenue, per entity:</a:t>
            </a:r>
          </a:p>
          <a:p>
            <a:endParaRPr lang="en-US" dirty="0"/>
          </a:p>
          <a:p>
            <a:endParaRPr lang="en-US" dirty="0"/>
          </a:p>
          <a:p>
            <a:endParaRPr lang="en-US" dirty="0"/>
          </a:p>
          <a:p>
            <a:endParaRPr lang="en-US" dirty="0"/>
          </a:p>
          <a:p>
            <a:endParaRPr lang="en-US" dirty="0"/>
          </a:p>
          <a:p>
            <a:endParaRPr lang="en-US" dirty="0"/>
          </a:p>
          <a:p>
            <a:endParaRPr lang="en-US" dirty="0"/>
          </a:p>
        </p:txBody>
      </p:sp>
      <p:pic>
        <p:nvPicPr>
          <p:cNvPr id="8" name="Picture 7" descr="A table with text on it&#10;&#10;Description automatically generated">
            <a:extLst>
              <a:ext uri="{FF2B5EF4-FFF2-40B4-BE49-F238E27FC236}">
                <a16:creationId xmlns:a16="http://schemas.microsoft.com/office/drawing/2014/main" id="{B9519246-DDB8-11B0-AFB8-B323F6466777}"/>
              </a:ext>
            </a:extLst>
          </p:cNvPr>
          <p:cNvPicPr>
            <a:picLocks noChangeAspect="1"/>
          </p:cNvPicPr>
          <p:nvPr/>
        </p:nvPicPr>
        <p:blipFill>
          <a:blip r:embed="rId2"/>
          <a:stretch>
            <a:fillRect/>
          </a:stretch>
        </p:blipFill>
        <p:spPr>
          <a:xfrm>
            <a:off x="1089234" y="1248304"/>
            <a:ext cx="6965528" cy="1603299"/>
          </a:xfrm>
          <a:prstGeom prst="rect">
            <a:avLst/>
          </a:prstGeom>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A7FF10E8-0A7B-613B-EB04-64BFF65A7044}"/>
              </a:ext>
            </a:extLst>
          </p:cNvPr>
          <p:cNvPicPr>
            <a:picLocks noChangeAspect="1"/>
          </p:cNvPicPr>
          <p:nvPr/>
        </p:nvPicPr>
        <p:blipFill>
          <a:blip r:embed="rId3"/>
          <a:stretch>
            <a:fillRect/>
          </a:stretch>
        </p:blipFill>
        <p:spPr>
          <a:xfrm>
            <a:off x="1089234" y="3984862"/>
            <a:ext cx="6965528" cy="67471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215851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C585-1266-5E1C-C50C-26339225F904}"/>
              </a:ext>
            </a:extLst>
          </p:cNvPr>
          <p:cNvSpPr>
            <a:spLocks noGrp="1"/>
          </p:cNvSpPr>
          <p:nvPr>
            <p:ph type="title"/>
          </p:nvPr>
        </p:nvSpPr>
        <p:spPr/>
        <p:txBody>
          <a:bodyPr/>
          <a:lstStyle/>
          <a:p>
            <a:r>
              <a:rPr lang="en-US" dirty="0"/>
              <a:t>Transfer Pricing Recharge</a:t>
            </a:r>
          </a:p>
        </p:txBody>
      </p:sp>
      <p:sp>
        <p:nvSpPr>
          <p:cNvPr id="4" name="Slide Number Placeholder 3">
            <a:extLst>
              <a:ext uri="{FF2B5EF4-FFF2-40B4-BE49-F238E27FC236}">
                <a16:creationId xmlns:a16="http://schemas.microsoft.com/office/drawing/2014/main" id="{91DA34FA-1639-71A3-0F7F-2DE7ECB982CB}"/>
              </a:ext>
            </a:extLst>
          </p:cNvPr>
          <p:cNvSpPr>
            <a:spLocks noGrp="1"/>
          </p:cNvSpPr>
          <p:nvPr>
            <p:ph type="sldNum" sz="quarter" idx="12"/>
          </p:nvPr>
        </p:nvSpPr>
        <p:spPr/>
        <p:txBody>
          <a:bodyPr/>
          <a:lstStyle/>
          <a:p>
            <a:fld id="{220B6647-BD7A-7942-B66E-0DFF9B72D92D}" type="slidenum">
              <a:rPr lang="en-US" smtClean="0"/>
              <a:pPr/>
              <a:t>63</a:t>
            </a:fld>
            <a:endParaRPr lang="en-US"/>
          </a:p>
        </p:txBody>
      </p:sp>
      <p:sp>
        <p:nvSpPr>
          <p:cNvPr id="8" name="Content Placeholder 7">
            <a:extLst>
              <a:ext uri="{FF2B5EF4-FFF2-40B4-BE49-F238E27FC236}">
                <a16:creationId xmlns:a16="http://schemas.microsoft.com/office/drawing/2014/main" id="{F1BA16F8-6048-F9E3-C354-337BA6F93F59}"/>
              </a:ext>
            </a:extLst>
          </p:cNvPr>
          <p:cNvSpPr>
            <a:spLocks noGrp="1"/>
          </p:cNvSpPr>
          <p:nvPr>
            <p:ph idx="1"/>
          </p:nvPr>
        </p:nvSpPr>
        <p:spPr/>
        <p:txBody>
          <a:bodyPr/>
          <a:lstStyle/>
          <a:p>
            <a:r>
              <a:rPr lang="en-US" dirty="0"/>
              <a:t>The goal: based on the arm's length principle of transfer pricing, services that are performed in favor of the other entities need to be recharged to the entities with a market price.</a:t>
            </a:r>
          </a:p>
          <a:p>
            <a:endParaRPr lang="en-US" dirty="0"/>
          </a:p>
          <a:p>
            <a:r>
              <a:rPr lang="en-US" dirty="0"/>
              <a:t>The task:</a:t>
            </a:r>
          </a:p>
          <a:p>
            <a:pPr lvl="1"/>
            <a:r>
              <a:rPr lang="en-US" dirty="0"/>
              <a:t>KNIME solution for transfer pricing recharge that uses the </a:t>
            </a:r>
            <a:r>
              <a:rPr lang="en-US" b="1" dirty="0"/>
              <a:t>cost-plus </a:t>
            </a:r>
            <a:r>
              <a:rPr lang="en-US" dirty="0"/>
              <a:t>method.</a:t>
            </a:r>
          </a:p>
          <a:p>
            <a:pPr lvl="1"/>
            <a:r>
              <a:rPr lang="en-US" dirty="0"/>
              <a:t>In this example, such services are to be recharged to the entities based on cost drivers which are </a:t>
            </a:r>
            <a:r>
              <a:rPr lang="en-US" b="1" dirty="0"/>
              <a:t>Headcount</a:t>
            </a:r>
            <a:r>
              <a:rPr lang="en-US" dirty="0"/>
              <a:t> and </a:t>
            </a:r>
            <a:r>
              <a:rPr lang="en-US" b="1" dirty="0"/>
              <a:t>Revenue</a:t>
            </a:r>
            <a:r>
              <a:rPr lang="en-US" dirty="0"/>
              <a:t>.</a:t>
            </a:r>
          </a:p>
        </p:txBody>
      </p:sp>
    </p:spTree>
    <p:extLst>
      <p:ext uri="{BB962C8B-B14F-4D97-AF65-F5344CB8AC3E}">
        <p14:creationId xmlns:p14="http://schemas.microsoft.com/office/powerpoint/2010/main" val="3435343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6CB2B-61AB-DCAD-A269-8763E33441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BD830D-8265-BB20-3F17-967C5AA82711}"/>
              </a:ext>
            </a:extLst>
          </p:cNvPr>
          <p:cNvSpPr>
            <a:spLocks noGrp="1"/>
          </p:cNvSpPr>
          <p:nvPr>
            <p:ph type="title"/>
          </p:nvPr>
        </p:nvSpPr>
        <p:spPr/>
        <p:txBody>
          <a:bodyPr/>
          <a:lstStyle/>
          <a:p>
            <a:r>
              <a:rPr lang="en-US" dirty="0"/>
              <a:t>Transfer Pricing Recharge - Workflow</a:t>
            </a:r>
          </a:p>
        </p:txBody>
      </p:sp>
      <p:sp>
        <p:nvSpPr>
          <p:cNvPr id="4" name="Slide Number Placeholder 3">
            <a:extLst>
              <a:ext uri="{FF2B5EF4-FFF2-40B4-BE49-F238E27FC236}">
                <a16:creationId xmlns:a16="http://schemas.microsoft.com/office/drawing/2014/main" id="{B62EF9FC-EA7D-E7DC-BC60-9C1976D0C5F8}"/>
              </a:ext>
            </a:extLst>
          </p:cNvPr>
          <p:cNvSpPr>
            <a:spLocks noGrp="1"/>
          </p:cNvSpPr>
          <p:nvPr>
            <p:ph type="sldNum" sz="quarter" idx="12"/>
          </p:nvPr>
        </p:nvSpPr>
        <p:spPr/>
        <p:txBody>
          <a:bodyPr/>
          <a:lstStyle/>
          <a:p>
            <a:fld id="{220B6647-BD7A-7942-B66E-0DFF9B72D92D}" type="slidenum">
              <a:rPr lang="en-US" smtClean="0"/>
              <a:pPr/>
              <a:t>64</a:t>
            </a:fld>
            <a:endParaRPr lang="en-US"/>
          </a:p>
        </p:txBody>
      </p:sp>
      <p:pic>
        <p:nvPicPr>
          <p:cNvPr id="1026" name="Picture 2" descr="Transfer pricing recharge workflow">
            <a:extLst>
              <a:ext uri="{FF2B5EF4-FFF2-40B4-BE49-F238E27FC236}">
                <a16:creationId xmlns:a16="http://schemas.microsoft.com/office/drawing/2014/main" id="{73F08764-5EB7-64A6-D04F-B3A268A3A2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9989" y="732649"/>
            <a:ext cx="4924021" cy="401354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0925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43368-CFD5-2FFC-419A-38B0DE5A84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2CBD22-2600-C3A0-710E-C232FD661884}"/>
              </a:ext>
            </a:extLst>
          </p:cNvPr>
          <p:cNvSpPr>
            <a:spLocks noGrp="1"/>
          </p:cNvSpPr>
          <p:nvPr>
            <p:ph type="title"/>
          </p:nvPr>
        </p:nvSpPr>
        <p:spPr/>
        <p:txBody>
          <a:bodyPr/>
          <a:lstStyle/>
          <a:p>
            <a:r>
              <a:rPr lang="en-US" dirty="0"/>
              <a:t>Transfer Pricing Recharge - Workflow</a:t>
            </a:r>
          </a:p>
        </p:txBody>
      </p:sp>
      <p:sp>
        <p:nvSpPr>
          <p:cNvPr id="4" name="Slide Number Placeholder 3">
            <a:extLst>
              <a:ext uri="{FF2B5EF4-FFF2-40B4-BE49-F238E27FC236}">
                <a16:creationId xmlns:a16="http://schemas.microsoft.com/office/drawing/2014/main" id="{F3FDE70F-10E3-7334-3CD0-EFB569080C14}"/>
              </a:ext>
            </a:extLst>
          </p:cNvPr>
          <p:cNvSpPr>
            <a:spLocks noGrp="1"/>
          </p:cNvSpPr>
          <p:nvPr>
            <p:ph type="sldNum" sz="quarter" idx="12"/>
          </p:nvPr>
        </p:nvSpPr>
        <p:spPr/>
        <p:txBody>
          <a:bodyPr/>
          <a:lstStyle/>
          <a:p>
            <a:fld id="{220B6647-BD7A-7942-B66E-0DFF9B72D92D}" type="slidenum">
              <a:rPr lang="en-US" smtClean="0"/>
              <a:pPr/>
              <a:t>65</a:t>
            </a:fld>
            <a:endParaRPr lang="en-US"/>
          </a:p>
        </p:txBody>
      </p:sp>
      <p:pic>
        <p:nvPicPr>
          <p:cNvPr id="2050" name="Picture 2" descr="Transfer price recharge component">
            <a:extLst>
              <a:ext uri="{FF2B5EF4-FFF2-40B4-BE49-F238E27FC236}">
                <a16:creationId xmlns:a16="http://schemas.microsoft.com/office/drawing/2014/main" id="{1A419C48-E3A3-022A-E3E3-228B7DD0F9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122" y="1474459"/>
            <a:ext cx="8343756" cy="219458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2644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C585-1266-5E1C-C50C-26339225F904}"/>
              </a:ext>
            </a:extLst>
          </p:cNvPr>
          <p:cNvSpPr>
            <a:spLocks noGrp="1"/>
          </p:cNvSpPr>
          <p:nvPr>
            <p:ph type="title"/>
          </p:nvPr>
        </p:nvSpPr>
        <p:spPr/>
        <p:txBody>
          <a:bodyPr/>
          <a:lstStyle/>
          <a:p>
            <a:r>
              <a:rPr lang="en-US" dirty="0"/>
              <a:t>Transfer Pricing Recharge – Data App</a:t>
            </a:r>
          </a:p>
        </p:txBody>
      </p:sp>
      <p:pic>
        <p:nvPicPr>
          <p:cNvPr id="6" name="Content Placeholder 5" descr="A screenshot of a computer&#10;&#10;Description automatically generated">
            <a:extLst>
              <a:ext uri="{FF2B5EF4-FFF2-40B4-BE49-F238E27FC236}">
                <a16:creationId xmlns:a16="http://schemas.microsoft.com/office/drawing/2014/main" id="{A7FBA580-8FF8-0C05-E36A-54D4AFB05154}"/>
              </a:ext>
            </a:extLst>
          </p:cNvPr>
          <p:cNvPicPr>
            <a:picLocks noGrp="1" noChangeAspect="1"/>
          </p:cNvPicPr>
          <p:nvPr>
            <p:ph idx="1"/>
          </p:nvPr>
        </p:nvPicPr>
        <p:blipFill>
          <a:blip r:embed="rId3"/>
          <a:stretch>
            <a:fillRect/>
          </a:stretch>
        </p:blipFill>
        <p:spPr>
          <a:xfrm>
            <a:off x="1017630" y="730199"/>
            <a:ext cx="7108740" cy="3998666"/>
          </a:xfrm>
          <a:effectLst>
            <a:outerShdw blurRad="50800" dist="38100" dir="2700000" algn="tl" rotWithShape="0">
              <a:prstClr val="black">
                <a:alpha val="40000"/>
              </a:prstClr>
            </a:outerShdw>
          </a:effectLst>
        </p:spPr>
      </p:pic>
      <p:sp>
        <p:nvSpPr>
          <p:cNvPr id="4" name="Slide Number Placeholder 3">
            <a:extLst>
              <a:ext uri="{FF2B5EF4-FFF2-40B4-BE49-F238E27FC236}">
                <a16:creationId xmlns:a16="http://schemas.microsoft.com/office/drawing/2014/main" id="{91DA34FA-1639-71A3-0F7F-2DE7ECB982CB}"/>
              </a:ext>
            </a:extLst>
          </p:cNvPr>
          <p:cNvSpPr>
            <a:spLocks noGrp="1"/>
          </p:cNvSpPr>
          <p:nvPr>
            <p:ph type="sldNum" sz="quarter" idx="12"/>
          </p:nvPr>
        </p:nvSpPr>
        <p:spPr/>
        <p:txBody>
          <a:bodyPr/>
          <a:lstStyle/>
          <a:p>
            <a:fld id="{220B6647-BD7A-7942-B66E-0DFF9B72D92D}" type="slidenum">
              <a:rPr lang="en-US" smtClean="0"/>
              <a:pPr/>
              <a:t>66</a:t>
            </a:fld>
            <a:endParaRPr lang="en-US"/>
          </a:p>
        </p:txBody>
      </p:sp>
    </p:spTree>
    <p:extLst>
      <p:ext uri="{BB962C8B-B14F-4D97-AF65-F5344CB8AC3E}">
        <p14:creationId xmlns:p14="http://schemas.microsoft.com/office/powerpoint/2010/main" val="3668696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CF979-B704-4F20-9280-6B8D89A45E3F}"/>
              </a:ext>
            </a:extLst>
          </p:cNvPr>
          <p:cNvSpPr>
            <a:spLocks noGrp="1"/>
          </p:cNvSpPr>
          <p:nvPr>
            <p:ph type="ctrTitle"/>
          </p:nvPr>
        </p:nvSpPr>
        <p:spPr/>
        <p:txBody>
          <a:bodyPr/>
          <a:lstStyle/>
          <a:p>
            <a:r>
              <a:rPr lang="en-US" dirty="0"/>
              <a:t>Generative AI for Finance</a:t>
            </a:r>
          </a:p>
        </p:txBody>
      </p:sp>
      <p:sp>
        <p:nvSpPr>
          <p:cNvPr id="6" name="Subtitle 5">
            <a:extLst>
              <a:ext uri="{FF2B5EF4-FFF2-40B4-BE49-F238E27FC236}">
                <a16:creationId xmlns:a16="http://schemas.microsoft.com/office/drawing/2014/main" id="{C14DE4D6-0206-C1AB-F689-2F325C222F28}"/>
              </a:ext>
            </a:extLst>
          </p:cNvPr>
          <p:cNvSpPr>
            <a:spLocks noGrp="1"/>
          </p:cNvSpPr>
          <p:nvPr>
            <p:ph type="subTitle" idx="1"/>
          </p:nvPr>
        </p:nvSpPr>
        <p:spPr/>
        <p:txBody>
          <a:bodyPr/>
          <a:lstStyle/>
          <a:p>
            <a:r>
              <a:rPr lang="en-US" dirty="0"/>
              <a:t>Dr. Stefan Helfrich</a:t>
            </a:r>
          </a:p>
        </p:txBody>
      </p:sp>
      <p:sp>
        <p:nvSpPr>
          <p:cNvPr id="7" name="Text Placeholder 6">
            <a:extLst>
              <a:ext uri="{FF2B5EF4-FFF2-40B4-BE49-F238E27FC236}">
                <a16:creationId xmlns:a16="http://schemas.microsoft.com/office/drawing/2014/main" id="{CFDA56A3-FE7E-268A-DB77-D98BED2C0C91}"/>
              </a:ext>
            </a:extLst>
          </p:cNvPr>
          <p:cNvSpPr>
            <a:spLocks noGrp="1"/>
          </p:cNvSpPr>
          <p:nvPr>
            <p:ph type="body" sz="quarter" idx="15"/>
          </p:nvPr>
        </p:nvSpPr>
        <p:spPr/>
        <p:txBody>
          <a:bodyPr/>
          <a:lstStyle/>
          <a:p>
            <a:r>
              <a:rPr lang="en-US" dirty="0"/>
              <a:t>ISM Hamburg, 2024-05-17</a:t>
            </a:r>
          </a:p>
        </p:txBody>
      </p:sp>
      <p:sp>
        <p:nvSpPr>
          <p:cNvPr id="3" name="Oval Callout 2">
            <a:extLst>
              <a:ext uri="{FF2B5EF4-FFF2-40B4-BE49-F238E27FC236}">
                <a16:creationId xmlns:a16="http://schemas.microsoft.com/office/drawing/2014/main" id="{04CB2651-2449-BE17-40A9-7D9A00AD6A53}"/>
              </a:ext>
            </a:extLst>
          </p:cNvPr>
          <p:cNvSpPr/>
          <p:nvPr/>
        </p:nvSpPr>
        <p:spPr>
          <a:xfrm>
            <a:off x="4042933" y="1451783"/>
            <a:ext cx="1767024" cy="682283"/>
          </a:xfrm>
          <a:prstGeom prst="wedgeEllipseCallout">
            <a:avLst>
              <a:gd name="adj1" fmla="val -28794"/>
              <a:gd name="adj2" fmla="val 66624"/>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dirty="0">
                <a:solidFill>
                  <a:schemeClr val="tx1"/>
                </a:solidFill>
              </a:rPr>
              <a:t>Finance roles in a company</a:t>
            </a:r>
          </a:p>
        </p:txBody>
      </p:sp>
    </p:spTree>
    <p:extLst>
      <p:ext uri="{BB962C8B-B14F-4D97-AF65-F5344CB8AC3E}">
        <p14:creationId xmlns:p14="http://schemas.microsoft.com/office/powerpoint/2010/main" val="33280616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618B2-A7E1-8DEF-87CC-E0CDC606B448}"/>
              </a:ext>
            </a:extLst>
          </p:cNvPr>
          <p:cNvSpPr>
            <a:spLocks noGrp="1"/>
          </p:cNvSpPr>
          <p:nvPr>
            <p:ph type="title"/>
          </p:nvPr>
        </p:nvSpPr>
        <p:spPr/>
        <p:txBody>
          <a:bodyPr/>
          <a:lstStyle/>
          <a:p>
            <a:r>
              <a:rPr lang="en-US" dirty="0"/>
              <a:t>Common Challenges in Finance</a:t>
            </a:r>
          </a:p>
        </p:txBody>
      </p:sp>
      <p:sp>
        <p:nvSpPr>
          <p:cNvPr id="3" name="Content Placeholder 2">
            <a:extLst>
              <a:ext uri="{FF2B5EF4-FFF2-40B4-BE49-F238E27FC236}">
                <a16:creationId xmlns:a16="http://schemas.microsoft.com/office/drawing/2014/main" id="{7648CB0C-0530-E4ED-9C7F-1BF226A0B05E}"/>
              </a:ext>
            </a:extLst>
          </p:cNvPr>
          <p:cNvSpPr>
            <a:spLocks noGrp="1"/>
          </p:cNvSpPr>
          <p:nvPr>
            <p:ph idx="1"/>
          </p:nvPr>
        </p:nvSpPr>
        <p:spPr/>
        <p:txBody>
          <a:bodyPr/>
          <a:lstStyle/>
          <a:p>
            <a:r>
              <a:rPr lang="en-US" dirty="0"/>
              <a:t>Manual tracking and consolidation of data from various departments</a:t>
            </a:r>
          </a:p>
          <a:p>
            <a:r>
              <a:rPr lang="en-US" dirty="0"/>
              <a:t>Repetitive tasks in monthly reporting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“Spreadsheet overload” but transition to automation tools can be intimidating</a:t>
            </a:r>
          </a:p>
          <a:p>
            <a:r>
              <a:rPr lang="en-US" dirty="0"/>
              <a:t>Generative AI can support in the transition → </a:t>
            </a:r>
            <a:r>
              <a:rPr lang="en-US" b="1" dirty="0"/>
              <a:t>KNIME AI Assistant</a:t>
            </a:r>
          </a:p>
        </p:txBody>
      </p:sp>
      <p:sp>
        <p:nvSpPr>
          <p:cNvPr id="4" name="Slide Number Placeholder 3">
            <a:extLst>
              <a:ext uri="{FF2B5EF4-FFF2-40B4-BE49-F238E27FC236}">
                <a16:creationId xmlns:a16="http://schemas.microsoft.com/office/drawing/2014/main" id="{9D4AE635-B948-0FD0-8FA9-E515AF545008}"/>
              </a:ext>
            </a:extLst>
          </p:cNvPr>
          <p:cNvSpPr>
            <a:spLocks noGrp="1"/>
          </p:cNvSpPr>
          <p:nvPr>
            <p:ph type="sldNum" sz="quarter" idx="12"/>
          </p:nvPr>
        </p:nvSpPr>
        <p:spPr/>
        <p:txBody>
          <a:bodyPr/>
          <a:lstStyle/>
          <a:p>
            <a:fld id="{220B6647-BD7A-7942-B66E-0DFF9B72D92D}" type="slidenum">
              <a:rPr lang="en-US" smtClean="0"/>
              <a:pPr/>
              <a:t>68</a:t>
            </a:fld>
            <a:endParaRPr lang="en-US" dirty="0"/>
          </a:p>
        </p:txBody>
      </p:sp>
      <p:pic>
        <p:nvPicPr>
          <p:cNvPr id="5" name="Picture 4">
            <a:extLst>
              <a:ext uri="{FF2B5EF4-FFF2-40B4-BE49-F238E27FC236}">
                <a16:creationId xmlns:a16="http://schemas.microsoft.com/office/drawing/2014/main" id="{BC11EB28-70E2-0A20-4351-43CA2AD891E7}"/>
              </a:ext>
            </a:extLst>
          </p:cNvPr>
          <p:cNvPicPr>
            <a:picLocks noChangeAspect="1"/>
          </p:cNvPicPr>
          <p:nvPr/>
        </p:nvPicPr>
        <p:blipFill>
          <a:blip r:embed="rId3"/>
          <a:stretch>
            <a:fillRect/>
          </a:stretch>
        </p:blipFill>
        <p:spPr>
          <a:xfrm>
            <a:off x="2309707" y="1732036"/>
            <a:ext cx="707814" cy="658911"/>
          </a:xfrm>
          <a:prstGeom prst="rect">
            <a:avLst/>
          </a:prstGeom>
        </p:spPr>
      </p:pic>
      <p:pic>
        <p:nvPicPr>
          <p:cNvPr id="6" name="Picture 5">
            <a:extLst>
              <a:ext uri="{FF2B5EF4-FFF2-40B4-BE49-F238E27FC236}">
                <a16:creationId xmlns:a16="http://schemas.microsoft.com/office/drawing/2014/main" id="{1F77C9D6-C683-7C86-DC88-66246B774962}"/>
              </a:ext>
            </a:extLst>
          </p:cNvPr>
          <p:cNvPicPr>
            <a:picLocks noChangeAspect="1"/>
          </p:cNvPicPr>
          <p:nvPr/>
        </p:nvPicPr>
        <p:blipFill>
          <a:blip r:embed="rId3"/>
          <a:stretch>
            <a:fillRect/>
          </a:stretch>
        </p:blipFill>
        <p:spPr>
          <a:xfrm>
            <a:off x="2777080" y="2153499"/>
            <a:ext cx="707814" cy="658911"/>
          </a:xfrm>
          <a:prstGeom prst="rect">
            <a:avLst/>
          </a:prstGeom>
        </p:spPr>
      </p:pic>
      <p:pic>
        <p:nvPicPr>
          <p:cNvPr id="7" name="Picture 6">
            <a:extLst>
              <a:ext uri="{FF2B5EF4-FFF2-40B4-BE49-F238E27FC236}">
                <a16:creationId xmlns:a16="http://schemas.microsoft.com/office/drawing/2014/main" id="{9ED688C0-0639-7D6C-E47A-95C0C1499322}"/>
              </a:ext>
            </a:extLst>
          </p:cNvPr>
          <p:cNvPicPr>
            <a:picLocks noChangeAspect="1"/>
          </p:cNvPicPr>
          <p:nvPr/>
        </p:nvPicPr>
        <p:blipFill>
          <a:blip r:embed="rId3"/>
          <a:stretch>
            <a:fillRect/>
          </a:stretch>
        </p:blipFill>
        <p:spPr>
          <a:xfrm>
            <a:off x="2310244" y="2769405"/>
            <a:ext cx="707814" cy="658911"/>
          </a:xfrm>
          <a:prstGeom prst="rect">
            <a:avLst/>
          </a:prstGeom>
        </p:spPr>
      </p:pic>
      <p:pic>
        <p:nvPicPr>
          <p:cNvPr id="8" name="Picture 7">
            <a:extLst>
              <a:ext uri="{FF2B5EF4-FFF2-40B4-BE49-F238E27FC236}">
                <a16:creationId xmlns:a16="http://schemas.microsoft.com/office/drawing/2014/main" id="{7B6E5739-1422-26E6-041E-C6ED2AE0DADE}"/>
              </a:ext>
            </a:extLst>
          </p:cNvPr>
          <p:cNvPicPr>
            <a:picLocks noChangeAspect="1"/>
          </p:cNvPicPr>
          <p:nvPr/>
        </p:nvPicPr>
        <p:blipFill>
          <a:blip r:embed="rId3"/>
          <a:stretch>
            <a:fillRect/>
          </a:stretch>
        </p:blipFill>
        <p:spPr>
          <a:xfrm>
            <a:off x="3065080" y="2644740"/>
            <a:ext cx="707814" cy="658911"/>
          </a:xfrm>
          <a:prstGeom prst="rect">
            <a:avLst/>
          </a:prstGeom>
        </p:spPr>
      </p:pic>
      <p:sp>
        <p:nvSpPr>
          <p:cNvPr id="9" name="Right Arrow 8">
            <a:extLst>
              <a:ext uri="{FF2B5EF4-FFF2-40B4-BE49-F238E27FC236}">
                <a16:creationId xmlns:a16="http://schemas.microsoft.com/office/drawing/2014/main" id="{68702536-4A58-3029-B675-74E516CF93EE}"/>
              </a:ext>
            </a:extLst>
          </p:cNvPr>
          <p:cNvSpPr/>
          <p:nvPr/>
        </p:nvSpPr>
        <p:spPr>
          <a:xfrm>
            <a:off x="4402974" y="2358537"/>
            <a:ext cx="949570" cy="426427"/>
          </a:xfrm>
          <a:prstGeom prst="right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pic>
        <p:nvPicPr>
          <p:cNvPr id="11" name="Graphic 10">
            <a:extLst>
              <a:ext uri="{FF2B5EF4-FFF2-40B4-BE49-F238E27FC236}">
                <a16:creationId xmlns:a16="http://schemas.microsoft.com/office/drawing/2014/main" id="{15ACC898-DB20-D525-88FD-500FE7CCA9F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62245" y="1814868"/>
            <a:ext cx="811311" cy="811311"/>
          </a:xfrm>
          <a:prstGeom prst="rect">
            <a:avLst/>
          </a:prstGeom>
        </p:spPr>
      </p:pic>
      <p:pic>
        <p:nvPicPr>
          <p:cNvPr id="12" name="Graphic 11">
            <a:extLst>
              <a:ext uri="{FF2B5EF4-FFF2-40B4-BE49-F238E27FC236}">
                <a16:creationId xmlns:a16="http://schemas.microsoft.com/office/drawing/2014/main" id="{7C042DA5-5C39-A038-EF53-181AE73F4F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28190" y="2677398"/>
            <a:ext cx="811311" cy="811311"/>
          </a:xfrm>
          <a:prstGeom prst="rect">
            <a:avLst/>
          </a:prstGeom>
        </p:spPr>
      </p:pic>
      <p:pic>
        <p:nvPicPr>
          <p:cNvPr id="13" name="Graphic 12">
            <a:extLst>
              <a:ext uri="{FF2B5EF4-FFF2-40B4-BE49-F238E27FC236}">
                <a16:creationId xmlns:a16="http://schemas.microsoft.com/office/drawing/2014/main" id="{32C4FE07-8A4F-CC2D-9AC7-4B4F76F96F4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55238" y="2822428"/>
            <a:ext cx="811311" cy="811311"/>
          </a:xfrm>
          <a:prstGeom prst="rect">
            <a:avLst/>
          </a:prstGeom>
        </p:spPr>
      </p:pic>
      <p:pic>
        <p:nvPicPr>
          <p:cNvPr id="14" name="Picture 13">
            <a:extLst>
              <a:ext uri="{FF2B5EF4-FFF2-40B4-BE49-F238E27FC236}">
                <a16:creationId xmlns:a16="http://schemas.microsoft.com/office/drawing/2014/main" id="{EB8B48BE-2E5A-FDD0-6BE2-8D3A22FC9B84}"/>
              </a:ext>
            </a:extLst>
          </p:cNvPr>
          <p:cNvPicPr>
            <a:picLocks noChangeAspect="1"/>
          </p:cNvPicPr>
          <p:nvPr/>
        </p:nvPicPr>
        <p:blipFill>
          <a:blip r:embed="rId6"/>
          <a:stretch>
            <a:fillRect/>
          </a:stretch>
        </p:blipFill>
        <p:spPr>
          <a:xfrm>
            <a:off x="5678987" y="1832805"/>
            <a:ext cx="1477889" cy="1477889"/>
          </a:xfrm>
          <a:prstGeom prst="rect">
            <a:avLst/>
          </a:prstGeom>
        </p:spPr>
      </p:pic>
    </p:spTree>
    <p:extLst>
      <p:ext uri="{BB962C8B-B14F-4D97-AF65-F5344CB8AC3E}">
        <p14:creationId xmlns:p14="http://schemas.microsoft.com/office/powerpoint/2010/main" val="31431363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B7EE1DF-6CB2-8BB5-F2D3-90CBBEE2AB68}"/>
              </a:ext>
            </a:extLst>
          </p:cNvPr>
          <p:cNvPicPr>
            <a:picLocks noChangeAspect="1"/>
          </p:cNvPicPr>
          <p:nvPr/>
        </p:nvPicPr>
        <p:blipFill rotWithShape="1">
          <a:blip r:embed="rId3"/>
          <a:srcRect r="5123"/>
          <a:stretch/>
        </p:blipFill>
        <p:spPr>
          <a:xfrm>
            <a:off x="4489215" y="1513227"/>
            <a:ext cx="4423688" cy="2723073"/>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793EFD94-BA4B-AC60-CC58-2C3CFAF0478B}"/>
              </a:ext>
            </a:extLst>
          </p:cNvPr>
          <p:cNvPicPr>
            <a:picLocks noChangeAspect="1"/>
          </p:cNvPicPr>
          <p:nvPr/>
        </p:nvPicPr>
        <p:blipFill rotWithShape="1">
          <a:blip r:embed="rId4"/>
          <a:srcRect t="10855" b="21793"/>
          <a:stretch/>
        </p:blipFill>
        <p:spPr>
          <a:xfrm>
            <a:off x="1783354" y="1269309"/>
            <a:ext cx="2093898" cy="3524008"/>
          </a:xfrm>
          <a:prstGeom prst="rect">
            <a:avLst/>
          </a:prstGeom>
        </p:spPr>
      </p:pic>
      <p:sp>
        <p:nvSpPr>
          <p:cNvPr id="2" name="Title 1">
            <a:extLst>
              <a:ext uri="{FF2B5EF4-FFF2-40B4-BE49-F238E27FC236}">
                <a16:creationId xmlns:a16="http://schemas.microsoft.com/office/drawing/2014/main" id="{A953EF3A-46FB-40A3-04E0-DB7D92FEE7DA}"/>
              </a:ext>
            </a:extLst>
          </p:cNvPr>
          <p:cNvSpPr>
            <a:spLocks noGrp="1"/>
          </p:cNvSpPr>
          <p:nvPr>
            <p:ph type="title"/>
          </p:nvPr>
        </p:nvSpPr>
        <p:spPr/>
        <p:txBody>
          <a:bodyPr/>
          <a:lstStyle/>
          <a:p>
            <a:r>
              <a:rPr lang="en-US" dirty="0"/>
              <a:t>K-AI – KNIME AI Assistant</a:t>
            </a:r>
          </a:p>
        </p:txBody>
      </p:sp>
      <p:sp>
        <p:nvSpPr>
          <p:cNvPr id="3" name="Content Placeholder 2">
            <a:extLst>
              <a:ext uri="{FF2B5EF4-FFF2-40B4-BE49-F238E27FC236}">
                <a16:creationId xmlns:a16="http://schemas.microsoft.com/office/drawing/2014/main" id="{008447DF-C07C-5F6F-D7FE-5F3B944BBA09}"/>
              </a:ext>
            </a:extLst>
          </p:cNvPr>
          <p:cNvSpPr>
            <a:spLocks noGrp="1"/>
          </p:cNvSpPr>
          <p:nvPr>
            <p:ph idx="1"/>
          </p:nvPr>
        </p:nvSpPr>
        <p:spPr/>
        <p:txBody>
          <a:bodyPr/>
          <a:lstStyle/>
          <a:p>
            <a:r>
              <a:rPr lang="en-US"/>
              <a:t>AI-powered chat bot</a:t>
            </a:r>
          </a:p>
        </p:txBody>
      </p:sp>
      <p:sp>
        <p:nvSpPr>
          <p:cNvPr id="4" name="Slide Number Placeholder 3">
            <a:extLst>
              <a:ext uri="{FF2B5EF4-FFF2-40B4-BE49-F238E27FC236}">
                <a16:creationId xmlns:a16="http://schemas.microsoft.com/office/drawing/2014/main" id="{E377064B-7B13-F327-DFDE-2F7FFFE9B7B6}"/>
              </a:ext>
            </a:extLst>
          </p:cNvPr>
          <p:cNvSpPr>
            <a:spLocks noGrp="1"/>
          </p:cNvSpPr>
          <p:nvPr>
            <p:ph type="sldNum" sz="quarter" idx="12"/>
          </p:nvPr>
        </p:nvSpPr>
        <p:spPr/>
        <p:txBody>
          <a:bodyPr/>
          <a:lstStyle/>
          <a:p>
            <a:fld id="{220B6647-BD7A-7942-B66E-0DFF9B72D92D}" type="slidenum">
              <a:rPr lang="en-US" smtClean="0"/>
              <a:pPr/>
              <a:t>69</a:t>
            </a:fld>
            <a:endParaRPr lang="en-US"/>
          </a:p>
        </p:txBody>
      </p:sp>
      <p:sp>
        <p:nvSpPr>
          <p:cNvPr id="9" name="Text Placeholder 8">
            <a:extLst>
              <a:ext uri="{FF2B5EF4-FFF2-40B4-BE49-F238E27FC236}">
                <a16:creationId xmlns:a16="http://schemas.microsoft.com/office/drawing/2014/main" id="{3BDA20D0-7499-FD49-8C81-19CFC12A3904}"/>
              </a:ext>
            </a:extLst>
          </p:cNvPr>
          <p:cNvSpPr>
            <a:spLocks noGrp="1"/>
          </p:cNvSpPr>
          <p:nvPr>
            <p:ph type="body" sz="quarter" idx="4294967295"/>
          </p:nvPr>
        </p:nvSpPr>
        <p:spPr>
          <a:xfrm>
            <a:off x="5040313" y="903288"/>
            <a:ext cx="4103687" cy="3668712"/>
          </a:xfrm>
        </p:spPr>
        <p:txBody>
          <a:bodyPr/>
          <a:lstStyle/>
          <a:p>
            <a:r>
              <a:rPr lang="en-US"/>
              <a:t>AI-powered workflow builder</a:t>
            </a:r>
          </a:p>
        </p:txBody>
      </p:sp>
      <p:sp>
        <p:nvSpPr>
          <p:cNvPr id="14" name="Rectangle: Rounded Corners 13">
            <a:extLst>
              <a:ext uri="{FF2B5EF4-FFF2-40B4-BE49-F238E27FC236}">
                <a16:creationId xmlns:a16="http://schemas.microsoft.com/office/drawing/2014/main" id="{08337A09-9F3A-95F8-9732-DF9A77ED9B83}"/>
              </a:ext>
            </a:extLst>
          </p:cNvPr>
          <p:cNvSpPr/>
          <p:nvPr/>
        </p:nvSpPr>
        <p:spPr>
          <a:xfrm>
            <a:off x="5724142" y="1861380"/>
            <a:ext cx="292151" cy="22352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a:solidFill>
                <a:schemeClr val="tx1"/>
              </a:solidFill>
            </a:endParaRPr>
          </a:p>
        </p:txBody>
      </p:sp>
      <p:sp>
        <p:nvSpPr>
          <p:cNvPr id="13" name="Rectangle: Rounded Corners 12">
            <a:extLst>
              <a:ext uri="{FF2B5EF4-FFF2-40B4-BE49-F238E27FC236}">
                <a16:creationId xmlns:a16="http://schemas.microsoft.com/office/drawing/2014/main" id="{099A7E12-246E-85E6-4A93-C1FE019AEDDA}"/>
              </a:ext>
            </a:extLst>
          </p:cNvPr>
          <p:cNvSpPr/>
          <p:nvPr/>
        </p:nvSpPr>
        <p:spPr>
          <a:xfrm>
            <a:off x="3185442" y="1288191"/>
            <a:ext cx="292151" cy="22352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a:solidFill>
                <a:schemeClr val="tx1"/>
              </a:solidFill>
            </a:endParaRPr>
          </a:p>
        </p:txBody>
      </p:sp>
      <p:sp>
        <p:nvSpPr>
          <p:cNvPr id="15" name="Rectangle: Rounded Corners 14">
            <a:extLst>
              <a:ext uri="{FF2B5EF4-FFF2-40B4-BE49-F238E27FC236}">
                <a16:creationId xmlns:a16="http://schemas.microsoft.com/office/drawing/2014/main" id="{88391E02-BF00-8016-7883-E20B7F8B1371}"/>
              </a:ext>
            </a:extLst>
          </p:cNvPr>
          <p:cNvSpPr/>
          <p:nvPr/>
        </p:nvSpPr>
        <p:spPr>
          <a:xfrm>
            <a:off x="2044936" y="2152947"/>
            <a:ext cx="1432657" cy="27686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a:solidFill>
                <a:schemeClr val="tx1"/>
              </a:solidFill>
            </a:endParaRPr>
          </a:p>
        </p:txBody>
      </p:sp>
      <p:sp>
        <p:nvSpPr>
          <p:cNvPr id="16" name="Abgerundete rechteckige Legende 10">
            <a:extLst>
              <a:ext uri="{FF2B5EF4-FFF2-40B4-BE49-F238E27FC236}">
                <a16:creationId xmlns:a16="http://schemas.microsoft.com/office/drawing/2014/main" id="{103F9F7E-A2F4-0FEF-4FB0-00C9F676B607}"/>
              </a:ext>
            </a:extLst>
          </p:cNvPr>
          <p:cNvSpPr/>
          <p:nvPr/>
        </p:nvSpPr>
        <p:spPr>
          <a:xfrm>
            <a:off x="231097" y="2732088"/>
            <a:ext cx="1386840" cy="868680"/>
          </a:xfrm>
          <a:prstGeom prst="wedgeRoundRectCallout">
            <a:avLst>
              <a:gd name="adj1" fmla="val 74434"/>
              <a:gd name="adj2" fmla="val -19401"/>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dirty="0">
                <a:solidFill>
                  <a:schemeClr val="tx1"/>
                </a:solidFill>
              </a:rPr>
              <a:t>Get ready-to-be-added</a:t>
            </a:r>
          </a:p>
          <a:p>
            <a:pPr algn="ctr"/>
            <a:r>
              <a:rPr lang="en-US" sz="1200" dirty="0">
                <a:solidFill>
                  <a:schemeClr val="tx1"/>
                </a:solidFill>
              </a:rPr>
              <a:t>recommended nodes</a:t>
            </a:r>
          </a:p>
        </p:txBody>
      </p:sp>
      <p:sp>
        <p:nvSpPr>
          <p:cNvPr id="19" name="Abgerundete rechteckige Legende 10">
            <a:extLst>
              <a:ext uri="{FF2B5EF4-FFF2-40B4-BE49-F238E27FC236}">
                <a16:creationId xmlns:a16="http://schemas.microsoft.com/office/drawing/2014/main" id="{424C556E-28E6-92EC-D316-226AE04F31C2}"/>
              </a:ext>
            </a:extLst>
          </p:cNvPr>
          <p:cNvSpPr/>
          <p:nvPr/>
        </p:nvSpPr>
        <p:spPr>
          <a:xfrm>
            <a:off x="6568032" y="3739198"/>
            <a:ext cx="1386840" cy="502224"/>
          </a:xfrm>
          <a:prstGeom prst="wedgeRoundRectCallout">
            <a:avLst>
              <a:gd name="adj1" fmla="val 20588"/>
              <a:gd name="adj2" fmla="val -82114"/>
              <a:gd name="adj3" fmla="val 16667"/>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lIns="76193" tIns="38097" rIns="76193" bIns="38097" anchor="ctr"/>
          <a:lstStyle/>
          <a:p>
            <a:pPr algn="ctr"/>
            <a:r>
              <a:rPr lang="en-US" sz="1200">
                <a:solidFill>
                  <a:schemeClr val="tx1"/>
                </a:solidFill>
              </a:rPr>
              <a:t>Workflow built by K-AI</a:t>
            </a:r>
          </a:p>
        </p:txBody>
      </p:sp>
      <p:sp>
        <p:nvSpPr>
          <p:cNvPr id="20" name="Rectangle: Rounded Corners 19">
            <a:extLst>
              <a:ext uri="{FF2B5EF4-FFF2-40B4-BE49-F238E27FC236}">
                <a16:creationId xmlns:a16="http://schemas.microsoft.com/office/drawing/2014/main" id="{1A2D73D7-5480-9A1A-891F-92AB5D1C9714}"/>
              </a:ext>
            </a:extLst>
          </p:cNvPr>
          <p:cNvSpPr/>
          <p:nvPr/>
        </p:nvSpPr>
        <p:spPr>
          <a:xfrm>
            <a:off x="4629454" y="3394364"/>
            <a:ext cx="1386840" cy="34483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a:solidFill>
                <a:schemeClr val="tx1"/>
              </a:solidFill>
            </a:endParaRPr>
          </a:p>
        </p:txBody>
      </p:sp>
    </p:spTree>
    <p:extLst>
      <p:ext uri="{BB962C8B-B14F-4D97-AF65-F5344CB8AC3E}">
        <p14:creationId xmlns:p14="http://schemas.microsoft.com/office/powerpoint/2010/main" val="1395822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81BDA517-010C-E50A-26D6-3DABE0867011}"/>
              </a:ext>
            </a:extLst>
          </p:cNvPr>
          <p:cNvGrpSpPr/>
          <p:nvPr/>
        </p:nvGrpSpPr>
        <p:grpSpPr>
          <a:xfrm>
            <a:off x="190500" y="411045"/>
            <a:ext cx="8703465" cy="3805200"/>
            <a:chOff x="190500" y="411045"/>
            <a:chExt cx="8703465" cy="3805200"/>
          </a:xfrm>
        </p:grpSpPr>
        <p:pic>
          <p:nvPicPr>
            <p:cNvPr id="12" name="Picture 11">
              <a:extLst>
                <a:ext uri="{FF2B5EF4-FFF2-40B4-BE49-F238E27FC236}">
                  <a16:creationId xmlns:a16="http://schemas.microsoft.com/office/drawing/2014/main" id="{F8592616-1701-C122-0588-58CA63EBA350}"/>
                </a:ext>
              </a:extLst>
            </p:cNvPr>
            <p:cNvPicPr>
              <a:picLocks noChangeAspect="1"/>
            </p:cNvPicPr>
            <p:nvPr/>
          </p:nvPicPr>
          <p:blipFill>
            <a:blip r:embed="rId2"/>
            <a:stretch>
              <a:fillRect/>
            </a:stretch>
          </p:blipFill>
          <p:spPr>
            <a:xfrm>
              <a:off x="250035" y="411045"/>
              <a:ext cx="8643930" cy="3805200"/>
            </a:xfrm>
            <a:prstGeom prst="rect">
              <a:avLst/>
            </a:prstGeom>
          </p:spPr>
        </p:pic>
        <p:sp>
          <p:nvSpPr>
            <p:cNvPr id="19" name="Rectangle 18">
              <a:extLst>
                <a:ext uri="{FF2B5EF4-FFF2-40B4-BE49-F238E27FC236}">
                  <a16:creationId xmlns:a16="http://schemas.microsoft.com/office/drawing/2014/main" id="{B069BB9F-EA19-9D84-09F0-D5A56B882AF3}"/>
                </a:ext>
              </a:extLst>
            </p:cNvPr>
            <p:cNvSpPr/>
            <p:nvPr/>
          </p:nvSpPr>
          <p:spPr>
            <a:xfrm>
              <a:off x="190500" y="469900"/>
              <a:ext cx="5156200" cy="303249"/>
            </a:xfrm>
            <a:prstGeom prst="rect">
              <a:avLst/>
            </a:prstGeom>
            <a:solidFill>
              <a:schemeClr val="bg1"/>
            </a:solidFill>
            <a:ln w="3175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sp>
        <p:nvSpPr>
          <p:cNvPr id="18" name="Title 1">
            <a:extLst>
              <a:ext uri="{FF2B5EF4-FFF2-40B4-BE49-F238E27FC236}">
                <a16:creationId xmlns:a16="http://schemas.microsoft.com/office/drawing/2014/main" id="{8187D400-D969-60E4-28F4-D8C04B66DB9C}"/>
              </a:ext>
            </a:extLst>
          </p:cNvPr>
          <p:cNvSpPr>
            <a:spLocks noGrp="1"/>
          </p:cNvSpPr>
          <p:nvPr>
            <p:ph type="title"/>
          </p:nvPr>
        </p:nvSpPr>
        <p:spPr>
          <a:xfrm>
            <a:off x="360000" y="258645"/>
            <a:ext cx="8427600" cy="362104"/>
          </a:xfrm>
        </p:spPr>
        <p:txBody>
          <a:bodyPr/>
          <a:lstStyle/>
          <a:p>
            <a:r>
              <a:rPr lang="en-US" dirty="0"/>
              <a:t>Connecting to Google Resources</a:t>
            </a:r>
          </a:p>
        </p:txBody>
      </p:sp>
    </p:spTree>
    <p:extLst>
      <p:ext uri="{BB962C8B-B14F-4D97-AF65-F5344CB8AC3E}">
        <p14:creationId xmlns:p14="http://schemas.microsoft.com/office/powerpoint/2010/main" val="6505884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D24AA-6626-6A3F-6E16-702605F1A220}"/>
              </a:ext>
            </a:extLst>
          </p:cNvPr>
          <p:cNvSpPr>
            <a:spLocks noGrp="1"/>
          </p:cNvSpPr>
          <p:nvPr>
            <p:ph type="title"/>
          </p:nvPr>
        </p:nvSpPr>
        <p:spPr/>
        <p:txBody>
          <a:bodyPr/>
          <a:lstStyle/>
          <a:p>
            <a:r>
              <a:rPr lang="en-US" dirty="0"/>
              <a:t>How to Work with K-AI</a:t>
            </a:r>
          </a:p>
        </p:txBody>
      </p:sp>
      <p:sp>
        <p:nvSpPr>
          <p:cNvPr id="3" name="Content Placeholder 2">
            <a:extLst>
              <a:ext uri="{FF2B5EF4-FFF2-40B4-BE49-F238E27FC236}">
                <a16:creationId xmlns:a16="http://schemas.microsoft.com/office/drawing/2014/main" id="{38E971DB-663E-C638-AF83-1D6A2D951CBC}"/>
              </a:ext>
            </a:extLst>
          </p:cNvPr>
          <p:cNvSpPr>
            <a:spLocks noGrp="1"/>
          </p:cNvSpPr>
          <p:nvPr>
            <p:ph idx="1"/>
          </p:nvPr>
        </p:nvSpPr>
        <p:spPr/>
        <p:txBody>
          <a:bodyPr/>
          <a:lstStyle/>
          <a:p>
            <a:r>
              <a:rPr lang="en-US" dirty="0"/>
              <a:t>Starting point for customization</a:t>
            </a:r>
          </a:p>
          <a:p>
            <a:r>
              <a:rPr lang="en-US" dirty="0"/>
              <a:t>Integration of Q&amp;A functionality for refinement</a:t>
            </a:r>
          </a:p>
          <a:p>
            <a:r>
              <a:rPr lang="en-US" dirty="0"/>
              <a:t>Iterative improvement for efficiency</a:t>
            </a:r>
          </a:p>
          <a:p>
            <a:r>
              <a:rPr lang="en-US" b="1" dirty="0"/>
              <a:t>Expansion and refinement of workflow</a:t>
            </a:r>
          </a:p>
        </p:txBody>
      </p:sp>
      <p:sp>
        <p:nvSpPr>
          <p:cNvPr id="4" name="Slide Number Placeholder 3">
            <a:extLst>
              <a:ext uri="{FF2B5EF4-FFF2-40B4-BE49-F238E27FC236}">
                <a16:creationId xmlns:a16="http://schemas.microsoft.com/office/drawing/2014/main" id="{361FEC2C-E847-566B-4739-F76AADF1B588}"/>
              </a:ext>
            </a:extLst>
          </p:cNvPr>
          <p:cNvSpPr>
            <a:spLocks noGrp="1"/>
          </p:cNvSpPr>
          <p:nvPr>
            <p:ph type="sldNum" sz="quarter" idx="12"/>
          </p:nvPr>
        </p:nvSpPr>
        <p:spPr/>
        <p:txBody>
          <a:bodyPr/>
          <a:lstStyle/>
          <a:p>
            <a:fld id="{220B6647-BD7A-7942-B66E-0DFF9B72D92D}" type="slidenum">
              <a:rPr lang="en-US" smtClean="0"/>
              <a:pPr/>
              <a:t>70</a:t>
            </a:fld>
            <a:endParaRPr lang="en-US" dirty="0"/>
          </a:p>
        </p:txBody>
      </p:sp>
      <p:pic>
        <p:nvPicPr>
          <p:cNvPr id="8" name="Picture 7">
            <a:extLst>
              <a:ext uri="{FF2B5EF4-FFF2-40B4-BE49-F238E27FC236}">
                <a16:creationId xmlns:a16="http://schemas.microsoft.com/office/drawing/2014/main" id="{B6D03001-056E-4EF3-0D03-6BBFD121C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5318" y="464830"/>
            <a:ext cx="2209121" cy="2847903"/>
          </a:xfrm>
          <a:prstGeom prst="rect">
            <a:avLst/>
          </a:prstGeom>
        </p:spPr>
      </p:pic>
      <p:pic>
        <p:nvPicPr>
          <p:cNvPr id="10" name="Picture 9">
            <a:extLst>
              <a:ext uri="{FF2B5EF4-FFF2-40B4-BE49-F238E27FC236}">
                <a16:creationId xmlns:a16="http://schemas.microsoft.com/office/drawing/2014/main" id="{2B274EA9-9E59-CE5F-9D36-9EBB95B3A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400" y="2297811"/>
            <a:ext cx="2521289" cy="1466932"/>
          </a:xfrm>
          <a:prstGeom prst="rect">
            <a:avLst/>
          </a:prstGeom>
        </p:spPr>
      </p:pic>
      <p:pic>
        <p:nvPicPr>
          <p:cNvPr id="12" name="Picture 11">
            <a:extLst>
              <a:ext uri="{FF2B5EF4-FFF2-40B4-BE49-F238E27FC236}">
                <a16:creationId xmlns:a16="http://schemas.microsoft.com/office/drawing/2014/main" id="{3789689A-D31D-D2AA-76C0-35B01C804F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2838" y="2190704"/>
            <a:ext cx="3245683" cy="2514262"/>
          </a:xfrm>
          <a:prstGeom prst="rect">
            <a:avLst/>
          </a:prstGeom>
        </p:spPr>
      </p:pic>
      <p:pic>
        <p:nvPicPr>
          <p:cNvPr id="13" name="Picture 12">
            <a:extLst>
              <a:ext uri="{FF2B5EF4-FFF2-40B4-BE49-F238E27FC236}">
                <a16:creationId xmlns:a16="http://schemas.microsoft.com/office/drawing/2014/main" id="{87B5E50A-10D2-10B7-818F-AA668029DC1F}"/>
              </a:ext>
            </a:extLst>
          </p:cNvPr>
          <p:cNvPicPr>
            <a:picLocks noChangeAspect="1"/>
          </p:cNvPicPr>
          <p:nvPr/>
        </p:nvPicPr>
        <p:blipFill rotWithShape="1">
          <a:blip r:embed="rId4">
            <a:extLst>
              <a:ext uri="{28A0092B-C50C-407E-A947-70E740481C1C}">
                <a14:useLocalDpi xmlns:a14="http://schemas.microsoft.com/office/drawing/2010/main" val="0"/>
              </a:ext>
            </a:extLst>
          </a:blip>
          <a:srcRect l="10707" t="75298" r="11227" b="11364"/>
          <a:stretch/>
        </p:blipFill>
        <p:spPr>
          <a:xfrm>
            <a:off x="1500392" y="4011067"/>
            <a:ext cx="5565669" cy="736599"/>
          </a:xfrm>
          <a:prstGeom prst="rect">
            <a:avLst/>
          </a:prstGeom>
        </p:spPr>
      </p:pic>
      <p:sp>
        <p:nvSpPr>
          <p:cNvPr id="5" name="Rounded Rectangle 4">
            <a:extLst>
              <a:ext uri="{FF2B5EF4-FFF2-40B4-BE49-F238E27FC236}">
                <a16:creationId xmlns:a16="http://schemas.microsoft.com/office/drawing/2014/main" id="{0807B808-C21A-DE9E-0D9F-CBDCC53905F8}"/>
              </a:ext>
            </a:extLst>
          </p:cNvPr>
          <p:cNvSpPr/>
          <p:nvPr/>
        </p:nvSpPr>
        <p:spPr>
          <a:xfrm>
            <a:off x="621898" y="3524866"/>
            <a:ext cx="7900203" cy="1123805"/>
          </a:xfrm>
          <a:prstGeom prst="roundRect">
            <a:avLst/>
          </a:prstGeom>
          <a:solidFill>
            <a:schemeClr val="bg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800" b="1" dirty="0">
                <a:solidFill>
                  <a:schemeClr val="tx1"/>
                </a:solidFill>
              </a:rPr>
              <a:t>Never use Generative AI / LLMs for tasks that you don’t understand!</a:t>
            </a:r>
          </a:p>
          <a:p>
            <a:pPr algn="ctr"/>
            <a:endParaRPr lang="en-US" sz="1400" dirty="0">
              <a:solidFill>
                <a:schemeClr val="tx1"/>
              </a:solidFill>
            </a:endParaRPr>
          </a:p>
          <a:p>
            <a:pPr algn="ctr"/>
            <a:r>
              <a:rPr lang="en-US" sz="1400" dirty="0">
                <a:solidFill>
                  <a:schemeClr val="tx1"/>
                </a:solidFill>
              </a:rPr>
              <a:t>If you don’t understand it yourself, how can you verify the output of such models?</a:t>
            </a:r>
          </a:p>
        </p:txBody>
      </p:sp>
    </p:spTree>
    <p:extLst>
      <p:ext uri="{BB962C8B-B14F-4D97-AF65-F5344CB8AC3E}">
        <p14:creationId xmlns:p14="http://schemas.microsoft.com/office/powerpoint/2010/main" val="212267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D7BA5A3-2ABF-B65C-D116-90E4C7AF6CAE}"/>
              </a:ext>
            </a:extLst>
          </p:cNvPr>
          <p:cNvSpPr>
            <a:spLocks noGrp="1"/>
          </p:cNvSpPr>
          <p:nvPr>
            <p:ph type="ctrTitle"/>
          </p:nvPr>
        </p:nvSpPr>
        <p:spPr/>
        <p:txBody>
          <a:bodyPr/>
          <a:lstStyle/>
          <a:p>
            <a:r>
              <a:rPr lang="en-US" dirty="0"/>
              <a:t>Budget Monitoring</a:t>
            </a:r>
          </a:p>
        </p:txBody>
      </p:sp>
    </p:spTree>
    <p:extLst>
      <p:ext uri="{BB962C8B-B14F-4D97-AF65-F5344CB8AC3E}">
        <p14:creationId xmlns:p14="http://schemas.microsoft.com/office/powerpoint/2010/main" val="1553960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4C9A97F9-52E8-194A-72EA-801CA66CAA58}"/>
              </a:ext>
            </a:extLst>
          </p:cNvPr>
          <p:cNvPicPr>
            <a:picLocks noChangeAspect="1"/>
          </p:cNvPicPr>
          <p:nvPr/>
        </p:nvPicPr>
        <p:blipFill>
          <a:blip r:embed="rId2"/>
          <a:stretch>
            <a:fillRect/>
          </a:stretch>
        </p:blipFill>
        <p:spPr>
          <a:xfrm>
            <a:off x="6517817" y="1413907"/>
            <a:ext cx="2571750" cy="2571750"/>
          </a:xfrm>
          <a:prstGeom prst="rect">
            <a:avLst/>
          </a:prstGeom>
        </p:spPr>
      </p:pic>
      <p:pic>
        <p:nvPicPr>
          <p:cNvPr id="23" name="Picture 22">
            <a:extLst>
              <a:ext uri="{FF2B5EF4-FFF2-40B4-BE49-F238E27FC236}">
                <a16:creationId xmlns:a16="http://schemas.microsoft.com/office/drawing/2014/main" id="{9B84BAA2-5786-9CB3-E4D5-D19809013CE4}"/>
              </a:ext>
            </a:extLst>
          </p:cNvPr>
          <p:cNvPicPr>
            <a:picLocks noChangeAspect="1"/>
          </p:cNvPicPr>
          <p:nvPr/>
        </p:nvPicPr>
        <p:blipFill>
          <a:blip r:embed="rId3"/>
          <a:stretch>
            <a:fillRect/>
          </a:stretch>
        </p:blipFill>
        <p:spPr>
          <a:xfrm>
            <a:off x="3357705" y="1413907"/>
            <a:ext cx="2571750" cy="2571750"/>
          </a:xfrm>
          <a:prstGeom prst="rect">
            <a:avLst/>
          </a:prstGeom>
        </p:spPr>
      </p:pic>
      <p:pic>
        <p:nvPicPr>
          <p:cNvPr id="17" name="Picture 16">
            <a:extLst>
              <a:ext uri="{FF2B5EF4-FFF2-40B4-BE49-F238E27FC236}">
                <a16:creationId xmlns:a16="http://schemas.microsoft.com/office/drawing/2014/main" id="{78A5F01C-5BDA-C130-66B7-397BFCC68142}"/>
              </a:ext>
            </a:extLst>
          </p:cNvPr>
          <p:cNvPicPr>
            <a:picLocks noChangeAspect="1"/>
          </p:cNvPicPr>
          <p:nvPr/>
        </p:nvPicPr>
        <p:blipFill>
          <a:blip r:embed="rId4"/>
          <a:stretch>
            <a:fillRect/>
          </a:stretch>
        </p:blipFill>
        <p:spPr>
          <a:xfrm>
            <a:off x="339091" y="1512082"/>
            <a:ext cx="2469239" cy="2469239"/>
          </a:xfrm>
          <a:prstGeom prst="rect">
            <a:avLst/>
          </a:prstGeom>
        </p:spPr>
      </p:pic>
      <p:sp>
        <p:nvSpPr>
          <p:cNvPr id="2" name="Title 1">
            <a:extLst>
              <a:ext uri="{FF2B5EF4-FFF2-40B4-BE49-F238E27FC236}">
                <a16:creationId xmlns:a16="http://schemas.microsoft.com/office/drawing/2014/main" id="{91F5A344-4B97-0308-5DEF-0F71963DEE64}"/>
              </a:ext>
            </a:extLst>
          </p:cNvPr>
          <p:cNvSpPr>
            <a:spLocks noGrp="1"/>
          </p:cNvSpPr>
          <p:nvPr>
            <p:ph type="title"/>
          </p:nvPr>
        </p:nvSpPr>
        <p:spPr>
          <a:xfrm>
            <a:off x="360000" y="258645"/>
            <a:ext cx="8427600" cy="362104"/>
          </a:xfrm>
        </p:spPr>
        <p:txBody>
          <a:bodyPr anchor="ctr">
            <a:normAutofit fontScale="90000"/>
          </a:bodyPr>
          <a:lstStyle/>
          <a:p>
            <a:r>
              <a:rPr lang="en-US" dirty="0"/>
              <a:t>Budget Overview</a:t>
            </a:r>
            <a:endParaRPr lang="en-US"/>
          </a:p>
        </p:txBody>
      </p:sp>
      <p:sp>
        <p:nvSpPr>
          <p:cNvPr id="11" name="Speech Bubble: Rectangle with Corners Rounded 10">
            <a:extLst>
              <a:ext uri="{FF2B5EF4-FFF2-40B4-BE49-F238E27FC236}">
                <a16:creationId xmlns:a16="http://schemas.microsoft.com/office/drawing/2014/main" id="{A7F88DAC-3279-FA92-C6B3-4C548B2C9B7B}"/>
              </a:ext>
            </a:extLst>
          </p:cNvPr>
          <p:cNvSpPr/>
          <p:nvPr/>
        </p:nvSpPr>
        <p:spPr>
          <a:xfrm>
            <a:off x="2185915" y="1758968"/>
            <a:ext cx="563179" cy="362104"/>
          </a:xfrm>
          <a:prstGeom prst="wedgeRoundRectCallout">
            <a:avLst>
              <a:gd name="adj1" fmla="val -41479"/>
              <a:gd name="adj2" fmla="val 72552"/>
              <a:gd name="adj3" fmla="val 16667"/>
            </a:avLst>
          </a:prstGeom>
          <a:noFill/>
          <a:ln w="31750">
            <a:solidFill>
              <a:srgbClr val="BABEC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b="1" dirty="0">
                <a:solidFill>
                  <a:schemeClr val="tx1"/>
                </a:solidFill>
              </a:rPr>
              <a:t>$$</a:t>
            </a:r>
          </a:p>
        </p:txBody>
      </p:sp>
      <p:sp>
        <p:nvSpPr>
          <p:cNvPr id="12" name="Arrow: Right 11">
            <a:extLst>
              <a:ext uri="{FF2B5EF4-FFF2-40B4-BE49-F238E27FC236}">
                <a16:creationId xmlns:a16="http://schemas.microsoft.com/office/drawing/2014/main" id="{FFC0A13E-6EFD-7275-0F4F-0974CCF42593}"/>
              </a:ext>
            </a:extLst>
          </p:cNvPr>
          <p:cNvSpPr/>
          <p:nvPr/>
        </p:nvSpPr>
        <p:spPr>
          <a:xfrm>
            <a:off x="2887709" y="2698859"/>
            <a:ext cx="877699" cy="484632"/>
          </a:xfrm>
          <a:prstGeom prst="rightArrow">
            <a:avLst/>
          </a:prstGeom>
          <a:noFill/>
          <a:ln w="31750">
            <a:solidFill>
              <a:srgbClr val="47999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rgbClr val="479990"/>
              </a:solidFill>
            </a:endParaRPr>
          </a:p>
        </p:txBody>
      </p:sp>
      <p:sp>
        <p:nvSpPr>
          <p:cNvPr id="13" name="TextBox 12">
            <a:extLst>
              <a:ext uri="{FF2B5EF4-FFF2-40B4-BE49-F238E27FC236}">
                <a16:creationId xmlns:a16="http://schemas.microsoft.com/office/drawing/2014/main" id="{729BC32D-10BB-8445-2FC9-457787ABCA17}"/>
              </a:ext>
            </a:extLst>
          </p:cNvPr>
          <p:cNvSpPr txBox="1"/>
          <p:nvPr/>
        </p:nvSpPr>
        <p:spPr>
          <a:xfrm>
            <a:off x="2983284" y="2302456"/>
            <a:ext cx="537574" cy="503590"/>
          </a:xfrm>
          <a:prstGeom prst="rect">
            <a:avLst/>
          </a:prstGeom>
          <a:noFill/>
          <a:ln w="15875">
            <a:noFill/>
          </a:ln>
        </p:spPr>
        <p:txBody>
          <a:bodyPr wrap="none" lIns="36000" tIns="36000" rIns="36000" bIns="36000" rtlCol="0" anchor="ctr" anchorCtr="0">
            <a:spAutoFit/>
          </a:bodyPr>
          <a:lstStyle/>
          <a:p>
            <a:pPr algn="l"/>
            <a:r>
              <a:rPr lang="en-US" sz="2800" b="1" dirty="0">
                <a:solidFill>
                  <a:srgbClr val="479990"/>
                </a:solidFill>
              </a:rPr>
              <a:t>$$</a:t>
            </a:r>
          </a:p>
        </p:txBody>
      </p:sp>
      <p:sp>
        <p:nvSpPr>
          <p:cNvPr id="16" name="Arrow: Right 15">
            <a:extLst>
              <a:ext uri="{FF2B5EF4-FFF2-40B4-BE49-F238E27FC236}">
                <a16:creationId xmlns:a16="http://schemas.microsoft.com/office/drawing/2014/main" id="{0B477B0A-2FFF-95EB-DB0D-6A884C583DD6}"/>
              </a:ext>
            </a:extLst>
          </p:cNvPr>
          <p:cNvSpPr/>
          <p:nvPr/>
        </p:nvSpPr>
        <p:spPr>
          <a:xfrm>
            <a:off x="5696596" y="2698858"/>
            <a:ext cx="915488" cy="484632"/>
          </a:xfrm>
          <a:prstGeom prst="rightArrow">
            <a:avLst/>
          </a:prstGeom>
          <a:noFill/>
          <a:ln w="31750">
            <a:solidFill>
              <a:srgbClr val="FDD80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20" name="TextBox 19">
            <a:extLst>
              <a:ext uri="{FF2B5EF4-FFF2-40B4-BE49-F238E27FC236}">
                <a16:creationId xmlns:a16="http://schemas.microsoft.com/office/drawing/2014/main" id="{12CCD8ED-E718-1CD0-AD7A-8A99DECCD494}"/>
              </a:ext>
            </a:extLst>
          </p:cNvPr>
          <p:cNvSpPr txBox="1"/>
          <p:nvPr/>
        </p:nvSpPr>
        <p:spPr>
          <a:xfrm>
            <a:off x="778616" y="1256568"/>
            <a:ext cx="1550159" cy="318924"/>
          </a:xfrm>
          <a:prstGeom prst="rect">
            <a:avLst/>
          </a:prstGeom>
          <a:noFill/>
          <a:ln w="15875">
            <a:noFill/>
          </a:ln>
        </p:spPr>
        <p:txBody>
          <a:bodyPr wrap="none" lIns="36000" tIns="36000" rIns="36000" bIns="36000" rtlCol="0" anchor="ctr" anchorCtr="0">
            <a:spAutoFit/>
          </a:bodyPr>
          <a:lstStyle/>
          <a:p>
            <a:pPr algn="l"/>
            <a:r>
              <a:rPr lang="en-US" sz="1600" b="1" dirty="0"/>
              <a:t>Board meeting</a:t>
            </a:r>
          </a:p>
        </p:txBody>
      </p:sp>
      <p:sp>
        <p:nvSpPr>
          <p:cNvPr id="21" name="TextBox 20">
            <a:extLst>
              <a:ext uri="{FF2B5EF4-FFF2-40B4-BE49-F238E27FC236}">
                <a16:creationId xmlns:a16="http://schemas.microsoft.com/office/drawing/2014/main" id="{63E8631E-88A8-E45D-0363-E37F686425E0}"/>
              </a:ext>
            </a:extLst>
          </p:cNvPr>
          <p:cNvSpPr txBox="1"/>
          <p:nvPr/>
        </p:nvSpPr>
        <p:spPr>
          <a:xfrm>
            <a:off x="4078910" y="1258078"/>
            <a:ext cx="1129339" cy="318924"/>
          </a:xfrm>
          <a:prstGeom prst="rect">
            <a:avLst/>
          </a:prstGeom>
          <a:noFill/>
          <a:ln w="15875">
            <a:noFill/>
          </a:ln>
        </p:spPr>
        <p:txBody>
          <a:bodyPr wrap="none" lIns="36000" tIns="36000" rIns="36000" bIns="36000" rtlCol="0" anchor="ctr" anchorCtr="0">
            <a:spAutoFit/>
          </a:bodyPr>
          <a:lstStyle/>
          <a:p>
            <a:pPr algn="l"/>
            <a:r>
              <a:rPr lang="en-US" sz="1600" b="1" dirty="0"/>
              <a:t>My Project</a:t>
            </a:r>
          </a:p>
        </p:txBody>
      </p:sp>
      <p:sp>
        <p:nvSpPr>
          <p:cNvPr id="22" name="TextBox 21">
            <a:extLst>
              <a:ext uri="{FF2B5EF4-FFF2-40B4-BE49-F238E27FC236}">
                <a16:creationId xmlns:a16="http://schemas.microsoft.com/office/drawing/2014/main" id="{ADC3AF09-7C2B-FA04-2113-F69D43AA9BE0}"/>
              </a:ext>
            </a:extLst>
          </p:cNvPr>
          <p:cNvSpPr txBox="1"/>
          <p:nvPr/>
        </p:nvSpPr>
        <p:spPr>
          <a:xfrm>
            <a:off x="6757544" y="1258078"/>
            <a:ext cx="2092295" cy="318924"/>
          </a:xfrm>
          <a:prstGeom prst="rect">
            <a:avLst/>
          </a:prstGeom>
          <a:noFill/>
          <a:ln w="15875">
            <a:noFill/>
          </a:ln>
        </p:spPr>
        <p:txBody>
          <a:bodyPr wrap="none" lIns="36000" tIns="36000" rIns="36000" bIns="36000" rtlCol="0" anchor="ctr" anchorCtr="0">
            <a:spAutoFit/>
          </a:bodyPr>
          <a:lstStyle/>
          <a:p>
            <a:pPr algn="l"/>
            <a:r>
              <a:rPr lang="en-US" sz="1600" b="1" dirty="0"/>
              <a:t>Finance Department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A155E6C-5A53-314E-C00C-218E5C6BC068}"/>
                  </a:ext>
                </a:extLst>
              </p:cNvPr>
              <p:cNvSpPr txBox="1"/>
              <p:nvPr/>
            </p:nvSpPr>
            <p:spPr>
              <a:xfrm>
                <a:off x="622767" y="3728223"/>
                <a:ext cx="1901883" cy="338554"/>
              </a:xfrm>
              <a:prstGeom prst="rect">
                <a:avLst/>
              </a:prstGeom>
              <a:noFill/>
              <a:ln w="15875">
                <a:noFill/>
              </a:ln>
            </p:spPr>
            <p:txBody>
              <a:bodyPr wrap="square">
                <a:spAutoFit/>
              </a:bodyPr>
              <a:lstStyle/>
              <a:p>
                <a:pPr algn="ctr"/>
                <a14:m>
                  <m:oMathPara xmlns:m="http://schemas.openxmlformats.org/officeDocument/2006/math">
                    <m:oMathParaPr>
                      <m:jc m:val="centerGroup"/>
                    </m:oMathParaPr>
                    <m:oMath xmlns:m="http://schemas.openxmlformats.org/officeDocument/2006/math">
                      <m:r>
                        <a:rPr lang="de-DE" sz="1600">
                          <a:latin typeface="Cambria Math" panose="02040503050406030204" pitchFamily="18" charset="0"/>
                        </a:rPr>
                        <m:t>𝑀𝑜𝑛𝑒𝑦</m:t>
                      </m:r>
                      <m:r>
                        <a:rPr lang="de-DE" sz="1600">
                          <a:latin typeface="Cambria Math" panose="02040503050406030204" pitchFamily="18" charset="0"/>
                        </a:rPr>
                        <m:t> </m:t>
                      </m:r>
                      <m:r>
                        <a:rPr lang="de-DE" sz="1600">
                          <a:latin typeface="Cambria Math" panose="02040503050406030204" pitchFamily="18" charset="0"/>
                        </a:rPr>
                        <m:t>𝐴𝑠𝑠𝑖𝑔𝑛𝑒𝑑</m:t>
                      </m:r>
                    </m:oMath>
                  </m:oMathPara>
                </a14:m>
                <a:endParaRPr lang="en-US" sz="1600" dirty="0"/>
              </a:p>
            </p:txBody>
          </p:sp>
        </mc:Choice>
        <mc:Fallback xmlns="">
          <p:sp>
            <p:nvSpPr>
              <p:cNvPr id="3" name="TextBox 2">
                <a:extLst>
                  <a:ext uri="{FF2B5EF4-FFF2-40B4-BE49-F238E27FC236}">
                    <a16:creationId xmlns:a16="http://schemas.microsoft.com/office/drawing/2014/main" id="{CA155E6C-5A53-314E-C00C-218E5C6BC068}"/>
                  </a:ext>
                </a:extLst>
              </p:cNvPr>
              <p:cNvSpPr txBox="1">
                <a:spLocks noRot="1" noChangeAspect="1" noMove="1" noResize="1" noEditPoints="1" noAdjustHandles="1" noChangeArrowheads="1" noChangeShapeType="1" noTextEdit="1"/>
              </p:cNvSpPr>
              <p:nvPr/>
            </p:nvSpPr>
            <p:spPr>
              <a:xfrm>
                <a:off x="622767" y="3728223"/>
                <a:ext cx="1901883" cy="338554"/>
              </a:xfrm>
              <a:prstGeom prst="rect">
                <a:avLst/>
              </a:prstGeom>
              <a:blipFill>
                <a:blip r:embed="rId5"/>
                <a:stretch>
                  <a:fillRect b="-12727"/>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04E36CF-9F5D-6A92-A8D8-D9B2EC601C8D}"/>
                  </a:ext>
                </a:extLst>
              </p:cNvPr>
              <p:cNvSpPr txBox="1"/>
              <p:nvPr/>
            </p:nvSpPr>
            <p:spPr>
              <a:xfrm>
                <a:off x="3832617" y="3726109"/>
                <a:ext cx="1478766" cy="338554"/>
              </a:xfrm>
              <a:prstGeom prst="rect">
                <a:avLst/>
              </a:prstGeom>
              <a:noFill/>
              <a:ln w="15875">
                <a:noFill/>
              </a:ln>
            </p:spPr>
            <p:txBody>
              <a:bodyPr wrap="square">
                <a:spAutoFit/>
              </a:bodyPr>
              <a:lstStyle/>
              <a:p>
                <a:pPr algn="ctr"/>
                <a14:m>
                  <m:oMathPara xmlns:m="http://schemas.openxmlformats.org/officeDocument/2006/math">
                    <m:oMathParaPr>
                      <m:jc m:val="centerGroup"/>
                    </m:oMathParaPr>
                    <m:oMath xmlns:m="http://schemas.openxmlformats.org/officeDocument/2006/math">
                      <m:r>
                        <a:rPr lang="de-DE" sz="1600">
                          <a:latin typeface="Cambria Math" panose="02040503050406030204" pitchFamily="18" charset="0"/>
                        </a:rPr>
                        <m:t>𝑀𝑜𝑛𝑒𝑦</m:t>
                      </m:r>
                      <m:r>
                        <a:rPr lang="de-DE" sz="1600">
                          <a:latin typeface="Cambria Math" panose="02040503050406030204" pitchFamily="18" charset="0"/>
                        </a:rPr>
                        <m:t> </m:t>
                      </m:r>
                      <m:r>
                        <a:rPr lang="de-DE" sz="1600">
                          <a:latin typeface="Cambria Math" panose="02040503050406030204" pitchFamily="18" charset="0"/>
                        </a:rPr>
                        <m:t>𝑈𝑠𝑒𝑑</m:t>
                      </m:r>
                    </m:oMath>
                  </m:oMathPara>
                </a14:m>
                <a:endParaRPr lang="en-US" sz="1600" dirty="0"/>
              </a:p>
            </p:txBody>
          </p:sp>
        </mc:Choice>
        <mc:Fallback xmlns="">
          <p:sp>
            <p:nvSpPr>
              <p:cNvPr id="5" name="TextBox 4">
                <a:extLst>
                  <a:ext uri="{FF2B5EF4-FFF2-40B4-BE49-F238E27FC236}">
                    <a16:creationId xmlns:a16="http://schemas.microsoft.com/office/drawing/2014/main" id="{804E36CF-9F5D-6A92-A8D8-D9B2EC601C8D}"/>
                  </a:ext>
                </a:extLst>
              </p:cNvPr>
              <p:cNvSpPr txBox="1">
                <a:spLocks noRot="1" noChangeAspect="1" noMove="1" noResize="1" noEditPoints="1" noAdjustHandles="1" noChangeArrowheads="1" noChangeShapeType="1" noTextEdit="1"/>
              </p:cNvSpPr>
              <p:nvPr/>
            </p:nvSpPr>
            <p:spPr>
              <a:xfrm>
                <a:off x="3832617" y="3726109"/>
                <a:ext cx="1478766" cy="338554"/>
              </a:xfrm>
              <a:prstGeom prst="rect">
                <a:avLst/>
              </a:prstGeom>
              <a:blipFill>
                <a:blip r:embed="rId6"/>
                <a:stretch>
                  <a:fillRect b="-10714"/>
                </a:stretch>
              </a:blipFill>
              <a:ln w="15875">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496BEA5-3532-1723-08D7-0428F91D27F0}"/>
                  </a:ext>
                </a:extLst>
              </p:cNvPr>
              <p:cNvSpPr txBox="1"/>
              <p:nvPr/>
            </p:nvSpPr>
            <p:spPr>
              <a:xfrm>
                <a:off x="6897686" y="3726109"/>
                <a:ext cx="2112458" cy="338554"/>
              </a:xfrm>
              <a:prstGeom prst="rect">
                <a:avLst/>
              </a:prstGeom>
              <a:noFill/>
              <a:ln w="15875">
                <a:noFill/>
              </a:ln>
            </p:spPr>
            <p:txBody>
              <a:bodyPr wrap="square">
                <a:spAutoFit/>
              </a:bodyPr>
              <a:lstStyle/>
              <a:p>
                <a:pPr algn="ctr"/>
                <a14:m>
                  <m:oMathPara xmlns:m="http://schemas.openxmlformats.org/officeDocument/2006/math">
                    <m:oMathParaPr>
                      <m:jc m:val="centerGroup"/>
                    </m:oMathParaPr>
                    <m:oMath xmlns:m="http://schemas.openxmlformats.org/officeDocument/2006/math">
                      <m:r>
                        <a:rPr lang="de-DE" sz="1600">
                          <a:latin typeface="Cambria Math" panose="02040503050406030204" pitchFamily="18" charset="0"/>
                        </a:rPr>
                        <m:t>𝑀𝑜𝑛𝑒𝑦</m:t>
                      </m:r>
                      <m:r>
                        <a:rPr lang="de-DE" sz="1600">
                          <a:latin typeface="Cambria Math" panose="02040503050406030204" pitchFamily="18" charset="0"/>
                        </a:rPr>
                        <m:t> </m:t>
                      </m:r>
                      <m:r>
                        <a:rPr lang="de-DE" sz="1600">
                          <a:latin typeface="Cambria Math" panose="02040503050406030204" pitchFamily="18" charset="0"/>
                        </a:rPr>
                        <m:t>𝑅𝑒𝑚𝑎𝑖𝑛𝑖𝑛𝑔</m:t>
                      </m:r>
                    </m:oMath>
                  </m:oMathPara>
                </a14:m>
                <a:endParaRPr lang="en-US" sz="1600" dirty="0"/>
              </a:p>
            </p:txBody>
          </p:sp>
        </mc:Choice>
        <mc:Fallback xmlns="">
          <p:sp>
            <p:nvSpPr>
              <p:cNvPr id="7" name="TextBox 6">
                <a:extLst>
                  <a:ext uri="{FF2B5EF4-FFF2-40B4-BE49-F238E27FC236}">
                    <a16:creationId xmlns:a16="http://schemas.microsoft.com/office/drawing/2014/main" id="{6496BEA5-3532-1723-08D7-0428F91D27F0}"/>
                  </a:ext>
                </a:extLst>
              </p:cNvPr>
              <p:cNvSpPr txBox="1">
                <a:spLocks noRot="1" noChangeAspect="1" noMove="1" noResize="1" noEditPoints="1" noAdjustHandles="1" noChangeArrowheads="1" noChangeShapeType="1" noTextEdit="1"/>
              </p:cNvSpPr>
              <p:nvPr/>
            </p:nvSpPr>
            <p:spPr>
              <a:xfrm>
                <a:off x="6897686" y="3726109"/>
                <a:ext cx="2112458" cy="338554"/>
              </a:xfrm>
              <a:prstGeom prst="rect">
                <a:avLst/>
              </a:prstGeom>
              <a:blipFill>
                <a:blip r:embed="rId7"/>
                <a:stretch>
                  <a:fillRect b="-10714"/>
                </a:stretch>
              </a:blipFill>
              <a:ln w="15875">
                <a:noFill/>
              </a:ln>
            </p:spPr>
            <p:txBody>
              <a:bodyPr/>
              <a:lstStyle/>
              <a:p>
                <a:r>
                  <a:rPr lang="en-US">
                    <a:noFill/>
                  </a:rPr>
                  <a:t> </a:t>
                </a:r>
              </a:p>
            </p:txBody>
          </p:sp>
        </mc:Fallback>
      </mc:AlternateContent>
      <p:sp>
        <p:nvSpPr>
          <p:cNvPr id="28" name="Speech Bubble: Rectangle with Corners Rounded 27">
            <a:extLst>
              <a:ext uri="{FF2B5EF4-FFF2-40B4-BE49-F238E27FC236}">
                <a16:creationId xmlns:a16="http://schemas.microsoft.com/office/drawing/2014/main" id="{2E398526-7DDB-D923-19B8-934323FDF1FC}"/>
              </a:ext>
            </a:extLst>
          </p:cNvPr>
          <p:cNvSpPr/>
          <p:nvPr/>
        </p:nvSpPr>
        <p:spPr>
          <a:xfrm>
            <a:off x="1292120" y="1883036"/>
            <a:ext cx="563179" cy="362104"/>
          </a:xfrm>
          <a:prstGeom prst="wedgeRoundRectCallout">
            <a:avLst>
              <a:gd name="adj1" fmla="val -6687"/>
              <a:gd name="adj2" fmla="val 81571"/>
              <a:gd name="adj3" fmla="val 16667"/>
            </a:avLst>
          </a:prstGeom>
          <a:noFill/>
          <a:ln w="31750">
            <a:solidFill>
              <a:srgbClr val="BABEC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b="1" dirty="0">
                <a:solidFill>
                  <a:schemeClr val="tx1"/>
                </a:solidFill>
              </a:rPr>
              <a:t>$$</a:t>
            </a:r>
          </a:p>
        </p:txBody>
      </p:sp>
      <p:sp>
        <p:nvSpPr>
          <p:cNvPr id="29" name="Speech Bubble: Rectangle with Corners Rounded 28">
            <a:extLst>
              <a:ext uri="{FF2B5EF4-FFF2-40B4-BE49-F238E27FC236}">
                <a16:creationId xmlns:a16="http://schemas.microsoft.com/office/drawing/2014/main" id="{683CE633-2F8E-0010-E4ED-1B1C3B22C8DB}"/>
              </a:ext>
            </a:extLst>
          </p:cNvPr>
          <p:cNvSpPr/>
          <p:nvPr/>
        </p:nvSpPr>
        <p:spPr>
          <a:xfrm>
            <a:off x="398325" y="1942023"/>
            <a:ext cx="563179" cy="362104"/>
          </a:xfrm>
          <a:prstGeom prst="wedgeRoundRectCallout">
            <a:avLst>
              <a:gd name="adj1" fmla="val 36223"/>
              <a:gd name="adj2" fmla="val 77964"/>
              <a:gd name="adj3" fmla="val 16667"/>
            </a:avLst>
          </a:prstGeom>
          <a:noFill/>
          <a:ln w="31750">
            <a:solidFill>
              <a:srgbClr val="BABEC0"/>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200" b="1" dirty="0">
                <a:solidFill>
                  <a:schemeClr val="tx1"/>
                </a:solidFill>
              </a:rPr>
              <a:t>$$</a:t>
            </a:r>
          </a:p>
        </p:txBody>
      </p:sp>
    </p:spTree>
    <p:extLst>
      <p:ext uri="{BB962C8B-B14F-4D97-AF65-F5344CB8AC3E}">
        <p14:creationId xmlns:p14="http://schemas.microsoft.com/office/powerpoint/2010/main" val="8147664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7FB414-710F-97B4-4563-13B572A31C38}"/>
              </a:ext>
            </a:extLst>
          </p:cNvPr>
          <p:cNvSpPr>
            <a:spLocks noGrp="1"/>
          </p:cNvSpPr>
          <p:nvPr>
            <p:ph idx="1"/>
          </p:nvPr>
        </p:nvSpPr>
        <p:spPr/>
        <p:txBody>
          <a:bodyPr/>
          <a:lstStyle/>
          <a:p>
            <a:r>
              <a:rPr lang="de-DE" b="1" i="1" dirty="0"/>
              <a:t>Money Assigned </a:t>
            </a:r>
            <a:r>
              <a:rPr lang="de-DE" i="1" dirty="0"/>
              <a:t>is </a:t>
            </a:r>
            <a:r>
              <a:rPr lang="de-DE" dirty="0"/>
              <a:t>a lump sum assigned at the beginning of the year</a:t>
            </a:r>
          </a:p>
          <a:p>
            <a:endParaRPr lang="de-DE" dirty="0"/>
          </a:p>
          <a:p>
            <a:r>
              <a:rPr lang="de-DE" b="1" i="1" dirty="0"/>
              <a:t>Money Used </a:t>
            </a:r>
            <a:r>
              <a:rPr lang="de-DE" dirty="0"/>
              <a:t>is the sum of the expenses till that point in time</a:t>
            </a:r>
          </a:p>
          <a:p>
            <a:endParaRPr lang="de-DE" dirty="0"/>
          </a:p>
          <a:p>
            <a:r>
              <a:rPr lang="de-DE" b="1" i="1" dirty="0"/>
              <a:t>Money Remaining </a:t>
            </a:r>
            <a:r>
              <a:rPr lang="de-DE" dirty="0"/>
              <a:t>= </a:t>
            </a:r>
            <a:r>
              <a:rPr lang="de-DE" i="1" dirty="0"/>
              <a:t>Money Assigned – </a:t>
            </a:r>
            <a:r>
              <a:rPr lang="de-DE" i="1"/>
              <a:t>Money Used</a:t>
            </a:r>
            <a:endParaRPr lang="de-DE" i="1" dirty="0"/>
          </a:p>
          <a:p>
            <a:endParaRPr lang="en-US" dirty="0"/>
          </a:p>
        </p:txBody>
      </p:sp>
      <p:sp>
        <p:nvSpPr>
          <p:cNvPr id="6" name="Title 1">
            <a:extLst>
              <a:ext uri="{FF2B5EF4-FFF2-40B4-BE49-F238E27FC236}">
                <a16:creationId xmlns:a16="http://schemas.microsoft.com/office/drawing/2014/main" id="{2C84BCF7-2F12-C350-3668-5B1ABE175E4B}"/>
              </a:ext>
            </a:extLst>
          </p:cNvPr>
          <p:cNvSpPr>
            <a:spLocks noGrp="1"/>
          </p:cNvSpPr>
          <p:nvPr>
            <p:ph type="title"/>
          </p:nvPr>
        </p:nvSpPr>
        <p:spPr>
          <a:xfrm>
            <a:off x="360000" y="258645"/>
            <a:ext cx="8427600" cy="362104"/>
          </a:xfrm>
        </p:spPr>
        <p:txBody>
          <a:bodyPr anchor="ctr">
            <a:normAutofit fontScale="90000"/>
          </a:bodyPr>
          <a:lstStyle/>
          <a:p>
            <a:r>
              <a:rPr lang="en-US" dirty="0"/>
              <a:t>Budget Overview</a:t>
            </a:r>
          </a:p>
        </p:txBody>
      </p:sp>
    </p:spTree>
    <p:extLst>
      <p:ext uri="{BB962C8B-B14F-4D97-AF65-F5344CB8AC3E}">
        <p14:creationId xmlns:p14="http://schemas.microsoft.com/office/powerpoint/2010/main" val="13323291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CA9E-E7B0-287E-9457-F08E932B4370}"/>
              </a:ext>
            </a:extLst>
          </p:cNvPr>
          <p:cNvSpPr>
            <a:spLocks noGrp="1"/>
          </p:cNvSpPr>
          <p:nvPr>
            <p:ph type="title"/>
          </p:nvPr>
        </p:nvSpPr>
        <p:spPr/>
        <p:txBody>
          <a:bodyPr/>
          <a:lstStyle/>
          <a:p>
            <a:r>
              <a:rPr lang="en-US" dirty="0"/>
              <a:t>Building a Budget Monitoring Report</a:t>
            </a:r>
          </a:p>
        </p:txBody>
      </p:sp>
      <p:sp>
        <p:nvSpPr>
          <p:cNvPr id="3" name="Content Placeholder 2">
            <a:extLst>
              <a:ext uri="{FF2B5EF4-FFF2-40B4-BE49-F238E27FC236}">
                <a16:creationId xmlns:a16="http://schemas.microsoft.com/office/drawing/2014/main" id="{551753FC-A925-C173-C50E-7CF1D6B469B2}"/>
              </a:ext>
            </a:extLst>
          </p:cNvPr>
          <p:cNvSpPr>
            <a:spLocks noGrp="1"/>
          </p:cNvSpPr>
          <p:nvPr>
            <p:ph idx="1"/>
          </p:nvPr>
        </p:nvSpPr>
        <p:spPr/>
        <p:txBody>
          <a:bodyPr/>
          <a:lstStyle/>
          <a:p>
            <a:r>
              <a:rPr lang="en-US" dirty="0"/>
              <a:t>Consider the financial close process:</a:t>
            </a:r>
          </a:p>
          <a:p>
            <a:pPr lvl="1"/>
            <a:r>
              <a:rPr lang="en-US" dirty="0"/>
              <a:t>Regularly calculate and track the money used, assigned, and remaining for each project</a:t>
            </a:r>
          </a:p>
          <a:p>
            <a:endParaRPr lang="en-US" dirty="0"/>
          </a:p>
          <a:p>
            <a:r>
              <a:rPr lang="en-US" dirty="0"/>
              <a:t>Overview of dataset:</a:t>
            </a:r>
          </a:p>
          <a:p>
            <a:pPr lvl="1"/>
            <a:r>
              <a:rPr lang="en-US" dirty="0"/>
              <a:t>Multiple projects</a:t>
            </a:r>
          </a:p>
          <a:p>
            <a:pPr lvl="1"/>
            <a:r>
              <a:rPr lang="en-US" dirty="0"/>
              <a:t>Budgeted money per quarter</a:t>
            </a:r>
          </a:p>
          <a:p>
            <a:pPr lvl="1"/>
            <a:r>
              <a:rPr lang="en-US" dirty="0"/>
              <a:t>Money spent per quarter</a:t>
            </a:r>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Goal: </a:t>
            </a:r>
            <a:r>
              <a:rPr lang="en-US" b="1" dirty="0"/>
              <a:t>Calculate the amount of money remaining for each project each year</a:t>
            </a:r>
            <a:r>
              <a:rPr lang="en-US" dirty="0"/>
              <a:t> </a:t>
            </a:r>
          </a:p>
        </p:txBody>
      </p:sp>
      <p:sp>
        <p:nvSpPr>
          <p:cNvPr id="4" name="Slide Number Placeholder 3">
            <a:extLst>
              <a:ext uri="{FF2B5EF4-FFF2-40B4-BE49-F238E27FC236}">
                <a16:creationId xmlns:a16="http://schemas.microsoft.com/office/drawing/2014/main" id="{ADCA797D-367F-05BC-BAD7-3D28CA9553E3}"/>
              </a:ext>
            </a:extLst>
          </p:cNvPr>
          <p:cNvSpPr>
            <a:spLocks noGrp="1"/>
          </p:cNvSpPr>
          <p:nvPr>
            <p:ph type="sldNum" sz="quarter" idx="12"/>
          </p:nvPr>
        </p:nvSpPr>
        <p:spPr/>
        <p:txBody>
          <a:bodyPr/>
          <a:lstStyle/>
          <a:p>
            <a:fld id="{220B6647-BD7A-7942-B66E-0DFF9B72D92D}" type="slidenum">
              <a:rPr lang="en-US" smtClean="0"/>
              <a:pPr/>
              <a:t>74</a:t>
            </a:fld>
            <a:endParaRPr lang="en-US" dirty="0"/>
          </a:p>
        </p:txBody>
      </p:sp>
      <p:pic>
        <p:nvPicPr>
          <p:cNvPr id="6" name="Picture 5">
            <a:extLst>
              <a:ext uri="{FF2B5EF4-FFF2-40B4-BE49-F238E27FC236}">
                <a16:creationId xmlns:a16="http://schemas.microsoft.com/office/drawing/2014/main" id="{B4DB8102-50BC-93B4-CFFA-A291E47DE2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2875865"/>
            <a:ext cx="7772400" cy="1240546"/>
          </a:xfrm>
          <a:prstGeom prst="rect">
            <a:avLst/>
          </a:prstGeom>
        </p:spPr>
      </p:pic>
    </p:spTree>
    <p:extLst>
      <p:ext uri="{BB962C8B-B14F-4D97-AF65-F5344CB8AC3E}">
        <p14:creationId xmlns:p14="http://schemas.microsoft.com/office/powerpoint/2010/main" val="33796187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01687-B741-CAC5-0147-34812657C3A3}"/>
              </a:ext>
            </a:extLst>
          </p:cNvPr>
          <p:cNvSpPr>
            <a:spLocks noGrp="1"/>
          </p:cNvSpPr>
          <p:nvPr>
            <p:ph type="title"/>
          </p:nvPr>
        </p:nvSpPr>
        <p:spPr/>
        <p:txBody>
          <a:bodyPr/>
          <a:lstStyle/>
          <a:p>
            <a:r>
              <a:rPr lang="en-US" dirty="0"/>
              <a:t>Result: Dashboard</a:t>
            </a:r>
          </a:p>
        </p:txBody>
      </p:sp>
      <p:pic>
        <p:nvPicPr>
          <p:cNvPr id="6" name="Content Placeholder 5">
            <a:extLst>
              <a:ext uri="{FF2B5EF4-FFF2-40B4-BE49-F238E27FC236}">
                <a16:creationId xmlns:a16="http://schemas.microsoft.com/office/drawing/2014/main" id="{DB5BA016-2A44-1D3D-0E2C-E3146E32993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89555" y="620749"/>
            <a:ext cx="4764890" cy="4240585"/>
          </a:xfrm>
        </p:spPr>
      </p:pic>
      <p:sp>
        <p:nvSpPr>
          <p:cNvPr id="4" name="Slide Number Placeholder 3">
            <a:extLst>
              <a:ext uri="{FF2B5EF4-FFF2-40B4-BE49-F238E27FC236}">
                <a16:creationId xmlns:a16="http://schemas.microsoft.com/office/drawing/2014/main" id="{7A2C7383-4D49-0F4C-2B52-9DC68C99D6A4}"/>
              </a:ext>
            </a:extLst>
          </p:cNvPr>
          <p:cNvSpPr>
            <a:spLocks noGrp="1"/>
          </p:cNvSpPr>
          <p:nvPr>
            <p:ph type="sldNum" sz="quarter" idx="12"/>
          </p:nvPr>
        </p:nvSpPr>
        <p:spPr/>
        <p:txBody>
          <a:bodyPr/>
          <a:lstStyle/>
          <a:p>
            <a:fld id="{220B6647-BD7A-7942-B66E-0DFF9B72D92D}" type="slidenum">
              <a:rPr lang="en-US" smtClean="0"/>
              <a:pPr/>
              <a:t>75</a:t>
            </a:fld>
            <a:endParaRPr lang="en-US" dirty="0"/>
          </a:p>
        </p:txBody>
      </p:sp>
    </p:spTree>
    <p:extLst>
      <p:ext uri="{BB962C8B-B14F-4D97-AF65-F5344CB8AC3E}">
        <p14:creationId xmlns:p14="http://schemas.microsoft.com/office/powerpoint/2010/main" val="12574684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75CB-6447-C847-28C9-1083BDFB2CA1}"/>
              </a:ext>
            </a:extLst>
          </p:cNvPr>
          <p:cNvSpPr>
            <a:spLocks noGrp="1"/>
          </p:cNvSpPr>
          <p:nvPr>
            <p:ph type="ctrTitle"/>
          </p:nvPr>
        </p:nvSpPr>
        <p:spPr/>
        <p:txBody>
          <a:bodyPr/>
          <a:lstStyle/>
          <a:p>
            <a:r>
              <a:rPr lang="en-US" dirty="0"/>
              <a:t>Data Aggregation</a:t>
            </a:r>
          </a:p>
        </p:txBody>
      </p:sp>
    </p:spTree>
    <p:extLst>
      <p:ext uri="{BB962C8B-B14F-4D97-AF65-F5344CB8AC3E}">
        <p14:creationId xmlns:p14="http://schemas.microsoft.com/office/powerpoint/2010/main" val="38193507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4C62E-FCE1-2C96-937B-E0F17D48EC07}"/>
              </a:ext>
            </a:extLst>
          </p:cNvPr>
          <p:cNvSpPr>
            <a:spLocks noGrp="1"/>
          </p:cNvSpPr>
          <p:nvPr>
            <p:ph type="title"/>
          </p:nvPr>
        </p:nvSpPr>
        <p:spPr/>
        <p:txBody>
          <a:bodyPr/>
          <a:lstStyle/>
          <a:p>
            <a:r>
              <a:rPr lang="en-US" dirty="0"/>
              <a:t>Data Aggregation</a:t>
            </a:r>
          </a:p>
        </p:txBody>
      </p:sp>
      <p:sp>
        <p:nvSpPr>
          <p:cNvPr id="3" name="Content Placeholder 2">
            <a:extLst>
              <a:ext uri="{FF2B5EF4-FFF2-40B4-BE49-F238E27FC236}">
                <a16:creationId xmlns:a16="http://schemas.microsoft.com/office/drawing/2014/main" id="{D99C4C50-B4F1-BF2B-5EE6-399B7F54C92F}"/>
              </a:ext>
            </a:extLst>
          </p:cNvPr>
          <p:cNvSpPr>
            <a:spLocks noGrp="1"/>
          </p:cNvSpPr>
          <p:nvPr>
            <p:ph idx="1"/>
          </p:nvPr>
        </p:nvSpPr>
        <p:spPr/>
        <p:txBody>
          <a:bodyPr/>
          <a:lstStyle/>
          <a:p>
            <a:r>
              <a:rPr lang="en-US" dirty="0"/>
              <a:t>Create a summarized version of the data</a:t>
            </a:r>
          </a:p>
          <a:p>
            <a:r>
              <a:rPr lang="en-US" dirty="0"/>
              <a:t>Aggregate by one or more categories</a:t>
            </a:r>
          </a:p>
          <a:p>
            <a:r>
              <a:rPr lang="en-US" dirty="0"/>
              <a:t>Use one or more aggregation methods</a:t>
            </a:r>
          </a:p>
        </p:txBody>
      </p:sp>
      <p:sp>
        <p:nvSpPr>
          <p:cNvPr id="4" name="Slide Number Placeholder 3">
            <a:extLst>
              <a:ext uri="{FF2B5EF4-FFF2-40B4-BE49-F238E27FC236}">
                <a16:creationId xmlns:a16="http://schemas.microsoft.com/office/drawing/2014/main" id="{5735D311-61C7-A955-1B7D-D8A4C8C7D830}"/>
              </a:ext>
            </a:extLst>
          </p:cNvPr>
          <p:cNvSpPr>
            <a:spLocks noGrp="1"/>
          </p:cNvSpPr>
          <p:nvPr>
            <p:ph type="sldNum" sz="quarter" idx="12"/>
          </p:nvPr>
        </p:nvSpPr>
        <p:spPr/>
        <p:txBody>
          <a:bodyPr/>
          <a:lstStyle/>
          <a:p>
            <a:fld id="{220B6647-BD7A-7942-B66E-0DFF9B72D92D}" type="slidenum">
              <a:rPr lang="en-US" smtClean="0"/>
              <a:pPr/>
              <a:t>77</a:t>
            </a:fld>
            <a:endParaRPr lang="en-US" dirty="0"/>
          </a:p>
        </p:txBody>
      </p:sp>
      <p:grpSp>
        <p:nvGrpSpPr>
          <p:cNvPr id="6" name="Group 5">
            <a:extLst>
              <a:ext uri="{FF2B5EF4-FFF2-40B4-BE49-F238E27FC236}">
                <a16:creationId xmlns:a16="http://schemas.microsoft.com/office/drawing/2014/main" id="{E613FE04-498E-986C-BE49-1B195D4F8CDF}"/>
              </a:ext>
            </a:extLst>
          </p:cNvPr>
          <p:cNvGrpSpPr/>
          <p:nvPr/>
        </p:nvGrpSpPr>
        <p:grpSpPr>
          <a:xfrm>
            <a:off x="358200" y="3944834"/>
            <a:ext cx="8427600" cy="626806"/>
            <a:chOff x="356400" y="3126658"/>
            <a:chExt cx="8427600" cy="626806"/>
          </a:xfrm>
        </p:grpSpPr>
        <p:sp>
          <p:nvSpPr>
            <p:cNvPr id="7" name="Rectangle: Rounded Corners 6">
              <a:extLst>
                <a:ext uri="{FF2B5EF4-FFF2-40B4-BE49-F238E27FC236}">
                  <a16:creationId xmlns:a16="http://schemas.microsoft.com/office/drawing/2014/main" id="{1F75B7A7-A037-2BE4-2463-9CFE115EA3FF}"/>
                </a:ext>
              </a:extLst>
            </p:cNvPr>
            <p:cNvSpPr/>
            <p:nvPr/>
          </p:nvSpPr>
          <p:spPr>
            <a:xfrm>
              <a:off x="356400" y="3126658"/>
              <a:ext cx="1198199" cy="62680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Data Access</a:t>
              </a:r>
            </a:p>
          </p:txBody>
        </p:sp>
        <p:sp>
          <p:nvSpPr>
            <p:cNvPr id="8" name="Rectangle: Rounded Corners 7">
              <a:extLst>
                <a:ext uri="{FF2B5EF4-FFF2-40B4-BE49-F238E27FC236}">
                  <a16:creationId xmlns:a16="http://schemas.microsoft.com/office/drawing/2014/main" id="{8220B571-F360-32AF-11D7-75FEBEF4BCE2}"/>
                </a:ext>
              </a:extLst>
            </p:cNvPr>
            <p:cNvSpPr/>
            <p:nvPr/>
          </p:nvSpPr>
          <p:spPr>
            <a:xfrm>
              <a:off x="1802280" y="3126658"/>
              <a:ext cx="1198199" cy="62680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Data Cleaning</a:t>
              </a:r>
            </a:p>
          </p:txBody>
        </p:sp>
        <p:sp>
          <p:nvSpPr>
            <p:cNvPr id="9" name="Rectangle: Rounded Corners 8">
              <a:extLst>
                <a:ext uri="{FF2B5EF4-FFF2-40B4-BE49-F238E27FC236}">
                  <a16:creationId xmlns:a16="http://schemas.microsoft.com/office/drawing/2014/main" id="{0A18A092-C22C-B763-01CA-EBFF8645EF28}"/>
                </a:ext>
              </a:extLst>
            </p:cNvPr>
            <p:cNvSpPr/>
            <p:nvPr/>
          </p:nvSpPr>
          <p:spPr>
            <a:xfrm>
              <a:off x="3248160" y="3126658"/>
              <a:ext cx="1198199" cy="62680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Data Transformation</a:t>
              </a:r>
            </a:p>
          </p:txBody>
        </p:sp>
        <p:sp>
          <p:nvSpPr>
            <p:cNvPr id="10" name="Rectangle: Rounded Corners 9">
              <a:extLst>
                <a:ext uri="{FF2B5EF4-FFF2-40B4-BE49-F238E27FC236}">
                  <a16:creationId xmlns:a16="http://schemas.microsoft.com/office/drawing/2014/main" id="{B48EBE4B-96DD-B7AE-3837-C784B15A6CA9}"/>
                </a:ext>
              </a:extLst>
            </p:cNvPr>
            <p:cNvSpPr/>
            <p:nvPr/>
          </p:nvSpPr>
          <p:spPr>
            <a:xfrm>
              <a:off x="4694040" y="3126658"/>
              <a:ext cx="1198199" cy="62680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Data Merging</a:t>
              </a:r>
            </a:p>
          </p:txBody>
        </p:sp>
        <p:sp>
          <p:nvSpPr>
            <p:cNvPr id="11" name="Rectangle: Rounded Corners 10">
              <a:extLst>
                <a:ext uri="{FF2B5EF4-FFF2-40B4-BE49-F238E27FC236}">
                  <a16:creationId xmlns:a16="http://schemas.microsoft.com/office/drawing/2014/main" id="{2FF4C9CF-1C18-FE4C-3127-67E26ECD2EFD}"/>
                </a:ext>
              </a:extLst>
            </p:cNvPr>
            <p:cNvSpPr/>
            <p:nvPr/>
          </p:nvSpPr>
          <p:spPr>
            <a:xfrm>
              <a:off x="6139920" y="3126658"/>
              <a:ext cx="1198199" cy="626806"/>
            </a:xfrm>
            <a:prstGeom prst="roundRect">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Data Aggregation</a:t>
              </a:r>
            </a:p>
          </p:txBody>
        </p:sp>
        <p:sp>
          <p:nvSpPr>
            <p:cNvPr id="12" name="Rectangle: Rounded Corners 11">
              <a:extLst>
                <a:ext uri="{FF2B5EF4-FFF2-40B4-BE49-F238E27FC236}">
                  <a16:creationId xmlns:a16="http://schemas.microsoft.com/office/drawing/2014/main" id="{6B65BDF9-C6E4-4AEF-2550-69D472A5BCDB}"/>
                </a:ext>
              </a:extLst>
            </p:cNvPr>
            <p:cNvSpPr/>
            <p:nvPr/>
          </p:nvSpPr>
          <p:spPr>
            <a:xfrm>
              <a:off x="7585801" y="3126658"/>
              <a:ext cx="1198199" cy="626806"/>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000" dirty="0">
                  <a:solidFill>
                    <a:schemeClr val="tx1"/>
                  </a:solidFill>
                </a:rPr>
                <a:t>Export and Visualization</a:t>
              </a:r>
            </a:p>
          </p:txBody>
        </p:sp>
        <p:sp>
          <p:nvSpPr>
            <p:cNvPr id="13" name="Arrow: Right 12">
              <a:extLst>
                <a:ext uri="{FF2B5EF4-FFF2-40B4-BE49-F238E27FC236}">
                  <a16:creationId xmlns:a16="http://schemas.microsoft.com/office/drawing/2014/main" id="{12C89B31-DE47-FBB4-FA1E-810A2A6CDC30}"/>
                </a:ext>
              </a:extLst>
            </p:cNvPr>
            <p:cNvSpPr/>
            <p:nvPr/>
          </p:nvSpPr>
          <p:spPr>
            <a:xfrm>
              <a:off x="1579856" y="3381663"/>
              <a:ext cx="182880" cy="116796"/>
            </a:xfrm>
            <a:prstGeom prst="rightArrow">
              <a:avLst>
                <a:gd name="adj1" fmla="val 38888"/>
                <a:gd name="adj2" fmla="val 68471"/>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4" name="Arrow: Right 13">
              <a:extLst>
                <a:ext uri="{FF2B5EF4-FFF2-40B4-BE49-F238E27FC236}">
                  <a16:creationId xmlns:a16="http://schemas.microsoft.com/office/drawing/2014/main" id="{C5BB05FA-6808-28D1-DF0D-878AF582E757}"/>
                </a:ext>
              </a:extLst>
            </p:cNvPr>
            <p:cNvSpPr/>
            <p:nvPr/>
          </p:nvSpPr>
          <p:spPr>
            <a:xfrm>
              <a:off x="3025736" y="3381663"/>
              <a:ext cx="182880" cy="116796"/>
            </a:xfrm>
            <a:prstGeom prst="rightArrow">
              <a:avLst>
                <a:gd name="adj1" fmla="val 38888"/>
                <a:gd name="adj2" fmla="val 68471"/>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5" name="Arrow: Right 14">
              <a:extLst>
                <a:ext uri="{FF2B5EF4-FFF2-40B4-BE49-F238E27FC236}">
                  <a16:creationId xmlns:a16="http://schemas.microsoft.com/office/drawing/2014/main" id="{C8DC062A-81CD-61D6-F64B-00D7E6ACCCCD}"/>
                </a:ext>
              </a:extLst>
            </p:cNvPr>
            <p:cNvSpPr/>
            <p:nvPr/>
          </p:nvSpPr>
          <p:spPr>
            <a:xfrm>
              <a:off x="4469235" y="3381663"/>
              <a:ext cx="182880" cy="116796"/>
            </a:xfrm>
            <a:prstGeom prst="rightArrow">
              <a:avLst>
                <a:gd name="adj1" fmla="val 38888"/>
                <a:gd name="adj2" fmla="val 68471"/>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6" name="Arrow: Right 15">
              <a:extLst>
                <a:ext uri="{FF2B5EF4-FFF2-40B4-BE49-F238E27FC236}">
                  <a16:creationId xmlns:a16="http://schemas.microsoft.com/office/drawing/2014/main" id="{E281C14D-72E2-5B82-B671-1335474B970E}"/>
                </a:ext>
              </a:extLst>
            </p:cNvPr>
            <p:cNvSpPr/>
            <p:nvPr/>
          </p:nvSpPr>
          <p:spPr>
            <a:xfrm>
              <a:off x="5915115" y="3381663"/>
              <a:ext cx="182880" cy="116796"/>
            </a:xfrm>
            <a:prstGeom prst="rightArrow">
              <a:avLst>
                <a:gd name="adj1" fmla="val 38888"/>
                <a:gd name="adj2" fmla="val 68471"/>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
          <p:nvSpPr>
            <p:cNvPr id="17" name="Arrow: Right 16">
              <a:extLst>
                <a:ext uri="{FF2B5EF4-FFF2-40B4-BE49-F238E27FC236}">
                  <a16:creationId xmlns:a16="http://schemas.microsoft.com/office/drawing/2014/main" id="{7BD0B345-AFDF-B17C-0E19-6B280A3A6952}"/>
                </a:ext>
              </a:extLst>
            </p:cNvPr>
            <p:cNvSpPr/>
            <p:nvPr/>
          </p:nvSpPr>
          <p:spPr>
            <a:xfrm>
              <a:off x="7362216" y="3381663"/>
              <a:ext cx="182880" cy="116796"/>
            </a:xfrm>
            <a:prstGeom prst="rightArrow">
              <a:avLst>
                <a:gd name="adj1" fmla="val 38888"/>
                <a:gd name="adj2" fmla="val 68471"/>
              </a:avLst>
            </a:prstGeom>
            <a:solidFill>
              <a:schemeClr val="accent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grpSp>
    </p:spTree>
    <p:extLst>
      <p:ext uri="{BB962C8B-B14F-4D97-AF65-F5344CB8AC3E}">
        <p14:creationId xmlns:p14="http://schemas.microsoft.com/office/powerpoint/2010/main" val="16296730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liennummernplatzhalter 8">
            <a:extLst>
              <a:ext uri="{FF2B5EF4-FFF2-40B4-BE49-F238E27FC236}">
                <a16:creationId xmlns:a16="http://schemas.microsoft.com/office/drawing/2014/main" id="{819CD0D1-E981-C24F-AF19-409D58BCA2E1}"/>
              </a:ext>
            </a:extLst>
          </p:cNvPr>
          <p:cNvSpPr>
            <a:spLocks noGrp="1"/>
          </p:cNvSpPr>
          <p:nvPr>
            <p:ph type="sldNum" sz="quarter" idx="12"/>
          </p:nvPr>
        </p:nvSpPr>
        <p:spPr/>
        <p:txBody>
          <a:bodyPr/>
          <a:lstStyle/>
          <a:p>
            <a:fld id="{220B6647-BD7A-7942-B66E-0DFF9B72D92D}" type="slidenum">
              <a:rPr lang="en-US" smtClean="0"/>
              <a:pPr/>
              <a:t>78</a:t>
            </a:fld>
            <a:endParaRPr lang="en-US" dirty="0"/>
          </a:p>
        </p:txBody>
      </p:sp>
      <p:sp>
        <p:nvSpPr>
          <p:cNvPr id="5" name="Titel 4">
            <a:extLst>
              <a:ext uri="{FF2B5EF4-FFF2-40B4-BE49-F238E27FC236}">
                <a16:creationId xmlns:a16="http://schemas.microsoft.com/office/drawing/2014/main" id="{8E08784B-1868-7840-92F2-4CA3F77795DA}"/>
              </a:ext>
            </a:extLst>
          </p:cNvPr>
          <p:cNvSpPr>
            <a:spLocks noGrp="1"/>
          </p:cNvSpPr>
          <p:nvPr>
            <p:ph type="title"/>
          </p:nvPr>
        </p:nvSpPr>
        <p:spPr/>
        <p:txBody>
          <a:bodyPr/>
          <a:lstStyle/>
          <a:p>
            <a:r>
              <a:rPr lang="de-DE" dirty="0"/>
              <a:t>Data Aggregation</a:t>
            </a:r>
          </a:p>
        </p:txBody>
      </p:sp>
      <p:sp>
        <p:nvSpPr>
          <p:cNvPr id="87" name="CustomShape 2"/>
          <p:cNvSpPr/>
          <p:nvPr/>
        </p:nvSpPr>
        <p:spPr>
          <a:xfrm>
            <a:off x="1281236" y="3645964"/>
            <a:ext cx="6313860" cy="710532"/>
          </a:xfrm>
          <a:prstGeom prst="rect">
            <a:avLst/>
          </a:prstGeom>
          <a:noFill/>
          <a:ln>
            <a:noFill/>
          </a:ln>
        </p:spPr>
        <p:style>
          <a:lnRef idx="0">
            <a:scrgbClr r="0" g="0" b="0"/>
          </a:lnRef>
          <a:fillRef idx="0">
            <a:scrgbClr r="0" g="0" b="0"/>
          </a:fillRef>
          <a:effectRef idx="0">
            <a:scrgbClr r="0" g="0" b="0"/>
          </a:effectRef>
          <a:fontRef idx="minor"/>
        </p:style>
        <p:txBody>
          <a:bodyPr lIns="68688" tIns="34344" rIns="68688" bIns="34344"/>
          <a:lstStyle/>
          <a:p>
            <a:pPr algn="ctr">
              <a:lnSpc>
                <a:spcPct val="100000"/>
              </a:lnSpc>
            </a:pPr>
            <a:endParaRPr lang="de-DE" sz="1620" spc="-1" dirty="0">
              <a:solidFill>
                <a:srgbClr val="000000"/>
              </a:solidFill>
              <a:uFill>
                <a:solidFill>
                  <a:srgbClr val="FFFFFF"/>
                </a:solidFill>
              </a:uFill>
            </a:endParaRPr>
          </a:p>
        </p:txBody>
      </p:sp>
      <p:graphicFrame>
        <p:nvGraphicFramePr>
          <p:cNvPr id="7" name="Table 6">
            <a:extLst>
              <a:ext uri="{FF2B5EF4-FFF2-40B4-BE49-F238E27FC236}">
                <a16:creationId xmlns:a16="http://schemas.microsoft.com/office/drawing/2014/main" id="{22ABFDDD-DBA0-5749-9865-8946E89FC0CA}"/>
              </a:ext>
            </a:extLst>
          </p:cNvPr>
          <p:cNvGraphicFramePr>
            <a:graphicFrameLocks noGrp="1"/>
          </p:cNvGraphicFramePr>
          <p:nvPr/>
        </p:nvGraphicFramePr>
        <p:xfrm>
          <a:off x="807685" y="1400358"/>
          <a:ext cx="2794123" cy="2142870"/>
        </p:xfrm>
        <a:graphic>
          <a:graphicData uri="http://schemas.openxmlformats.org/drawingml/2006/table">
            <a:tbl>
              <a:tblPr firstRow="1" bandRow="1">
                <a:tableStyleId>{5C22544A-7EE6-4342-B048-85BDC9FD1C3A}</a:tableStyleId>
              </a:tblPr>
              <a:tblGrid>
                <a:gridCol w="886691">
                  <a:extLst>
                    <a:ext uri="{9D8B030D-6E8A-4147-A177-3AD203B41FA5}">
                      <a16:colId xmlns:a16="http://schemas.microsoft.com/office/drawing/2014/main" val="20000"/>
                    </a:ext>
                  </a:extLst>
                </a:gridCol>
                <a:gridCol w="933014">
                  <a:extLst>
                    <a:ext uri="{9D8B030D-6E8A-4147-A177-3AD203B41FA5}">
                      <a16:colId xmlns:a16="http://schemas.microsoft.com/office/drawing/2014/main" val="20001"/>
                    </a:ext>
                  </a:extLst>
                </a:gridCol>
                <a:gridCol w="974418">
                  <a:extLst>
                    <a:ext uri="{9D8B030D-6E8A-4147-A177-3AD203B41FA5}">
                      <a16:colId xmlns:a16="http://schemas.microsoft.com/office/drawing/2014/main" val="20002"/>
                    </a:ext>
                  </a:extLst>
                </a:gridCol>
              </a:tblGrid>
              <a:tr h="287549">
                <a:tc>
                  <a:txBody>
                    <a:bodyPr/>
                    <a:lstStyle/>
                    <a:p>
                      <a:pPr algn="l"/>
                      <a:r>
                        <a:rPr lang="en-US" sz="1100" dirty="0">
                          <a:solidFill>
                            <a:schemeClr val="tx1"/>
                          </a:solidFill>
                        </a:rPr>
                        <a:t>Product ID</a:t>
                      </a:r>
                    </a:p>
                  </a:txBody>
                  <a:tcPr marL="82296" marR="82296" marT="41148" marB="41148" anchor="ctr"/>
                </a:tc>
                <a:tc>
                  <a:txBody>
                    <a:bodyPr/>
                    <a:lstStyle/>
                    <a:p>
                      <a:pPr algn="l"/>
                      <a:r>
                        <a:rPr lang="en-US" sz="1100" dirty="0">
                          <a:solidFill>
                            <a:schemeClr val="tx1"/>
                          </a:solidFill>
                        </a:rPr>
                        <a:t>Category</a:t>
                      </a:r>
                    </a:p>
                  </a:txBody>
                  <a:tcPr marL="82296" marR="82296" marT="41148" marB="41148" anchor="ctr"/>
                </a:tc>
                <a:tc>
                  <a:txBody>
                    <a:bodyPr/>
                    <a:lstStyle/>
                    <a:p>
                      <a:pPr algn="l"/>
                      <a:r>
                        <a:rPr lang="en-US" sz="1100" dirty="0">
                          <a:solidFill>
                            <a:schemeClr val="tx1"/>
                          </a:solidFill>
                        </a:rPr>
                        <a:t># Ordered Items</a:t>
                      </a:r>
                    </a:p>
                  </a:txBody>
                  <a:tcPr marL="82296" marR="82296" marT="41148" marB="41148" anchor="ctr"/>
                </a:tc>
                <a:extLst>
                  <a:ext uri="{0D108BD9-81ED-4DB2-BD59-A6C34878D82A}">
                    <a16:rowId xmlns:a16="http://schemas.microsoft.com/office/drawing/2014/main" val="10000"/>
                  </a:ext>
                </a:extLst>
              </a:tr>
              <a:tr h="287549">
                <a:tc>
                  <a:txBody>
                    <a:bodyPr/>
                    <a:lstStyle/>
                    <a:p>
                      <a:pPr algn="l"/>
                      <a:r>
                        <a:rPr lang="en-US" sz="1100" dirty="0"/>
                        <a:t>P 1</a:t>
                      </a:r>
                    </a:p>
                  </a:txBody>
                  <a:tcPr marL="82296" marR="82296" marT="41148" marB="41148" anchor="ctr"/>
                </a:tc>
                <a:tc>
                  <a:txBody>
                    <a:bodyPr/>
                    <a:lstStyle/>
                    <a:p>
                      <a:pPr algn="l"/>
                      <a:r>
                        <a:rPr lang="en-US" sz="1100" dirty="0"/>
                        <a:t>Clothing</a:t>
                      </a:r>
                    </a:p>
                  </a:txBody>
                  <a:tcPr marL="82296" marR="82296" marT="41148" marB="41148" anchor="ctr"/>
                </a:tc>
                <a:tc>
                  <a:txBody>
                    <a:bodyPr/>
                    <a:lstStyle/>
                    <a:p>
                      <a:pPr algn="l"/>
                      <a:r>
                        <a:rPr lang="en-US" sz="1100" dirty="0"/>
                        <a:t>2</a:t>
                      </a:r>
                    </a:p>
                  </a:txBody>
                  <a:tcPr marL="82296" marR="82296" marT="41148" marB="41148" anchor="ctr"/>
                </a:tc>
                <a:extLst>
                  <a:ext uri="{0D108BD9-81ED-4DB2-BD59-A6C34878D82A}">
                    <a16:rowId xmlns:a16="http://schemas.microsoft.com/office/drawing/2014/main" val="10001"/>
                  </a:ext>
                </a:extLst>
              </a:tr>
              <a:tr h="287549">
                <a:tc>
                  <a:txBody>
                    <a:bodyPr/>
                    <a:lstStyle/>
                    <a:p>
                      <a:pPr algn="l"/>
                      <a:r>
                        <a:rPr lang="en-US" sz="1100" dirty="0"/>
                        <a:t>P 2</a:t>
                      </a:r>
                    </a:p>
                  </a:txBody>
                  <a:tcPr marL="82296" marR="82296" marT="41148" marB="41148" anchor="ctr"/>
                </a:tc>
                <a:tc>
                  <a:txBody>
                    <a:bodyPr/>
                    <a:lstStyle/>
                    <a:p>
                      <a:pPr algn="l"/>
                      <a:r>
                        <a:rPr lang="en-US" sz="1100" dirty="0"/>
                        <a:t>Home</a:t>
                      </a:r>
                    </a:p>
                  </a:txBody>
                  <a:tcPr marL="82296" marR="82296" marT="41148" marB="41148" anchor="ctr"/>
                </a:tc>
                <a:tc>
                  <a:txBody>
                    <a:bodyPr/>
                    <a:lstStyle/>
                    <a:p>
                      <a:pPr algn="l"/>
                      <a:r>
                        <a:rPr lang="en-US" sz="1100" dirty="0"/>
                        <a:t>3</a:t>
                      </a:r>
                    </a:p>
                  </a:txBody>
                  <a:tcPr marL="82296" marR="82296" marT="41148" marB="41148" anchor="ctr"/>
                </a:tc>
                <a:extLst>
                  <a:ext uri="{0D108BD9-81ED-4DB2-BD59-A6C34878D82A}">
                    <a16:rowId xmlns:a16="http://schemas.microsoft.com/office/drawing/2014/main" val="10002"/>
                  </a:ext>
                </a:extLst>
              </a:tr>
              <a:tr h="287549">
                <a:tc>
                  <a:txBody>
                    <a:bodyPr/>
                    <a:lstStyle/>
                    <a:p>
                      <a:pPr algn="l"/>
                      <a:r>
                        <a:rPr lang="en-US" sz="1100" dirty="0"/>
                        <a:t>P 3</a:t>
                      </a:r>
                    </a:p>
                  </a:txBody>
                  <a:tcPr marL="82296" marR="82296" marT="41148" marB="41148" anchor="ctr"/>
                </a:tc>
                <a:tc>
                  <a:txBody>
                    <a:bodyPr/>
                    <a:lstStyle/>
                    <a:p>
                      <a:pPr algn="l"/>
                      <a:r>
                        <a:rPr lang="en-US" sz="1100" dirty="0"/>
                        <a:t>Clothing</a:t>
                      </a:r>
                    </a:p>
                  </a:txBody>
                  <a:tcPr marL="82296" marR="82296" marT="41148" marB="41148" anchor="ctr"/>
                </a:tc>
                <a:tc>
                  <a:txBody>
                    <a:bodyPr/>
                    <a:lstStyle/>
                    <a:p>
                      <a:pPr algn="l"/>
                      <a:r>
                        <a:rPr lang="en-US" sz="1100" dirty="0"/>
                        <a:t>1</a:t>
                      </a:r>
                    </a:p>
                  </a:txBody>
                  <a:tcPr marL="82296" marR="82296" marT="41148" marB="41148" anchor="ctr"/>
                </a:tc>
                <a:extLst>
                  <a:ext uri="{0D108BD9-81ED-4DB2-BD59-A6C34878D82A}">
                    <a16:rowId xmlns:a16="http://schemas.microsoft.com/office/drawing/2014/main" val="10003"/>
                  </a:ext>
                </a:extLst>
              </a:tr>
              <a:tr h="287549">
                <a:tc>
                  <a:txBody>
                    <a:bodyPr/>
                    <a:lstStyle/>
                    <a:p>
                      <a:pPr algn="l"/>
                      <a:r>
                        <a:rPr lang="en-US" sz="1100" dirty="0"/>
                        <a:t>P 4</a:t>
                      </a:r>
                    </a:p>
                  </a:txBody>
                  <a:tcPr marL="82296" marR="82296" marT="41148" marB="41148" anchor="ctr"/>
                </a:tc>
                <a:tc>
                  <a:txBody>
                    <a:bodyPr/>
                    <a:lstStyle/>
                    <a:p>
                      <a:pPr algn="l"/>
                      <a:r>
                        <a:rPr lang="en-US" sz="1100" dirty="0"/>
                        <a:t>Clothing</a:t>
                      </a:r>
                    </a:p>
                  </a:txBody>
                  <a:tcPr marL="82296" marR="82296" marT="41148" marB="41148" anchor="ctr"/>
                </a:tc>
                <a:tc>
                  <a:txBody>
                    <a:bodyPr/>
                    <a:lstStyle/>
                    <a:p>
                      <a:pPr algn="l"/>
                      <a:r>
                        <a:rPr lang="en-US" sz="1100" dirty="0"/>
                        <a:t>5</a:t>
                      </a:r>
                    </a:p>
                  </a:txBody>
                  <a:tcPr marL="82296" marR="82296" marT="41148" marB="41148" anchor="ctr"/>
                </a:tc>
                <a:extLst>
                  <a:ext uri="{0D108BD9-81ED-4DB2-BD59-A6C34878D82A}">
                    <a16:rowId xmlns:a16="http://schemas.microsoft.com/office/drawing/2014/main" val="10004"/>
                  </a:ext>
                </a:extLst>
              </a:tr>
              <a:tr h="287549">
                <a:tc>
                  <a:txBody>
                    <a:bodyPr/>
                    <a:lstStyle/>
                    <a:p>
                      <a:pPr algn="l"/>
                      <a:r>
                        <a:rPr lang="en-US" sz="1100" dirty="0"/>
                        <a:t>P 5</a:t>
                      </a:r>
                    </a:p>
                  </a:txBody>
                  <a:tcPr marL="82296" marR="82296" marT="41148" marB="41148" anchor="ctr"/>
                </a:tc>
                <a:tc>
                  <a:txBody>
                    <a:bodyPr/>
                    <a:lstStyle/>
                    <a:p>
                      <a:pPr algn="l"/>
                      <a:r>
                        <a:rPr lang="en-US" sz="1100" dirty="0"/>
                        <a:t>Electronics</a:t>
                      </a:r>
                    </a:p>
                  </a:txBody>
                  <a:tcPr marL="82296" marR="82296" marT="41148" marB="41148" anchor="ctr"/>
                </a:tc>
                <a:tc>
                  <a:txBody>
                    <a:bodyPr/>
                    <a:lstStyle/>
                    <a:p>
                      <a:pPr algn="l"/>
                      <a:r>
                        <a:rPr lang="en-US" sz="1100" dirty="0"/>
                        <a:t>7</a:t>
                      </a:r>
                    </a:p>
                  </a:txBody>
                  <a:tcPr marL="82296" marR="82296" marT="41148" marB="41148" anchor="ctr"/>
                </a:tc>
                <a:extLst>
                  <a:ext uri="{0D108BD9-81ED-4DB2-BD59-A6C34878D82A}">
                    <a16:rowId xmlns:a16="http://schemas.microsoft.com/office/drawing/2014/main" val="10005"/>
                  </a:ext>
                </a:extLst>
              </a:tr>
              <a:tr h="287549">
                <a:tc>
                  <a:txBody>
                    <a:bodyPr/>
                    <a:lstStyle/>
                    <a:p>
                      <a:pPr algn="l"/>
                      <a:r>
                        <a:rPr lang="en-US" sz="1100" dirty="0"/>
                        <a:t>P 6</a:t>
                      </a:r>
                    </a:p>
                  </a:txBody>
                  <a:tcPr marL="82296" marR="82296" marT="41148" marB="41148" anchor="ctr"/>
                </a:tc>
                <a:tc>
                  <a:txBody>
                    <a:bodyPr/>
                    <a:lstStyle/>
                    <a:p>
                      <a:pPr algn="l"/>
                      <a:r>
                        <a:rPr lang="en-US" sz="1100" dirty="0"/>
                        <a:t>Electronics</a:t>
                      </a:r>
                    </a:p>
                  </a:txBody>
                  <a:tcPr marL="82296" marR="82296" marT="41148" marB="41148" anchor="ctr"/>
                </a:tc>
                <a:tc>
                  <a:txBody>
                    <a:bodyPr/>
                    <a:lstStyle/>
                    <a:p>
                      <a:pPr algn="l"/>
                      <a:r>
                        <a:rPr lang="en-US" sz="1100" dirty="0"/>
                        <a:t>5</a:t>
                      </a:r>
                    </a:p>
                  </a:txBody>
                  <a:tcPr marL="82296" marR="82296" marT="41148" marB="41148" anchor="ctr"/>
                </a:tc>
                <a:extLst>
                  <a:ext uri="{0D108BD9-81ED-4DB2-BD59-A6C34878D82A}">
                    <a16:rowId xmlns:a16="http://schemas.microsoft.com/office/drawing/2014/main" val="10006"/>
                  </a:ext>
                </a:extLst>
              </a:tr>
            </a:tbl>
          </a:graphicData>
        </a:graphic>
      </p:graphicFrame>
      <p:graphicFrame>
        <p:nvGraphicFramePr>
          <p:cNvPr id="8" name="Table 7">
            <a:extLst>
              <a:ext uri="{FF2B5EF4-FFF2-40B4-BE49-F238E27FC236}">
                <a16:creationId xmlns:a16="http://schemas.microsoft.com/office/drawing/2014/main" id="{8B86C3CE-9C2C-CD43-B715-EB68013EF13A}"/>
              </a:ext>
            </a:extLst>
          </p:cNvPr>
          <p:cNvGraphicFramePr>
            <a:graphicFrameLocks noGrp="1"/>
          </p:cNvGraphicFramePr>
          <p:nvPr/>
        </p:nvGraphicFramePr>
        <p:xfrm>
          <a:off x="5747223" y="1971921"/>
          <a:ext cx="2589092" cy="999744"/>
        </p:xfrm>
        <a:graphic>
          <a:graphicData uri="http://schemas.openxmlformats.org/drawingml/2006/table">
            <a:tbl>
              <a:tblPr firstRow="1" bandRow="1">
                <a:tableStyleId>{5C22544A-7EE6-4342-B048-85BDC9FD1C3A}</a:tableStyleId>
              </a:tblPr>
              <a:tblGrid>
                <a:gridCol w="876636">
                  <a:extLst>
                    <a:ext uri="{9D8B030D-6E8A-4147-A177-3AD203B41FA5}">
                      <a16:colId xmlns:a16="http://schemas.microsoft.com/office/drawing/2014/main" val="20001"/>
                    </a:ext>
                  </a:extLst>
                </a:gridCol>
                <a:gridCol w="1712456">
                  <a:extLst>
                    <a:ext uri="{9D8B030D-6E8A-4147-A177-3AD203B41FA5}">
                      <a16:colId xmlns:a16="http://schemas.microsoft.com/office/drawing/2014/main" val="20002"/>
                    </a:ext>
                  </a:extLst>
                </a:gridCol>
              </a:tblGrid>
              <a:tr h="249936">
                <a:tc>
                  <a:txBody>
                    <a:bodyPr/>
                    <a:lstStyle/>
                    <a:p>
                      <a:pPr algn="l"/>
                      <a:r>
                        <a:rPr lang="en-US" sz="1100" dirty="0">
                          <a:solidFill>
                            <a:schemeClr val="tx1"/>
                          </a:solidFill>
                        </a:rPr>
                        <a:t>Group </a:t>
                      </a:r>
                    </a:p>
                  </a:txBody>
                  <a:tcPr marL="82296" marR="82296" marT="41148" marB="41148" anchor="ctr"/>
                </a:tc>
                <a:tc>
                  <a:txBody>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lang="en-US" sz="1100" dirty="0">
                          <a:solidFill>
                            <a:schemeClr val="tx1"/>
                          </a:solidFill>
                        </a:rPr>
                        <a:t>Sum(# Ordered Items)</a:t>
                      </a:r>
                    </a:p>
                  </a:txBody>
                  <a:tcPr marL="82296" marR="82296" marT="41148" marB="41148" anchor="ctr"/>
                </a:tc>
                <a:extLst>
                  <a:ext uri="{0D108BD9-81ED-4DB2-BD59-A6C34878D82A}">
                    <a16:rowId xmlns:a16="http://schemas.microsoft.com/office/drawing/2014/main" val="10000"/>
                  </a:ext>
                </a:extLst>
              </a:tr>
              <a:tr h="249936">
                <a:tc>
                  <a:txBody>
                    <a:bodyPr/>
                    <a:lstStyle/>
                    <a:p>
                      <a:pPr algn="l"/>
                      <a:r>
                        <a:rPr lang="en-US" sz="1100" dirty="0"/>
                        <a:t>Clothing</a:t>
                      </a:r>
                    </a:p>
                  </a:txBody>
                  <a:tcPr marL="82296" marR="82296" marT="41148" marB="41148" anchor="ctr"/>
                </a:tc>
                <a:tc>
                  <a:txBody>
                    <a:bodyPr/>
                    <a:lstStyle/>
                    <a:p>
                      <a:pPr algn="l"/>
                      <a:r>
                        <a:rPr lang="en-US" sz="1100" dirty="0"/>
                        <a:t>8</a:t>
                      </a:r>
                    </a:p>
                  </a:txBody>
                  <a:tcPr marL="82296" marR="82296" marT="41148" marB="41148" anchor="ctr"/>
                </a:tc>
                <a:extLst>
                  <a:ext uri="{0D108BD9-81ED-4DB2-BD59-A6C34878D82A}">
                    <a16:rowId xmlns:a16="http://schemas.microsoft.com/office/drawing/2014/main" val="10001"/>
                  </a:ext>
                </a:extLst>
              </a:tr>
              <a:tr h="249936">
                <a:tc>
                  <a:txBody>
                    <a:bodyPr/>
                    <a:lstStyle/>
                    <a:p>
                      <a:pPr algn="l"/>
                      <a:r>
                        <a:rPr lang="en-US" sz="1100" dirty="0"/>
                        <a:t>Home</a:t>
                      </a:r>
                    </a:p>
                  </a:txBody>
                  <a:tcPr marL="82296" marR="82296" marT="41148" marB="41148" anchor="ctr"/>
                </a:tc>
                <a:tc>
                  <a:txBody>
                    <a:bodyPr/>
                    <a:lstStyle/>
                    <a:p>
                      <a:pPr algn="l"/>
                      <a:r>
                        <a:rPr lang="en-US" sz="1100" dirty="0"/>
                        <a:t>3</a:t>
                      </a:r>
                    </a:p>
                  </a:txBody>
                  <a:tcPr marL="82296" marR="82296" marT="41148" marB="41148" anchor="ctr"/>
                </a:tc>
                <a:extLst>
                  <a:ext uri="{0D108BD9-81ED-4DB2-BD59-A6C34878D82A}">
                    <a16:rowId xmlns:a16="http://schemas.microsoft.com/office/drawing/2014/main" val="10002"/>
                  </a:ext>
                </a:extLst>
              </a:tr>
              <a:tr h="249936">
                <a:tc>
                  <a:txBody>
                    <a:bodyPr/>
                    <a:lstStyle/>
                    <a:p>
                      <a:pPr algn="l"/>
                      <a:r>
                        <a:rPr lang="en-US" sz="1100" dirty="0"/>
                        <a:t>Electronics</a:t>
                      </a:r>
                    </a:p>
                  </a:txBody>
                  <a:tcPr marL="82296" marR="82296" marT="41148" marB="41148" anchor="ctr"/>
                </a:tc>
                <a:tc>
                  <a:txBody>
                    <a:bodyPr/>
                    <a:lstStyle/>
                    <a:p>
                      <a:pPr algn="l"/>
                      <a:r>
                        <a:rPr lang="en-US" sz="1100" dirty="0"/>
                        <a:t>12</a:t>
                      </a:r>
                    </a:p>
                  </a:txBody>
                  <a:tcPr marL="82296" marR="82296" marT="41148" marB="41148" anchor="ctr"/>
                </a:tc>
                <a:extLst>
                  <a:ext uri="{0D108BD9-81ED-4DB2-BD59-A6C34878D82A}">
                    <a16:rowId xmlns:a16="http://schemas.microsoft.com/office/drawing/2014/main" val="1479156832"/>
                  </a:ext>
                </a:extLst>
              </a:tr>
            </a:tbl>
          </a:graphicData>
        </a:graphic>
      </p:graphicFrame>
      <p:cxnSp>
        <p:nvCxnSpPr>
          <p:cNvPr id="3" name="Straight Arrow Connector 2">
            <a:extLst>
              <a:ext uri="{FF2B5EF4-FFF2-40B4-BE49-F238E27FC236}">
                <a16:creationId xmlns:a16="http://schemas.microsoft.com/office/drawing/2014/main" id="{2FE8B1BA-A875-5B47-9985-DCED97C4694B}"/>
              </a:ext>
            </a:extLst>
          </p:cNvPr>
          <p:cNvCxnSpPr>
            <a:cxnSpLocks/>
          </p:cNvCxnSpPr>
          <p:nvPr/>
        </p:nvCxnSpPr>
        <p:spPr>
          <a:xfrm>
            <a:off x="4339312" y="2498586"/>
            <a:ext cx="648072" cy="0"/>
          </a:xfrm>
          <a:prstGeom prst="straightConnector1">
            <a:avLst/>
          </a:prstGeom>
          <a:ln w="127000">
            <a:tailEnd type="triangle"/>
          </a:ln>
        </p:spPr>
        <p:style>
          <a:lnRef idx="1">
            <a:schemeClr val="accent1"/>
          </a:lnRef>
          <a:fillRef idx="0">
            <a:schemeClr val="accent1"/>
          </a:fillRef>
          <a:effectRef idx="0">
            <a:schemeClr val="accent1"/>
          </a:effectRef>
          <a:fontRef idx="minor">
            <a:schemeClr val="tx1"/>
          </a:fontRef>
        </p:style>
      </p:cxnSp>
      <p:sp>
        <p:nvSpPr>
          <p:cNvPr id="6" name="Abgerundete rechteckige Legende 11">
            <a:extLst>
              <a:ext uri="{FF2B5EF4-FFF2-40B4-BE49-F238E27FC236}">
                <a16:creationId xmlns:a16="http://schemas.microsoft.com/office/drawing/2014/main" id="{35B99B32-03D7-8D89-B00F-F39BF0435E68}"/>
              </a:ext>
            </a:extLst>
          </p:cNvPr>
          <p:cNvSpPr/>
          <p:nvPr/>
        </p:nvSpPr>
        <p:spPr bwMode="auto">
          <a:xfrm>
            <a:off x="3321644" y="3851437"/>
            <a:ext cx="2711116" cy="777675"/>
          </a:xfrm>
          <a:prstGeom prst="wedgeRoundRectCallout">
            <a:avLst>
              <a:gd name="adj1" fmla="val -12978"/>
              <a:gd name="adj2" fmla="val 29075"/>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a:lnSpc>
                <a:spcPct val="100000"/>
              </a:lnSpc>
            </a:pPr>
            <a:r>
              <a:rPr lang="en-US" sz="1200" spc="-1" dirty="0">
                <a:solidFill>
                  <a:srgbClr val="000000"/>
                </a:solidFill>
                <a:uFill>
                  <a:solidFill>
                    <a:srgbClr val="FFFFFF"/>
                  </a:solidFill>
                </a:uFill>
              </a:rPr>
              <a:t>Aggregated on Category (group) by Sum (aggregation method)</a:t>
            </a:r>
          </a:p>
        </p:txBody>
      </p:sp>
    </p:spTree>
    <p:extLst>
      <p:ext uri="{BB962C8B-B14F-4D97-AF65-F5344CB8AC3E}">
        <p14:creationId xmlns:p14="http://schemas.microsoft.com/office/powerpoint/2010/main" val="13592999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2CBEB-51F9-2498-43A1-E8093DCCAF00}"/>
              </a:ext>
            </a:extLst>
          </p:cNvPr>
          <p:cNvSpPr>
            <a:spLocks noGrp="1"/>
          </p:cNvSpPr>
          <p:nvPr>
            <p:ph type="title"/>
          </p:nvPr>
        </p:nvSpPr>
        <p:spPr/>
        <p:txBody>
          <a:bodyPr/>
          <a:lstStyle/>
          <a:p>
            <a:r>
              <a:rPr lang="en-US" dirty="0"/>
              <a:t>Row Aggregator</a:t>
            </a:r>
          </a:p>
        </p:txBody>
      </p:sp>
      <p:sp>
        <p:nvSpPr>
          <p:cNvPr id="13" name="Content Placeholder 12">
            <a:extLst>
              <a:ext uri="{FF2B5EF4-FFF2-40B4-BE49-F238E27FC236}">
                <a16:creationId xmlns:a16="http://schemas.microsoft.com/office/drawing/2014/main" id="{CD659491-F7C0-A43A-2CB8-1AE647E12350}"/>
              </a:ext>
            </a:extLst>
          </p:cNvPr>
          <p:cNvSpPr>
            <a:spLocks noGrp="1"/>
          </p:cNvSpPr>
          <p:nvPr>
            <p:ph idx="1"/>
          </p:nvPr>
        </p:nvSpPr>
        <p:spPr/>
        <p:txBody>
          <a:bodyPr/>
          <a:lstStyle/>
          <a:p>
            <a:r>
              <a:rPr lang="en-US" dirty="0"/>
              <a:t>Straightforward aggregation</a:t>
            </a:r>
          </a:p>
          <a:p>
            <a:pPr lvl="1"/>
            <a:r>
              <a:rPr lang="en-US" dirty="0"/>
              <a:t>Select one category(group) column</a:t>
            </a:r>
          </a:p>
          <a:p>
            <a:pPr lvl="1"/>
            <a:r>
              <a:rPr lang="en-US" dirty="0"/>
              <a:t>Apply one aggregation on multiple columns</a:t>
            </a:r>
          </a:p>
          <a:p>
            <a:pPr lvl="1"/>
            <a:r>
              <a:rPr lang="en-US" dirty="0"/>
              <a:t>(Optional) Weight column</a:t>
            </a:r>
          </a:p>
        </p:txBody>
      </p:sp>
      <p:sp>
        <p:nvSpPr>
          <p:cNvPr id="4" name="Slide Number Placeholder 3">
            <a:extLst>
              <a:ext uri="{FF2B5EF4-FFF2-40B4-BE49-F238E27FC236}">
                <a16:creationId xmlns:a16="http://schemas.microsoft.com/office/drawing/2014/main" id="{25143839-90D2-E00C-E622-9E0767311729}"/>
              </a:ext>
            </a:extLst>
          </p:cNvPr>
          <p:cNvSpPr>
            <a:spLocks noGrp="1"/>
          </p:cNvSpPr>
          <p:nvPr>
            <p:ph type="sldNum" sz="quarter" idx="12"/>
          </p:nvPr>
        </p:nvSpPr>
        <p:spPr/>
        <p:txBody>
          <a:bodyPr/>
          <a:lstStyle/>
          <a:p>
            <a:fld id="{220B6647-BD7A-7942-B66E-0DFF9B72D92D}" type="slidenum">
              <a:rPr lang="en-US" smtClean="0"/>
              <a:pPr/>
              <a:t>79</a:t>
            </a:fld>
            <a:endParaRPr lang="en-US" dirty="0"/>
          </a:p>
        </p:txBody>
      </p:sp>
      <p:pic>
        <p:nvPicPr>
          <p:cNvPr id="8" name="Picture 7">
            <a:extLst>
              <a:ext uri="{FF2B5EF4-FFF2-40B4-BE49-F238E27FC236}">
                <a16:creationId xmlns:a16="http://schemas.microsoft.com/office/drawing/2014/main" id="{4905BFFF-8312-6713-B82A-0F6333F06D6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87340" y="492504"/>
            <a:ext cx="3009900" cy="4158492"/>
          </a:xfrm>
          <a:prstGeom prst="rect">
            <a:avLst/>
          </a:prstGeom>
          <a:effectLst>
            <a:outerShdw blurRad="50800" dist="38100" dir="2700000" algn="tl" rotWithShape="0">
              <a:prstClr val="black">
                <a:alpha val="40000"/>
              </a:prstClr>
            </a:outerShdw>
          </a:effectLst>
        </p:spPr>
      </p:pic>
      <p:pic>
        <p:nvPicPr>
          <p:cNvPr id="15" name="Inhaltsplatzhalter 6" descr="Ein Bild, das Screenshot, Text, Reihe, Diagramm enthält.&#10;&#10;Automatisch generierte Beschreibung">
            <a:extLst>
              <a:ext uri="{FF2B5EF4-FFF2-40B4-BE49-F238E27FC236}">
                <a16:creationId xmlns:a16="http://schemas.microsoft.com/office/drawing/2014/main" id="{1FB9C2DB-586F-13CE-9D76-DE8E2421A8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4061" y="2689065"/>
            <a:ext cx="1167639" cy="1074390"/>
          </a:xfrm>
          <a:prstGeom prst="rect">
            <a:avLst/>
          </a:prstGeom>
        </p:spPr>
      </p:pic>
    </p:spTree>
    <p:extLst>
      <p:ext uri="{BB962C8B-B14F-4D97-AF65-F5344CB8AC3E}">
        <p14:creationId xmlns:p14="http://schemas.microsoft.com/office/powerpoint/2010/main" val="2103972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73DA3-1E4A-F781-D4B0-33FC83E7CB6A}"/>
              </a:ext>
            </a:extLst>
          </p:cNvPr>
          <p:cNvSpPr>
            <a:spLocks noGrp="1"/>
          </p:cNvSpPr>
          <p:nvPr>
            <p:ph type="title"/>
          </p:nvPr>
        </p:nvSpPr>
        <p:spPr/>
        <p:txBody>
          <a:bodyPr/>
          <a:lstStyle/>
          <a:p>
            <a:r>
              <a:rPr lang="en-US" dirty="0"/>
              <a:t>Basic Workflow</a:t>
            </a:r>
          </a:p>
        </p:txBody>
      </p:sp>
      <p:pic>
        <p:nvPicPr>
          <p:cNvPr id="9" name="Picture 8">
            <a:extLst>
              <a:ext uri="{FF2B5EF4-FFF2-40B4-BE49-F238E27FC236}">
                <a16:creationId xmlns:a16="http://schemas.microsoft.com/office/drawing/2014/main" id="{A242B18C-2E05-43E7-CE27-C39126065CB7}"/>
              </a:ext>
            </a:extLst>
          </p:cNvPr>
          <p:cNvPicPr>
            <a:picLocks noChangeAspect="1"/>
          </p:cNvPicPr>
          <p:nvPr/>
        </p:nvPicPr>
        <p:blipFill>
          <a:blip r:embed="rId2"/>
          <a:srcRect t="18798"/>
          <a:stretch/>
        </p:blipFill>
        <p:spPr>
          <a:xfrm>
            <a:off x="2214901" y="914400"/>
            <a:ext cx="4714198" cy="3786169"/>
          </a:xfrm>
          <a:prstGeom prst="rect">
            <a:avLst/>
          </a:prstGeom>
        </p:spPr>
      </p:pic>
    </p:spTree>
    <p:extLst>
      <p:ext uri="{BB962C8B-B14F-4D97-AF65-F5344CB8AC3E}">
        <p14:creationId xmlns:p14="http://schemas.microsoft.com/office/powerpoint/2010/main" val="28257927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CC25683-D70E-391E-39DE-1E7B01A1C434}"/>
              </a:ext>
            </a:extLst>
          </p:cNvPr>
          <p:cNvGrpSpPr>
            <a:grpSpLocks noChangeAspect="1"/>
          </p:cNvGrpSpPr>
          <p:nvPr/>
        </p:nvGrpSpPr>
        <p:grpSpPr>
          <a:xfrm>
            <a:off x="5496524" y="1987627"/>
            <a:ext cx="3174234" cy="2755830"/>
            <a:chOff x="5496524" y="2195650"/>
            <a:chExt cx="3084888" cy="2678261"/>
          </a:xfrm>
        </p:grpSpPr>
        <p:pic>
          <p:nvPicPr>
            <p:cNvPr id="19" name="Picture 18">
              <a:extLst>
                <a:ext uri="{FF2B5EF4-FFF2-40B4-BE49-F238E27FC236}">
                  <a16:creationId xmlns:a16="http://schemas.microsoft.com/office/drawing/2014/main" id="{66BF6D4C-293A-5BFE-FE56-639C8FF13E18}"/>
                </a:ext>
              </a:extLst>
            </p:cNvPr>
            <p:cNvPicPr>
              <a:picLocks noChangeAspect="1"/>
            </p:cNvPicPr>
            <p:nvPr/>
          </p:nvPicPr>
          <p:blipFill>
            <a:blip r:embed="rId2"/>
            <a:stretch>
              <a:fillRect/>
            </a:stretch>
          </p:blipFill>
          <p:spPr>
            <a:xfrm>
              <a:off x="5496524" y="2195650"/>
              <a:ext cx="3084888" cy="2678261"/>
            </a:xfrm>
            <a:prstGeom prst="rect">
              <a:avLst/>
            </a:prstGeom>
            <a:effectLst>
              <a:outerShdw blurRad="50800" dist="38100" dir="2700000" algn="tl" rotWithShape="0">
                <a:prstClr val="black">
                  <a:alpha val="40000"/>
                </a:prstClr>
              </a:outerShdw>
            </a:effectLst>
          </p:spPr>
        </p:pic>
        <p:sp>
          <p:nvSpPr>
            <p:cNvPr id="7" name="Rechteck: abgerundete Ecken 6">
              <a:extLst>
                <a:ext uri="{FF2B5EF4-FFF2-40B4-BE49-F238E27FC236}">
                  <a16:creationId xmlns:a16="http://schemas.microsoft.com/office/drawing/2014/main" id="{762DC9D7-B873-B845-8019-0029AA9C8467}"/>
                </a:ext>
              </a:extLst>
            </p:cNvPr>
            <p:cNvSpPr/>
            <p:nvPr/>
          </p:nvSpPr>
          <p:spPr>
            <a:xfrm>
              <a:off x="6611990" y="2809833"/>
              <a:ext cx="724140" cy="535010"/>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6" name="Rechteck: abgerundete Ecken 15">
              <a:extLst>
                <a:ext uri="{FF2B5EF4-FFF2-40B4-BE49-F238E27FC236}">
                  <a16:creationId xmlns:a16="http://schemas.microsoft.com/office/drawing/2014/main" id="{F696E962-310A-251F-39FC-57EADC1D84E3}"/>
                </a:ext>
              </a:extLst>
            </p:cNvPr>
            <p:cNvSpPr/>
            <p:nvPr/>
          </p:nvSpPr>
          <p:spPr>
            <a:xfrm>
              <a:off x="7336130" y="2801361"/>
              <a:ext cx="632730" cy="543482"/>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sp>
          <p:nvSpPr>
            <p:cNvPr id="18" name="Rechteck: abgerundete Ecken 17">
              <a:extLst>
                <a:ext uri="{FF2B5EF4-FFF2-40B4-BE49-F238E27FC236}">
                  <a16:creationId xmlns:a16="http://schemas.microsoft.com/office/drawing/2014/main" id="{3830417E-082C-3091-A1A8-A109147AF4FA}"/>
                </a:ext>
              </a:extLst>
            </p:cNvPr>
            <p:cNvSpPr/>
            <p:nvPr/>
          </p:nvSpPr>
          <p:spPr>
            <a:xfrm>
              <a:off x="5727363" y="2543606"/>
              <a:ext cx="441960" cy="131014"/>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
        <p:nvSpPr>
          <p:cNvPr id="2" name="Titel 1">
            <a:extLst>
              <a:ext uri="{FF2B5EF4-FFF2-40B4-BE49-F238E27FC236}">
                <a16:creationId xmlns:a16="http://schemas.microsoft.com/office/drawing/2014/main" id="{609657FB-BF7F-FB4B-B59D-7F9FD2E9CEC8}"/>
              </a:ext>
            </a:extLst>
          </p:cNvPr>
          <p:cNvSpPr>
            <a:spLocks noGrp="1"/>
          </p:cNvSpPr>
          <p:nvPr>
            <p:ph type="title"/>
          </p:nvPr>
        </p:nvSpPr>
        <p:spPr>
          <a:xfrm>
            <a:off x="360000" y="258645"/>
            <a:ext cx="8427600" cy="362104"/>
          </a:xfrm>
        </p:spPr>
        <p:txBody>
          <a:bodyPr/>
          <a:lstStyle/>
          <a:p>
            <a:r>
              <a:rPr lang="de-CH" altLang="en-US"/>
              <a:t>GroupBy</a:t>
            </a:r>
            <a:endParaRPr lang="de-DE"/>
          </a:p>
        </p:txBody>
      </p:sp>
      <p:sp>
        <p:nvSpPr>
          <p:cNvPr id="3" name="Inhaltsplatzhalter 2">
            <a:extLst>
              <a:ext uri="{FF2B5EF4-FFF2-40B4-BE49-F238E27FC236}">
                <a16:creationId xmlns:a16="http://schemas.microsoft.com/office/drawing/2014/main" id="{2DFB5A0C-7DE8-0047-B77F-9D242C375720}"/>
              </a:ext>
            </a:extLst>
          </p:cNvPr>
          <p:cNvSpPr>
            <a:spLocks noGrp="1"/>
          </p:cNvSpPr>
          <p:nvPr>
            <p:ph idx="1"/>
          </p:nvPr>
        </p:nvSpPr>
        <p:spPr>
          <a:xfrm>
            <a:off x="360000" y="907200"/>
            <a:ext cx="8427600" cy="3664440"/>
          </a:xfrm>
        </p:spPr>
        <p:txBody>
          <a:bodyPr vert="horz" lIns="0" tIns="0" rIns="0" bIns="0" rtlCol="0" anchor="t">
            <a:noAutofit/>
          </a:bodyPr>
          <a:lstStyle/>
          <a:p>
            <a:r>
              <a:rPr lang="de-DE" altLang="en-US" dirty="0"/>
              <a:t>More complex aggregation</a:t>
            </a:r>
          </a:p>
          <a:p>
            <a:pPr lvl="1"/>
            <a:r>
              <a:rPr lang="de-DE" altLang="en-US" dirty="0"/>
              <a:t>Select one or more category (group) columns</a:t>
            </a:r>
          </a:p>
          <a:p>
            <a:pPr lvl="1"/>
            <a:r>
              <a:rPr lang="de-DE" altLang="en-US" dirty="0"/>
              <a:t>One or more aggregations on multiple columns</a:t>
            </a:r>
          </a:p>
          <a:p>
            <a:endParaRPr lang="de-DE" altLang="en-US" dirty="0"/>
          </a:p>
          <a:p>
            <a:endParaRPr lang="de-DE" altLang="en-US" dirty="0"/>
          </a:p>
          <a:p>
            <a:endParaRPr lang="de-DE" altLang="en-US" dirty="0"/>
          </a:p>
          <a:p>
            <a:endParaRPr lang="de-DE" altLang="en-US" dirty="0"/>
          </a:p>
          <a:p>
            <a:endParaRPr lang="de-DE" altLang="en-US" dirty="0"/>
          </a:p>
          <a:p>
            <a:pPr marL="0" indent="0">
              <a:buNone/>
            </a:pPr>
            <a:br>
              <a:rPr lang="de-DE" altLang="en-US" dirty="0"/>
            </a:br>
            <a:endParaRPr lang="de-DE" altLang="en-US" dirty="0"/>
          </a:p>
          <a:p>
            <a:endParaRPr lang="de-DE" altLang="en-US" dirty="0"/>
          </a:p>
          <a:p>
            <a:endParaRPr lang="de-DE" dirty="0"/>
          </a:p>
        </p:txBody>
      </p:sp>
      <p:sp>
        <p:nvSpPr>
          <p:cNvPr id="14" name="Foliennummernplatzhalter 13">
            <a:extLst>
              <a:ext uri="{FF2B5EF4-FFF2-40B4-BE49-F238E27FC236}">
                <a16:creationId xmlns:a16="http://schemas.microsoft.com/office/drawing/2014/main" id="{5D539D3D-DC36-A94D-BFEE-BAD400F9D902}"/>
              </a:ext>
            </a:extLst>
          </p:cNvPr>
          <p:cNvSpPr>
            <a:spLocks noGrp="1"/>
          </p:cNvSpPr>
          <p:nvPr>
            <p:ph type="sldNum" sz="quarter" idx="12"/>
          </p:nvPr>
        </p:nvSpPr>
        <p:spPr>
          <a:xfrm>
            <a:off x="1864894" y="4901728"/>
            <a:ext cx="576000" cy="236856"/>
          </a:xfrm>
        </p:spPr>
        <p:txBody>
          <a:bodyPr/>
          <a:lstStyle/>
          <a:p>
            <a:fld id="{220B6647-BD7A-7942-B66E-0DFF9B72D92D}" type="slidenum">
              <a:rPr lang="en-US" smtClean="0"/>
              <a:pPr/>
              <a:t>80</a:t>
            </a:fld>
            <a:endParaRPr lang="en-US" dirty="0"/>
          </a:p>
        </p:txBody>
      </p:sp>
      <p:sp>
        <p:nvSpPr>
          <p:cNvPr id="8" name="Abgerundete rechteckige Legende 11">
            <a:extLst>
              <a:ext uri="{FF2B5EF4-FFF2-40B4-BE49-F238E27FC236}">
                <a16:creationId xmlns:a16="http://schemas.microsoft.com/office/drawing/2014/main" id="{08F2D561-0A93-E34F-93AE-D4B4B835F5DC}"/>
              </a:ext>
            </a:extLst>
          </p:cNvPr>
          <p:cNvSpPr/>
          <p:nvPr/>
        </p:nvSpPr>
        <p:spPr bwMode="auto">
          <a:xfrm>
            <a:off x="7013645" y="1266927"/>
            <a:ext cx="1402583" cy="542711"/>
          </a:xfrm>
          <a:prstGeom prst="wedgeRoundRectCallout">
            <a:avLst>
              <a:gd name="adj1" fmla="val -33979"/>
              <a:gd name="adj2" fmla="val 19040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eaLnBrk="1" hangingPunct="1">
              <a:defRPr/>
            </a:pPr>
            <a:r>
              <a:rPr lang="en-US" sz="1200">
                <a:solidFill>
                  <a:schemeClr val="tx1">
                    <a:lumMod val="75000"/>
                  </a:schemeClr>
                </a:solidFill>
              </a:rPr>
              <a:t>Aggregation columns</a:t>
            </a:r>
          </a:p>
        </p:txBody>
      </p:sp>
      <p:sp>
        <p:nvSpPr>
          <p:cNvPr id="13" name="Abgerundete rechteckige Legende 12">
            <a:extLst>
              <a:ext uri="{FF2B5EF4-FFF2-40B4-BE49-F238E27FC236}">
                <a16:creationId xmlns:a16="http://schemas.microsoft.com/office/drawing/2014/main" id="{AA23806D-FBEF-EB4E-927B-FA8E445DA8C2}"/>
              </a:ext>
            </a:extLst>
          </p:cNvPr>
          <p:cNvSpPr/>
          <p:nvPr/>
        </p:nvSpPr>
        <p:spPr bwMode="auto">
          <a:xfrm>
            <a:off x="6953543" y="3547671"/>
            <a:ext cx="1398082" cy="433985"/>
          </a:xfrm>
          <a:prstGeom prst="wedgeRoundRectCallout">
            <a:avLst>
              <a:gd name="adj1" fmla="val 21397"/>
              <a:gd name="adj2" fmla="val -130065"/>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7" rIns="68574" bIns="34287" anchor="ctr"/>
          <a:lstStyle/>
          <a:p>
            <a:pPr algn="ctr" eaLnBrk="1" hangingPunct="1">
              <a:defRPr/>
            </a:pPr>
            <a:r>
              <a:rPr lang="en-US" sz="1200">
                <a:solidFill>
                  <a:schemeClr val="tx1">
                    <a:lumMod val="75000"/>
                  </a:schemeClr>
                </a:solidFill>
              </a:rPr>
              <a:t>Aggregation methods</a:t>
            </a:r>
          </a:p>
        </p:txBody>
      </p:sp>
      <p:pic>
        <p:nvPicPr>
          <p:cNvPr id="5" name="Grafik 4" descr="Ein Bild, das Symbol, Screenshot, Reihe, Logo enthält.&#10;&#10;Automatisch generierte Beschreibung">
            <a:extLst>
              <a:ext uri="{FF2B5EF4-FFF2-40B4-BE49-F238E27FC236}">
                <a16:creationId xmlns:a16="http://schemas.microsoft.com/office/drawing/2014/main" id="{6FE5E70F-3F72-5426-5E32-071CB46772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2271" y="2758051"/>
            <a:ext cx="953702" cy="878063"/>
          </a:xfrm>
          <a:prstGeom prst="rect">
            <a:avLst/>
          </a:prstGeom>
        </p:spPr>
      </p:pic>
      <p:grpSp>
        <p:nvGrpSpPr>
          <p:cNvPr id="9" name="Group 8">
            <a:extLst>
              <a:ext uri="{FF2B5EF4-FFF2-40B4-BE49-F238E27FC236}">
                <a16:creationId xmlns:a16="http://schemas.microsoft.com/office/drawing/2014/main" id="{6B43435D-8040-A095-145B-7FC4CB182124}"/>
              </a:ext>
            </a:extLst>
          </p:cNvPr>
          <p:cNvGrpSpPr>
            <a:grpSpLocks noChangeAspect="1"/>
          </p:cNvGrpSpPr>
          <p:nvPr/>
        </p:nvGrpSpPr>
        <p:grpSpPr>
          <a:xfrm>
            <a:off x="787724" y="1987627"/>
            <a:ext cx="3053996" cy="2672246"/>
            <a:chOff x="557599" y="2185143"/>
            <a:chExt cx="3084888" cy="2699277"/>
          </a:xfrm>
        </p:grpSpPr>
        <p:pic>
          <p:nvPicPr>
            <p:cNvPr id="17" name="Picture 16">
              <a:extLst>
                <a:ext uri="{FF2B5EF4-FFF2-40B4-BE49-F238E27FC236}">
                  <a16:creationId xmlns:a16="http://schemas.microsoft.com/office/drawing/2014/main" id="{CF3CC679-EF7C-5BEA-B35F-28004B51117A}"/>
                </a:ext>
              </a:extLst>
            </p:cNvPr>
            <p:cNvPicPr>
              <a:picLocks noChangeAspect="1"/>
            </p:cNvPicPr>
            <p:nvPr/>
          </p:nvPicPr>
          <p:blipFill>
            <a:blip r:embed="rId4"/>
            <a:stretch>
              <a:fillRect/>
            </a:stretch>
          </p:blipFill>
          <p:spPr>
            <a:xfrm>
              <a:off x="557599" y="2185143"/>
              <a:ext cx="3084888" cy="2699277"/>
            </a:xfrm>
            <a:prstGeom prst="rect">
              <a:avLst/>
            </a:prstGeom>
            <a:effectLst>
              <a:outerShdw blurRad="50800" dist="38100" dir="2700000" algn="tl" rotWithShape="0">
                <a:prstClr val="black">
                  <a:alpha val="40000"/>
                </a:prstClr>
              </a:outerShdw>
            </a:effectLst>
          </p:spPr>
        </p:pic>
        <p:sp>
          <p:nvSpPr>
            <p:cNvPr id="6" name="Rechteck: abgerundete Ecken 5">
              <a:extLst>
                <a:ext uri="{FF2B5EF4-FFF2-40B4-BE49-F238E27FC236}">
                  <a16:creationId xmlns:a16="http://schemas.microsoft.com/office/drawing/2014/main" id="{C6D31F86-7B37-02C6-2E20-0CA141354F0B}"/>
                </a:ext>
              </a:extLst>
            </p:cNvPr>
            <p:cNvSpPr/>
            <p:nvPr/>
          </p:nvSpPr>
          <p:spPr>
            <a:xfrm>
              <a:off x="557599" y="2528366"/>
              <a:ext cx="277528" cy="194422"/>
            </a:xfrm>
            <a:prstGeom prst="roundRect">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DE" sz="1400" dirty="0">
                <a:solidFill>
                  <a:schemeClr val="tx1"/>
                </a:solidFill>
              </a:endParaRPr>
            </a:p>
          </p:txBody>
        </p:sp>
      </p:grpSp>
    </p:spTree>
    <p:extLst>
      <p:ext uri="{BB962C8B-B14F-4D97-AF65-F5344CB8AC3E}">
        <p14:creationId xmlns:p14="http://schemas.microsoft.com/office/powerpoint/2010/main" val="27166931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iennummernplatzhalter 11">
            <a:extLst>
              <a:ext uri="{FF2B5EF4-FFF2-40B4-BE49-F238E27FC236}">
                <a16:creationId xmlns:a16="http://schemas.microsoft.com/office/drawing/2014/main" id="{C02A57CF-DE35-BC44-8623-E89643C6F340}"/>
              </a:ext>
            </a:extLst>
          </p:cNvPr>
          <p:cNvSpPr>
            <a:spLocks noGrp="1"/>
          </p:cNvSpPr>
          <p:nvPr>
            <p:ph type="sldNum" sz="quarter" idx="12"/>
          </p:nvPr>
        </p:nvSpPr>
        <p:spPr/>
        <p:txBody>
          <a:bodyPr/>
          <a:lstStyle/>
          <a:p>
            <a:fld id="{220B6647-BD7A-7942-B66E-0DFF9B72D92D}" type="slidenum">
              <a:rPr lang="en-US" smtClean="0"/>
              <a:pPr/>
              <a:t>81</a:t>
            </a:fld>
            <a:endParaRPr lang="en-US" dirty="0"/>
          </a:p>
        </p:txBody>
      </p:sp>
      <p:sp>
        <p:nvSpPr>
          <p:cNvPr id="2" name="Titel 1">
            <a:extLst>
              <a:ext uri="{FF2B5EF4-FFF2-40B4-BE49-F238E27FC236}">
                <a16:creationId xmlns:a16="http://schemas.microsoft.com/office/drawing/2014/main" id="{CDAF8FF3-B6DA-BB4B-8AC2-695440616926}"/>
              </a:ext>
            </a:extLst>
          </p:cNvPr>
          <p:cNvSpPr>
            <a:spLocks noGrp="1"/>
          </p:cNvSpPr>
          <p:nvPr>
            <p:ph type="title"/>
          </p:nvPr>
        </p:nvSpPr>
        <p:spPr/>
        <p:txBody>
          <a:bodyPr/>
          <a:lstStyle/>
          <a:p>
            <a:r>
              <a:rPr lang="de-DE" dirty="0"/>
              <a:t>Pivoting</a:t>
            </a:r>
          </a:p>
        </p:txBody>
      </p:sp>
      <p:graphicFrame>
        <p:nvGraphicFramePr>
          <p:cNvPr id="4" name="Table 2">
            <a:extLst>
              <a:ext uri="{FF2B5EF4-FFF2-40B4-BE49-F238E27FC236}">
                <a16:creationId xmlns:a16="http://schemas.microsoft.com/office/drawing/2014/main" id="{28212DAF-992F-D646-B92D-5AE3DC812319}"/>
              </a:ext>
            </a:extLst>
          </p:cNvPr>
          <p:cNvGraphicFramePr>
            <a:graphicFrameLocks noGrp="1"/>
          </p:cNvGraphicFramePr>
          <p:nvPr/>
        </p:nvGraphicFramePr>
        <p:xfrm>
          <a:off x="4994740" y="1226344"/>
          <a:ext cx="2634646" cy="973037"/>
        </p:xfrm>
        <a:graphic>
          <a:graphicData uri="http://schemas.openxmlformats.org/drawingml/2006/table">
            <a:tbl>
              <a:tblPr firstRow="1" bandRow="1">
                <a:tableStyleId>{5C22544A-7EE6-4342-B048-85BDC9FD1C3A}</a:tableStyleId>
              </a:tblPr>
              <a:tblGrid>
                <a:gridCol w="1268760">
                  <a:extLst>
                    <a:ext uri="{9D8B030D-6E8A-4147-A177-3AD203B41FA5}">
                      <a16:colId xmlns:a16="http://schemas.microsoft.com/office/drawing/2014/main" val="20000"/>
                    </a:ext>
                  </a:extLst>
                </a:gridCol>
                <a:gridCol w="717873">
                  <a:extLst>
                    <a:ext uri="{9D8B030D-6E8A-4147-A177-3AD203B41FA5}">
                      <a16:colId xmlns:a16="http://schemas.microsoft.com/office/drawing/2014/main" val="20001"/>
                    </a:ext>
                  </a:extLst>
                </a:gridCol>
                <a:gridCol w="648013">
                  <a:extLst>
                    <a:ext uri="{9D8B030D-6E8A-4147-A177-3AD203B41FA5}">
                      <a16:colId xmlns:a16="http://schemas.microsoft.com/office/drawing/2014/main" val="20002"/>
                    </a:ext>
                  </a:extLst>
                </a:gridCol>
              </a:tblGrid>
              <a:tr h="223229">
                <a:tc>
                  <a:txBody>
                    <a:bodyPr/>
                    <a:lstStyle/>
                    <a:p>
                      <a:r>
                        <a:rPr lang="en-US" sz="900" dirty="0">
                          <a:solidFill>
                            <a:schemeClr val="tx1"/>
                          </a:solidFill>
                        </a:rPr>
                        <a:t>Category</a:t>
                      </a:r>
                    </a:p>
                  </a:txBody>
                  <a:tcPr marL="82296" marR="82296" marT="41148" marB="41148"/>
                </a:tc>
                <a:tc>
                  <a:txBody>
                    <a:bodyPr/>
                    <a:lstStyle/>
                    <a:p>
                      <a:r>
                        <a:rPr lang="en-US" sz="900" dirty="0">
                          <a:solidFill>
                            <a:schemeClr val="tx1"/>
                          </a:solidFill>
                        </a:rPr>
                        <a:t>Online</a:t>
                      </a:r>
                    </a:p>
                  </a:txBody>
                  <a:tcPr marL="82296" marR="82296" marT="41148" marB="41148"/>
                </a:tc>
                <a:tc>
                  <a:txBody>
                    <a:bodyPr/>
                    <a:lstStyle/>
                    <a:p>
                      <a:r>
                        <a:rPr lang="en-US" sz="900" dirty="0">
                          <a:solidFill>
                            <a:schemeClr val="tx1"/>
                          </a:solidFill>
                        </a:rPr>
                        <a:t>Onsite</a:t>
                      </a:r>
                    </a:p>
                  </a:txBody>
                  <a:tcPr marL="82296" marR="82296" marT="41148" marB="41148"/>
                </a:tc>
                <a:extLst>
                  <a:ext uri="{0D108BD9-81ED-4DB2-BD59-A6C34878D82A}">
                    <a16:rowId xmlns:a16="http://schemas.microsoft.com/office/drawing/2014/main" val="10000"/>
                  </a:ext>
                </a:extLst>
              </a:tr>
              <a:tr h="249936">
                <a:tc>
                  <a:txBody>
                    <a:bodyPr/>
                    <a:lstStyle/>
                    <a:p>
                      <a:r>
                        <a:rPr lang="en-US" sz="1100" dirty="0"/>
                        <a:t>Clothing</a:t>
                      </a:r>
                    </a:p>
                  </a:txBody>
                  <a:tcPr marL="82296" marR="82296" marT="41148" marB="41148"/>
                </a:tc>
                <a:tc>
                  <a:txBody>
                    <a:bodyPr/>
                    <a:lstStyle/>
                    <a:p>
                      <a:r>
                        <a:rPr lang="en-US" sz="1100" dirty="0"/>
                        <a:t>2</a:t>
                      </a:r>
                    </a:p>
                  </a:txBody>
                  <a:tcPr marL="82296" marR="82296" marT="41148" marB="41148"/>
                </a:tc>
                <a:tc>
                  <a:txBody>
                    <a:bodyPr/>
                    <a:lstStyle/>
                    <a:p>
                      <a:r>
                        <a:rPr lang="en-US" sz="1100" dirty="0"/>
                        <a:t>1</a:t>
                      </a:r>
                    </a:p>
                  </a:txBody>
                  <a:tcPr marL="82296" marR="82296" marT="41148" marB="41148"/>
                </a:tc>
                <a:extLst>
                  <a:ext uri="{0D108BD9-81ED-4DB2-BD59-A6C34878D82A}">
                    <a16:rowId xmlns:a16="http://schemas.microsoft.com/office/drawing/2014/main" val="10001"/>
                  </a:ext>
                </a:extLst>
              </a:tr>
              <a:tr h="249936">
                <a:tc>
                  <a:txBody>
                    <a:bodyPr/>
                    <a:lstStyle/>
                    <a:p>
                      <a:r>
                        <a:rPr lang="en-US" sz="1100" dirty="0"/>
                        <a:t>Home</a:t>
                      </a:r>
                    </a:p>
                  </a:txBody>
                  <a:tcPr marL="82296" marR="82296" marT="41148" marB="41148"/>
                </a:tc>
                <a:tc>
                  <a:txBody>
                    <a:bodyPr/>
                    <a:lstStyle/>
                    <a:p>
                      <a:r>
                        <a:rPr lang="en-US" sz="1100" dirty="0"/>
                        <a:t>0</a:t>
                      </a:r>
                    </a:p>
                  </a:txBody>
                  <a:tcPr marL="82296" marR="82296" marT="41148" marB="41148"/>
                </a:tc>
                <a:tc>
                  <a:txBody>
                    <a:bodyPr/>
                    <a:lstStyle/>
                    <a:p>
                      <a:r>
                        <a:rPr lang="en-US" sz="1100" dirty="0"/>
                        <a:t>1</a:t>
                      </a:r>
                    </a:p>
                  </a:txBody>
                  <a:tcPr marL="82296" marR="82296" marT="41148" marB="41148"/>
                </a:tc>
                <a:extLst>
                  <a:ext uri="{0D108BD9-81ED-4DB2-BD59-A6C34878D82A}">
                    <a16:rowId xmlns:a16="http://schemas.microsoft.com/office/drawing/2014/main" val="10002"/>
                  </a:ext>
                </a:extLst>
              </a:tr>
              <a:tr h="249936">
                <a:tc>
                  <a:txBody>
                    <a:bodyPr/>
                    <a:lstStyle/>
                    <a:p>
                      <a:r>
                        <a:rPr lang="en-US" sz="1100" dirty="0"/>
                        <a:t>Electronics</a:t>
                      </a:r>
                    </a:p>
                  </a:txBody>
                  <a:tcPr marL="82296" marR="82296" marT="41148" marB="41148"/>
                </a:tc>
                <a:tc>
                  <a:txBody>
                    <a:bodyPr/>
                    <a:lstStyle/>
                    <a:p>
                      <a:r>
                        <a:rPr lang="en-US" sz="1100" dirty="0"/>
                        <a:t>2</a:t>
                      </a:r>
                    </a:p>
                  </a:txBody>
                  <a:tcPr marL="82296" marR="82296" marT="41148" marB="41148"/>
                </a:tc>
                <a:tc>
                  <a:txBody>
                    <a:bodyPr/>
                    <a:lstStyle/>
                    <a:p>
                      <a:r>
                        <a:rPr lang="en-US" sz="1100" dirty="0"/>
                        <a:t>0</a:t>
                      </a:r>
                    </a:p>
                  </a:txBody>
                  <a:tcPr marL="82296" marR="82296" marT="41148" marB="41148"/>
                </a:tc>
                <a:extLst>
                  <a:ext uri="{0D108BD9-81ED-4DB2-BD59-A6C34878D82A}">
                    <a16:rowId xmlns:a16="http://schemas.microsoft.com/office/drawing/2014/main" val="1939714759"/>
                  </a:ext>
                </a:extLst>
              </a:tr>
            </a:tbl>
          </a:graphicData>
        </a:graphic>
      </p:graphicFrame>
      <p:sp>
        <p:nvSpPr>
          <p:cNvPr id="5" name="TextBox 4">
            <a:extLst>
              <a:ext uri="{FF2B5EF4-FFF2-40B4-BE49-F238E27FC236}">
                <a16:creationId xmlns:a16="http://schemas.microsoft.com/office/drawing/2014/main" id="{72F523F2-1C72-1F44-AE4D-9D8713AB8B68}"/>
              </a:ext>
            </a:extLst>
          </p:cNvPr>
          <p:cNvSpPr txBox="1"/>
          <p:nvPr/>
        </p:nvSpPr>
        <p:spPr>
          <a:xfrm>
            <a:off x="5004607" y="874800"/>
            <a:ext cx="2080634" cy="341632"/>
          </a:xfrm>
          <a:prstGeom prst="rect">
            <a:avLst/>
          </a:prstGeom>
          <a:noFill/>
        </p:spPr>
        <p:txBody>
          <a:bodyPr wrap="none" rtlCol="0">
            <a:spAutoFit/>
          </a:bodyPr>
          <a:lstStyle/>
          <a:p>
            <a:r>
              <a:rPr lang="en-US" sz="1620" dirty="0"/>
              <a:t>Aggregation: Count</a:t>
            </a:r>
          </a:p>
        </p:txBody>
      </p:sp>
      <p:sp>
        <p:nvSpPr>
          <p:cNvPr id="6" name="TextBox 9">
            <a:extLst>
              <a:ext uri="{FF2B5EF4-FFF2-40B4-BE49-F238E27FC236}">
                <a16:creationId xmlns:a16="http://schemas.microsoft.com/office/drawing/2014/main" id="{5C4DCAD2-554A-994E-B451-E054C0091F18}"/>
              </a:ext>
            </a:extLst>
          </p:cNvPr>
          <p:cNvSpPr txBox="1"/>
          <p:nvPr/>
        </p:nvSpPr>
        <p:spPr>
          <a:xfrm>
            <a:off x="5004609" y="2920690"/>
            <a:ext cx="3652988" cy="341632"/>
          </a:xfrm>
          <a:prstGeom prst="rect">
            <a:avLst/>
          </a:prstGeom>
          <a:noFill/>
        </p:spPr>
        <p:txBody>
          <a:bodyPr wrap="none" rtlCol="0">
            <a:spAutoFit/>
          </a:bodyPr>
          <a:lstStyle/>
          <a:p>
            <a:r>
              <a:rPr lang="en-US" sz="1620" dirty="0"/>
              <a:t>Aggregation: Sum (# Ordered Items)</a:t>
            </a:r>
          </a:p>
        </p:txBody>
      </p:sp>
      <p:cxnSp>
        <p:nvCxnSpPr>
          <p:cNvPr id="8" name="Straight Arrow Connector 6">
            <a:extLst>
              <a:ext uri="{FF2B5EF4-FFF2-40B4-BE49-F238E27FC236}">
                <a16:creationId xmlns:a16="http://schemas.microsoft.com/office/drawing/2014/main" id="{12C68BE7-8457-AD4F-B995-7B392F228010}"/>
              </a:ext>
            </a:extLst>
          </p:cNvPr>
          <p:cNvCxnSpPr>
            <a:cxnSpLocks/>
            <a:stCxn id="3" idx="3"/>
          </p:cNvCxnSpPr>
          <p:nvPr/>
        </p:nvCxnSpPr>
        <p:spPr>
          <a:xfrm flipV="1">
            <a:off x="4339683" y="1848241"/>
            <a:ext cx="634145" cy="758042"/>
          </a:xfrm>
          <a:prstGeom prst="straightConnector1">
            <a:avLst/>
          </a:prstGeom>
          <a:ln w="31750">
            <a:tailEnd type="triangle"/>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18">
            <a:extLst>
              <a:ext uri="{FF2B5EF4-FFF2-40B4-BE49-F238E27FC236}">
                <a16:creationId xmlns:a16="http://schemas.microsoft.com/office/drawing/2014/main" id="{7E2FBEED-E4DB-4C4B-8315-56AAA3D70F2E}"/>
              </a:ext>
            </a:extLst>
          </p:cNvPr>
          <p:cNvCxnSpPr>
            <a:cxnSpLocks/>
            <a:stCxn id="3" idx="3"/>
          </p:cNvCxnSpPr>
          <p:nvPr/>
        </p:nvCxnSpPr>
        <p:spPr>
          <a:xfrm>
            <a:off x="4339683" y="2606283"/>
            <a:ext cx="582333" cy="712841"/>
          </a:xfrm>
          <a:prstGeom prst="straightConnector1">
            <a:avLst/>
          </a:prstGeom>
          <a:ln w="31750">
            <a:tailEnd type="triangle"/>
          </a:ln>
          <a:effectLst/>
        </p:spPr>
        <p:style>
          <a:lnRef idx="2">
            <a:schemeClr val="accent1"/>
          </a:lnRef>
          <a:fillRef idx="0">
            <a:schemeClr val="accent1"/>
          </a:fillRef>
          <a:effectRef idx="1">
            <a:schemeClr val="accent1"/>
          </a:effectRef>
          <a:fontRef idx="minor">
            <a:schemeClr val="tx1"/>
          </a:fontRef>
        </p:style>
      </p:cxnSp>
      <p:graphicFrame>
        <p:nvGraphicFramePr>
          <p:cNvPr id="10" name="Table 20">
            <a:extLst>
              <a:ext uri="{FF2B5EF4-FFF2-40B4-BE49-F238E27FC236}">
                <a16:creationId xmlns:a16="http://schemas.microsoft.com/office/drawing/2014/main" id="{310C3EC1-CDDE-A44A-B14B-7719AB98EF45}"/>
              </a:ext>
            </a:extLst>
          </p:cNvPr>
          <p:cNvGraphicFramePr>
            <a:graphicFrameLocks noGrp="1"/>
          </p:cNvGraphicFramePr>
          <p:nvPr/>
        </p:nvGraphicFramePr>
        <p:xfrm>
          <a:off x="5008776" y="3253093"/>
          <a:ext cx="2634646" cy="973037"/>
        </p:xfrm>
        <a:graphic>
          <a:graphicData uri="http://schemas.openxmlformats.org/drawingml/2006/table">
            <a:tbl>
              <a:tblPr firstRow="1" bandRow="1">
                <a:tableStyleId>{5C22544A-7EE6-4342-B048-85BDC9FD1C3A}</a:tableStyleId>
              </a:tblPr>
              <a:tblGrid>
                <a:gridCol w="1268760">
                  <a:extLst>
                    <a:ext uri="{9D8B030D-6E8A-4147-A177-3AD203B41FA5}">
                      <a16:colId xmlns:a16="http://schemas.microsoft.com/office/drawing/2014/main" val="20000"/>
                    </a:ext>
                  </a:extLst>
                </a:gridCol>
                <a:gridCol w="717873">
                  <a:extLst>
                    <a:ext uri="{9D8B030D-6E8A-4147-A177-3AD203B41FA5}">
                      <a16:colId xmlns:a16="http://schemas.microsoft.com/office/drawing/2014/main" val="20001"/>
                    </a:ext>
                  </a:extLst>
                </a:gridCol>
                <a:gridCol w="648013">
                  <a:extLst>
                    <a:ext uri="{9D8B030D-6E8A-4147-A177-3AD203B41FA5}">
                      <a16:colId xmlns:a16="http://schemas.microsoft.com/office/drawing/2014/main" val="20002"/>
                    </a:ext>
                  </a:extLst>
                </a:gridCol>
              </a:tblGrid>
              <a:tr h="223229">
                <a:tc>
                  <a:txBody>
                    <a:bodyPr/>
                    <a:lstStyle/>
                    <a:p>
                      <a:r>
                        <a:rPr lang="en-US" sz="900" dirty="0">
                          <a:solidFill>
                            <a:schemeClr val="tx1"/>
                          </a:solidFill>
                        </a:rPr>
                        <a:t>Category</a:t>
                      </a:r>
                    </a:p>
                  </a:txBody>
                  <a:tcPr marL="82296" marR="82296" marT="41148" marB="41148"/>
                </a:tc>
                <a:tc>
                  <a:txBody>
                    <a:bodyPr/>
                    <a:lstStyle/>
                    <a:p>
                      <a:r>
                        <a:rPr lang="en-US" sz="900" dirty="0">
                          <a:solidFill>
                            <a:schemeClr val="tx1"/>
                          </a:solidFill>
                        </a:rPr>
                        <a:t>Online</a:t>
                      </a:r>
                    </a:p>
                  </a:txBody>
                  <a:tcPr marL="82296" marR="82296" marT="41148" marB="41148"/>
                </a:tc>
                <a:tc>
                  <a:txBody>
                    <a:bodyPr/>
                    <a:lstStyle/>
                    <a:p>
                      <a:r>
                        <a:rPr lang="en-US" sz="900" dirty="0">
                          <a:solidFill>
                            <a:schemeClr val="tx1"/>
                          </a:solidFill>
                        </a:rPr>
                        <a:t>Onsite</a:t>
                      </a:r>
                    </a:p>
                  </a:txBody>
                  <a:tcPr marL="82296" marR="82296" marT="41148" marB="41148"/>
                </a:tc>
                <a:extLst>
                  <a:ext uri="{0D108BD9-81ED-4DB2-BD59-A6C34878D82A}">
                    <a16:rowId xmlns:a16="http://schemas.microsoft.com/office/drawing/2014/main" val="10000"/>
                  </a:ext>
                </a:extLst>
              </a:tr>
              <a:tr h="249936">
                <a:tc>
                  <a:txBody>
                    <a:bodyPr/>
                    <a:lstStyle/>
                    <a:p>
                      <a:r>
                        <a:rPr lang="en-US" sz="1100" dirty="0"/>
                        <a:t>Clothing</a:t>
                      </a:r>
                    </a:p>
                  </a:txBody>
                  <a:tcPr marL="82296" marR="82296" marT="41148" marB="41148"/>
                </a:tc>
                <a:tc>
                  <a:txBody>
                    <a:bodyPr/>
                    <a:lstStyle/>
                    <a:p>
                      <a:r>
                        <a:rPr lang="en-US" sz="1100" dirty="0"/>
                        <a:t>7</a:t>
                      </a:r>
                    </a:p>
                  </a:txBody>
                  <a:tcPr marL="82296" marR="82296" marT="41148" marB="41148"/>
                </a:tc>
                <a:tc>
                  <a:txBody>
                    <a:bodyPr/>
                    <a:lstStyle/>
                    <a:p>
                      <a:r>
                        <a:rPr lang="en-US" sz="1100" dirty="0"/>
                        <a:t>1</a:t>
                      </a:r>
                    </a:p>
                  </a:txBody>
                  <a:tcPr marL="82296" marR="82296" marT="41148" marB="41148"/>
                </a:tc>
                <a:extLst>
                  <a:ext uri="{0D108BD9-81ED-4DB2-BD59-A6C34878D82A}">
                    <a16:rowId xmlns:a16="http://schemas.microsoft.com/office/drawing/2014/main" val="10001"/>
                  </a:ext>
                </a:extLst>
              </a:tr>
              <a:tr h="249936">
                <a:tc>
                  <a:txBody>
                    <a:bodyPr/>
                    <a:lstStyle/>
                    <a:p>
                      <a:r>
                        <a:rPr lang="en-US" sz="1100" dirty="0"/>
                        <a:t>Home</a:t>
                      </a:r>
                    </a:p>
                  </a:txBody>
                  <a:tcPr marL="82296" marR="82296" marT="41148" marB="41148"/>
                </a:tc>
                <a:tc>
                  <a:txBody>
                    <a:bodyPr/>
                    <a:lstStyle/>
                    <a:p>
                      <a:r>
                        <a:rPr lang="en-US" sz="1100" dirty="0"/>
                        <a:t>0</a:t>
                      </a:r>
                    </a:p>
                  </a:txBody>
                  <a:tcPr marL="82296" marR="82296" marT="41148" marB="41148"/>
                </a:tc>
                <a:tc>
                  <a:txBody>
                    <a:bodyPr/>
                    <a:lstStyle/>
                    <a:p>
                      <a:r>
                        <a:rPr lang="en-US" sz="1100" dirty="0"/>
                        <a:t>3</a:t>
                      </a:r>
                    </a:p>
                  </a:txBody>
                  <a:tcPr marL="82296" marR="82296" marT="41148" marB="41148"/>
                </a:tc>
                <a:extLst>
                  <a:ext uri="{0D108BD9-81ED-4DB2-BD59-A6C34878D82A}">
                    <a16:rowId xmlns:a16="http://schemas.microsoft.com/office/drawing/2014/main" val="10002"/>
                  </a:ext>
                </a:extLst>
              </a:tr>
              <a:tr h="249936">
                <a:tc>
                  <a:txBody>
                    <a:bodyPr/>
                    <a:lstStyle/>
                    <a:p>
                      <a:r>
                        <a:rPr lang="en-US" sz="1100" dirty="0"/>
                        <a:t>Electronics</a:t>
                      </a:r>
                    </a:p>
                  </a:txBody>
                  <a:tcPr marL="82296" marR="82296" marT="41148" marB="41148"/>
                </a:tc>
                <a:tc>
                  <a:txBody>
                    <a:bodyPr/>
                    <a:lstStyle/>
                    <a:p>
                      <a:r>
                        <a:rPr lang="en-US" sz="1100" dirty="0"/>
                        <a:t>12</a:t>
                      </a:r>
                    </a:p>
                  </a:txBody>
                  <a:tcPr marL="82296" marR="82296" marT="41148" marB="41148"/>
                </a:tc>
                <a:tc>
                  <a:txBody>
                    <a:bodyPr/>
                    <a:lstStyle/>
                    <a:p>
                      <a:r>
                        <a:rPr lang="en-US" sz="1100" dirty="0"/>
                        <a:t>0</a:t>
                      </a:r>
                    </a:p>
                  </a:txBody>
                  <a:tcPr marL="82296" marR="82296" marT="41148" marB="41148"/>
                </a:tc>
                <a:extLst>
                  <a:ext uri="{0D108BD9-81ED-4DB2-BD59-A6C34878D82A}">
                    <a16:rowId xmlns:a16="http://schemas.microsoft.com/office/drawing/2014/main" val="1939714759"/>
                  </a:ext>
                </a:extLst>
              </a:tr>
            </a:tbl>
          </a:graphicData>
        </a:graphic>
      </p:graphicFrame>
      <p:graphicFrame>
        <p:nvGraphicFramePr>
          <p:cNvPr id="3" name="Table 14">
            <a:extLst>
              <a:ext uri="{FF2B5EF4-FFF2-40B4-BE49-F238E27FC236}">
                <a16:creationId xmlns:a16="http://schemas.microsoft.com/office/drawing/2014/main" id="{A71431F4-ACDA-A141-F711-46023CEC40AD}"/>
              </a:ext>
            </a:extLst>
          </p:cNvPr>
          <p:cNvGraphicFramePr>
            <a:graphicFrameLocks noGrp="1"/>
          </p:cNvGraphicFramePr>
          <p:nvPr/>
        </p:nvGraphicFramePr>
        <p:xfrm>
          <a:off x="686695" y="1565328"/>
          <a:ext cx="3652988" cy="2081910"/>
        </p:xfrm>
        <a:graphic>
          <a:graphicData uri="http://schemas.openxmlformats.org/drawingml/2006/table">
            <a:tbl>
              <a:tblPr firstRow="1" bandRow="1">
                <a:tableStyleId>{5C22544A-7EE6-4342-B048-85BDC9FD1C3A}</a:tableStyleId>
              </a:tblPr>
              <a:tblGrid>
                <a:gridCol w="762061">
                  <a:extLst>
                    <a:ext uri="{9D8B030D-6E8A-4147-A177-3AD203B41FA5}">
                      <a16:colId xmlns:a16="http://schemas.microsoft.com/office/drawing/2014/main" val="20000"/>
                    </a:ext>
                  </a:extLst>
                </a:gridCol>
                <a:gridCol w="762061">
                  <a:extLst>
                    <a:ext uri="{9D8B030D-6E8A-4147-A177-3AD203B41FA5}">
                      <a16:colId xmlns:a16="http://schemas.microsoft.com/office/drawing/2014/main" val="826096769"/>
                    </a:ext>
                  </a:extLst>
                </a:gridCol>
                <a:gridCol w="1011211">
                  <a:extLst>
                    <a:ext uri="{9D8B030D-6E8A-4147-A177-3AD203B41FA5}">
                      <a16:colId xmlns:a16="http://schemas.microsoft.com/office/drawing/2014/main" val="20001"/>
                    </a:ext>
                  </a:extLst>
                </a:gridCol>
                <a:gridCol w="1117655">
                  <a:extLst>
                    <a:ext uri="{9D8B030D-6E8A-4147-A177-3AD203B41FA5}">
                      <a16:colId xmlns:a16="http://schemas.microsoft.com/office/drawing/2014/main" val="20002"/>
                    </a:ext>
                  </a:extLst>
                </a:gridCol>
              </a:tblGrid>
              <a:tr h="356616">
                <a:tc>
                  <a:txBody>
                    <a:bodyPr/>
                    <a:lstStyle/>
                    <a:p>
                      <a:pPr algn="l"/>
                      <a:r>
                        <a:rPr lang="en-US" sz="900" dirty="0">
                          <a:solidFill>
                            <a:schemeClr val="tx1"/>
                          </a:solidFill>
                        </a:rPr>
                        <a:t>Product ID</a:t>
                      </a:r>
                    </a:p>
                  </a:txBody>
                  <a:tcPr marL="82296" marR="82296" marT="41148" marB="41148" anchor="ctr"/>
                </a:tc>
                <a:tc>
                  <a:txBody>
                    <a:bodyPr/>
                    <a:lstStyle/>
                    <a:p>
                      <a:pPr algn="l"/>
                      <a:r>
                        <a:rPr lang="en-US" sz="900" dirty="0">
                          <a:solidFill>
                            <a:schemeClr val="tx1"/>
                          </a:solidFill>
                        </a:rPr>
                        <a:t>Store</a:t>
                      </a:r>
                    </a:p>
                  </a:txBody>
                  <a:tcPr marL="82296" marR="82296" marT="41148" marB="41148" anchor="ctr"/>
                </a:tc>
                <a:tc>
                  <a:txBody>
                    <a:bodyPr/>
                    <a:lstStyle/>
                    <a:p>
                      <a:pPr algn="l"/>
                      <a:r>
                        <a:rPr lang="en-US" sz="900" dirty="0">
                          <a:solidFill>
                            <a:schemeClr val="tx1"/>
                          </a:solidFill>
                        </a:rPr>
                        <a:t>Category</a:t>
                      </a:r>
                    </a:p>
                  </a:txBody>
                  <a:tcPr marL="82296" marR="82296" marT="41148" marB="41148" anchor="ctr"/>
                </a:tc>
                <a:tc>
                  <a:txBody>
                    <a:bodyPr/>
                    <a:lstStyle/>
                    <a:p>
                      <a:pPr algn="l"/>
                      <a:r>
                        <a:rPr lang="en-US" sz="900" dirty="0">
                          <a:solidFill>
                            <a:schemeClr val="tx1"/>
                          </a:solidFill>
                        </a:rPr>
                        <a:t># Ordered Items</a:t>
                      </a:r>
                    </a:p>
                  </a:txBody>
                  <a:tcPr marL="82296" marR="82296" marT="41148" marB="41148" anchor="ctr"/>
                </a:tc>
                <a:extLst>
                  <a:ext uri="{0D108BD9-81ED-4DB2-BD59-A6C34878D82A}">
                    <a16:rowId xmlns:a16="http://schemas.microsoft.com/office/drawing/2014/main" val="10000"/>
                  </a:ext>
                </a:extLst>
              </a:tr>
              <a:tr h="287549">
                <a:tc>
                  <a:txBody>
                    <a:bodyPr/>
                    <a:lstStyle/>
                    <a:p>
                      <a:pPr algn="l"/>
                      <a:r>
                        <a:rPr lang="en-US" sz="1100" dirty="0"/>
                        <a:t>P 1</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2</a:t>
                      </a:r>
                    </a:p>
                  </a:txBody>
                  <a:tcPr marL="82296" marR="82296" marT="41148" marB="41148"/>
                </a:tc>
                <a:extLst>
                  <a:ext uri="{0D108BD9-81ED-4DB2-BD59-A6C34878D82A}">
                    <a16:rowId xmlns:a16="http://schemas.microsoft.com/office/drawing/2014/main" val="10001"/>
                  </a:ext>
                </a:extLst>
              </a:tr>
              <a:tr h="287549">
                <a:tc>
                  <a:txBody>
                    <a:bodyPr/>
                    <a:lstStyle/>
                    <a:p>
                      <a:pPr algn="l"/>
                      <a:r>
                        <a:rPr lang="en-US" sz="1100" dirty="0"/>
                        <a:t>P 2</a:t>
                      </a:r>
                    </a:p>
                  </a:txBody>
                  <a:tcPr marL="82296" marR="82296" marT="41148" marB="41148"/>
                </a:tc>
                <a:tc>
                  <a:txBody>
                    <a:bodyPr/>
                    <a:lstStyle/>
                    <a:p>
                      <a:pPr algn="l"/>
                      <a:r>
                        <a:rPr lang="en-US" sz="1100" dirty="0"/>
                        <a:t>Onsite</a:t>
                      </a:r>
                    </a:p>
                  </a:txBody>
                  <a:tcPr marL="82296" marR="82296" marT="41148" marB="41148"/>
                </a:tc>
                <a:tc>
                  <a:txBody>
                    <a:bodyPr/>
                    <a:lstStyle/>
                    <a:p>
                      <a:pPr algn="l"/>
                      <a:r>
                        <a:rPr lang="en-US" sz="1100" dirty="0"/>
                        <a:t>Home</a:t>
                      </a:r>
                    </a:p>
                  </a:txBody>
                  <a:tcPr marL="82296" marR="82296" marT="41148" marB="41148"/>
                </a:tc>
                <a:tc>
                  <a:txBody>
                    <a:bodyPr/>
                    <a:lstStyle/>
                    <a:p>
                      <a:pPr algn="l"/>
                      <a:r>
                        <a:rPr lang="en-US" sz="1100" dirty="0"/>
                        <a:t>3</a:t>
                      </a:r>
                    </a:p>
                  </a:txBody>
                  <a:tcPr marL="82296" marR="82296" marT="41148" marB="41148"/>
                </a:tc>
                <a:extLst>
                  <a:ext uri="{0D108BD9-81ED-4DB2-BD59-A6C34878D82A}">
                    <a16:rowId xmlns:a16="http://schemas.microsoft.com/office/drawing/2014/main" val="10002"/>
                  </a:ext>
                </a:extLst>
              </a:tr>
              <a:tr h="287549">
                <a:tc>
                  <a:txBody>
                    <a:bodyPr/>
                    <a:lstStyle/>
                    <a:p>
                      <a:pPr algn="l"/>
                      <a:r>
                        <a:rPr lang="en-US" sz="1100" dirty="0"/>
                        <a:t>P 3</a:t>
                      </a:r>
                    </a:p>
                  </a:txBody>
                  <a:tcPr marL="82296" marR="82296" marT="41148" marB="41148"/>
                </a:tc>
                <a:tc>
                  <a:txBody>
                    <a:bodyPr/>
                    <a:lstStyle/>
                    <a:p>
                      <a:pPr algn="l"/>
                      <a:r>
                        <a:rPr lang="en-US" sz="1100" dirty="0"/>
                        <a:t>Onsite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1</a:t>
                      </a:r>
                    </a:p>
                  </a:txBody>
                  <a:tcPr marL="82296" marR="82296" marT="41148" marB="41148"/>
                </a:tc>
                <a:extLst>
                  <a:ext uri="{0D108BD9-81ED-4DB2-BD59-A6C34878D82A}">
                    <a16:rowId xmlns:a16="http://schemas.microsoft.com/office/drawing/2014/main" val="10003"/>
                  </a:ext>
                </a:extLst>
              </a:tr>
              <a:tr h="287549">
                <a:tc>
                  <a:txBody>
                    <a:bodyPr/>
                    <a:lstStyle/>
                    <a:p>
                      <a:pPr algn="l"/>
                      <a:r>
                        <a:rPr lang="en-US" sz="1100" dirty="0"/>
                        <a:t>P 4</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5</a:t>
                      </a:r>
                    </a:p>
                  </a:txBody>
                  <a:tcPr marL="82296" marR="82296" marT="41148" marB="41148"/>
                </a:tc>
                <a:extLst>
                  <a:ext uri="{0D108BD9-81ED-4DB2-BD59-A6C34878D82A}">
                    <a16:rowId xmlns:a16="http://schemas.microsoft.com/office/drawing/2014/main" val="10004"/>
                  </a:ext>
                </a:extLst>
              </a:tr>
              <a:tr h="287549">
                <a:tc>
                  <a:txBody>
                    <a:bodyPr/>
                    <a:lstStyle/>
                    <a:p>
                      <a:pPr algn="l"/>
                      <a:r>
                        <a:rPr lang="en-US" sz="1100" dirty="0"/>
                        <a:t>P 5</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Electronics</a:t>
                      </a:r>
                    </a:p>
                  </a:txBody>
                  <a:tcPr marL="82296" marR="82296" marT="41148" marB="41148"/>
                </a:tc>
                <a:tc>
                  <a:txBody>
                    <a:bodyPr/>
                    <a:lstStyle/>
                    <a:p>
                      <a:pPr algn="l"/>
                      <a:r>
                        <a:rPr lang="en-US" sz="1100" dirty="0"/>
                        <a:t>7</a:t>
                      </a:r>
                    </a:p>
                  </a:txBody>
                  <a:tcPr marL="82296" marR="82296" marT="41148" marB="41148"/>
                </a:tc>
                <a:extLst>
                  <a:ext uri="{0D108BD9-81ED-4DB2-BD59-A6C34878D82A}">
                    <a16:rowId xmlns:a16="http://schemas.microsoft.com/office/drawing/2014/main" val="10005"/>
                  </a:ext>
                </a:extLst>
              </a:tr>
              <a:tr h="287549">
                <a:tc>
                  <a:txBody>
                    <a:bodyPr/>
                    <a:lstStyle/>
                    <a:p>
                      <a:pPr algn="l"/>
                      <a:r>
                        <a:rPr lang="en-US" sz="1100" dirty="0"/>
                        <a:t>P 6</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Electronics</a:t>
                      </a:r>
                    </a:p>
                  </a:txBody>
                  <a:tcPr marL="82296" marR="82296" marT="41148" marB="41148"/>
                </a:tc>
                <a:tc>
                  <a:txBody>
                    <a:bodyPr/>
                    <a:lstStyle/>
                    <a:p>
                      <a:pPr algn="l"/>
                      <a:r>
                        <a:rPr lang="en-US" sz="1100" dirty="0"/>
                        <a:t>5</a:t>
                      </a:r>
                    </a:p>
                  </a:txBody>
                  <a:tcPr marL="82296" marR="82296" marT="41148" marB="41148"/>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115827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liennummernplatzhalter 15">
            <a:extLst>
              <a:ext uri="{FF2B5EF4-FFF2-40B4-BE49-F238E27FC236}">
                <a16:creationId xmlns:a16="http://schemas.microsoft.com/office/drawing/2014/main" id="{DDC6F629-2FA0-874C-973F-D540D85D5305}"/>
              </a:ext>
            </a:extLst>
          </p:cNvPr>
          <p:cNvSpPr>
            <a:spLocks noGrp="1"/>
          </p:cNvSpPr>
          <p:nvPr>
            <p:ph type="sldNum" sz="quarter" idx="12"/>
          </p:nvPr>
        </p:nvSpPr>
        <p:spPr/>
        <p:txBody>
          <a:bodyPr/>
          <a:lstStyle/>
          <a:p>
            <a:fld id="{220B6647-BD7A-7942-B66E-0DFF9B72D92D}" type="slidenum">
              <a:rPr lang="en-US" smtClean="0"/>
              <a:pPr/>
              <a:t>82</a:t>
            </a:fld>
            <a:endParaRPr lang="en-US" dirty="0"/>
          </a:p>
        </p:txBody>
      </p:sp>
      <p:sp>
        <p:nvSpPr>
          <p:cNvPr id="2" name="Titel 1">
            <a:extLst>
              <a:ext uri="{FF2B5EF4-FFF2-40B4-BE49-F238E27FC236}">
                <a16:creationId xmlns:a16="http://schemas.microsoft.com/office/drawing/2014/main" id="{11073575-12B9-A342-A8B4-4A602F84DAAF}"/>
              </a:ext>
            </a:extLst>
          </p:cNvPr>
          <p:cNvSpPr>
            <a:spLocks noGrp="1"/>
          </p:cNvSpPr>
          <p:nvPr>
            <p:ph type="title"/>
          </p:nvPr>
        </p:nvSpPr>
        <p:spPr/>
        <p:txBody>
          <a:bodyPr/>
          <a:lstStyle/>
          <a:p>
            <a:r>
              <a:rPr lang="de-DE" dirty="0"/>
              <a:t>Pivoting</a:t>
            </a:r>
          </a:p>
        </p:txBody>
      </p:sp>
      <p:graphicFrame>
        <p:nvGraphicFramePr>
          <p:cNvPr id="5" name="Table 14">
            <a:extLst>
              <a:ext uri="{FF2B5EF4-FFF2-40B4-BE49-F238E27FC236}">
                <a16:creationId xmlns:a16="http://schemas.microsoft.com/office/drawing/2014/main" id="{4874E77A-DF25-E04D-BB62-494CB2B2F51F}"/>
              </a:ext>
            </a:extLst>
          </p:cNvPr>
          <p:cNvGraphicFramePr>
            <a:graphicFrameLocks noGrp="1"/>
          </p:cNvGraphicFramePr>
          <p:nvPr/>
        </p:nvGraphicFramePr>
        <p:xfrm>
          <a:off x="686695" y="1565328"/>
          <a:ext cx="3652988" cy="2081910"/>
        </p:xfrm>
        <a:graphic>
          <a:graphicData uri="http://schemas.openxmlformats.org/drawingml/2006/table">
            <a:tbl>
              <a:tblPr firstRow="1" bandRow="1">
                <a:tableStyleId>{5C22544A-7EE6-4342-B048-85BDC9FD1C3A}</a:tableStyleId>
              </a:tblPr>
              <a:tblGrid>
                <a:gridCol w="762061">
                  <a:extLst>
                    <a:ext uri="{9D8B030D-6E8A-4147-A177-3AD203B41FA5}">
                      <a16:colId xmlns:a16="http://schemas.microsoft.com/office/drawing/2014/main" val="20000"/>
                    </a:ext>
                  </a:extLst>
                </a:gridCol>
                <a:gridCol w="762061">
                  <a:extLst>
                    <a:ext uri="{9D8B030D-6E8A-4147-A177-3AD203B41FA5}">
                      <a16:colId xmlns:a16="http://schemas.microsoft.com/office/drawing/2014/main" val="826096769"/>
                    </a:ext>
                  </a:extLst>
                </a:gridCol>
                <a:gridCol w="1011211">
                  <a:extLst>
                    <a:ext uri="{9D8B030D-6E8A-4147-A177-3AD203B41FA5}">
                      <a16:colId xmlns:a16="http://schemas.microsoft.com/office/drawing/2014/main" val="20001"/>
                    </a:ext>
                  </a:extLst>
                </a:gridCol>
                <a:gridCol w="1117655">
                  <a:extLst>
                    <a:ext uri="{9D8B030D-6E8A-4147-A177-3AD203B41FA5}">
                      <a16:colId xmlns:a16="http://schemas.microsoft.com/office/drawing/2014/main" val="20002"/>
                    </a:ext>
                  </a:extLst>
                </a:gridCol>
              </a:tblGrid>
              <a:tr h="356616">
                <a:tc>
                  <a:txBody>
                    <a:bodyPr/>
                    <a:lstStyle/>
                    <a:p>
                      <a:pPr algn="l"/>
                      <a:r>
                        <a:rPr lang="en-US" sz="900" dirty="0">
                          <a:solidFill>
                            <a:schemeClr val="tx1"/>
                          </a:solidFill>
                        </a:rPr>
                        <a:t>Product ID</a:t>
                      </a:r>
                    </a:p>
                  </a:txBody>
                  <a:tcPr marL="82296" marR="82296" marT="41148" marB="41148" anchor="ctr"/>
                </a:tc>
                <a:tc>
                  <a:txBody>
                    <a:bodyPr/>
                    <a:lstStyle/>
                    <a:p>
                      <a:pPr algn="l"/>
                      <a:r>
                        <a:rPr lang="en-US" sz="900" dirty="0">
                          <a:solidFill>
                            <a:schemeClr val="tx1"/>
                          </a:solidFill>
                        </a:rPr>
                        <a:t>Store</a:t>
                      </a:r>
                    </a:p>
                  </a:txBody>
                  <a:tcPr marL="82296" marR="82296" marT="41148" marB="41148" anchor="ctr"/>
                </a:tc>
                <a:tc>
                  <a:txBody>
                    <a:bodyPr/>
                    <a:lstStyle/>
                    <a:p>
                      <a:pPr algn="l"/>
                      <a:r>
                        <a:rPr lang="en-US" sz="900" dirty="0">
                          <a:solidFill>
                            <a:schemeClr val="tx1"/>
                          </a:solidFill>
                        </a:rPr>
                        <a:t>Category</a:t>
                      </a:r>
                    </a:p>
                  </a:txBody>
                  <a:tcPr marL="82296" marR="82296" marT="41148" marB="41148" anchor="ctr"/>
                </a:tc>
                <a:tc>
                  <a:txBody>
                    <a:bodyPr/>
                    <a:lstStyle/>
                    <a:p>
                      <a:pPr algn="l"/>
                      <a:r>
                        <a:rPr lang="en-US" sz="900" dirty="0">
                          <a:solidFill>
                            <a:schemeClr val="tx1"/>
                          </a:solidFill>
                        </a:rPr>
                        <a:t># Ordered Items</a:t>
                      </a:r>
                    </a:p>
                  </a:txBody>
                  <a:tcPr marL="82296" marR="82296" marT="41148" marB="41148" anchor="ctr"/>
                </a:tc>
                <a:extLst>
                  <a:ext uri="{0D108BD9-81ED-4DB2-BD59-A6C34878D82A}">
                    <a16:rowId xmlns:a16="http://schemas.microsoft.com/office/drawing/2014/main" val="10000"/>
                  </a:ext>
                </a:extLst>
              </a:tr>
              <a:tr h="287549">
                <a:tc>
                  <a:txBody>
                    <a:bodyPr/>
                    <a:lstStyle/>
                    <a:p>
                      <a:pPr algn="l"/>
                      <a:r>
                        <a:rPr lang="en-US" sz="1100" dirty="0"/>
                        <a:t>P 1</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2</a:t>
                      </a:r>
                    </a:p>
                  </a:txBody>
                  <a:tcPr marL="82296" marR="82296" marT="41148" marB="41148"/>
                </a:tc>
                <a:extLst>
                  <a:ext uri="{0D108BD9-81ED-4DB2-BD59-A6C34878D82A}">
                    <a16:rowId xmlns:a16="http://schemas.microsoft.com/office/drawing/2014/main" val="10001"/>
                  </a:ext>
                </a:extLst>
              </a:tr>
              <a:tr h="287549">
                <a:tc>
                  <a:txBody>
                    <a:bodyPr/>
                    <a:lstStyle/>
                    <a:p>
                      <a:pPr algn="l"/>
                      <a:r>
                        <a:rPr lang="en-US" sz="1100" dirty="0"/>
                        <a:t>P 2</a:t>
                      </a:r>
                    </a:p>
                  </a:txBody>
                  <a:tcPr marL="82296" marR="82296" marT="41148" marB="41148"/>
                </a:tc>
                <a:tc>
                  <a:txBody>
                    <a:bodyPr/>
                    <a:lstStyle/>
                    <a:p>
                      <a:pPr algn="l"/>
                      <a:r>
                        <a:rPr lang="en-US" sz="1100" dirty="0"/>
                        <a:t>Onsite</a:t>
                      </a:r>
                    </a:p>
                  </a:txBody>
                  <a:tcPr marL="82296" marR="82296" marT="41148" marB="41148"/>
                </a:tc>
                <a:tc>
                  <a:txBody>
                    <a:bodyPr/>
                    <a:lstStyle/>
                    <a:p>
                      <a:pPr algn="l"/>
                      <a:r>
                        <a:rPr lang="en-US" sz="1100" dirty="0"/>
                        <a:t>Home</a:t>
                      </a:r>
                    </a:p>
                  </a:txBody>
                  <a:tcPr marL="82296" marR="82296" marT="41148" marB="41148"/>
                </a:tc>
                <a:tc>
                  <a:txBody>
                    <a:bodyPr/>
                    <a:lstStyle/>
                    <a:p>
                      <a:pPr algn="l"/>
                      <a:r>
                        <a:rPr lang="en-US" sz="1100" dirty="0"/>
                        <a:t>3</a:t>
                      </a:r>
                    </a:p>
                  </a:txBody>
                  <a:tcPr marL="82296" marR="82296" marT="41148" marB="41148"/>
                </a:tc>
                <a:extLst>
                  <a:ext uri="{0D108BD9-81ED-4DB2-BD59-A6C34878D82A}">
                    <a16:rowId xmlns:a16="http://schemas.microsoft.com/office/drawing/2014/main" val="10002"/>
                  </a:ext>
                </a:extLst>
              </a:tr>
              <a:tr h="287549">
                <a:tc>
                  <a:txBody>
                    <a:bodyPr/>
                    <a:lstStyle/>
                    <a:p>
                      <a:pPr algn="l"/>
                      <a:r>
                        <a:rPr lang="en-US" sz="1100" dirty="0"/>
                        <a:t>P 3</a:t>
                      </a:r>
                    </a:p>
                  </a:txBody>
                  <a:tcPr marL="82296" marR="82296" marT="41148" marB="41148"/>
                </a:tc>
                <a:tc>
                  <a:txBody>
                    <a:bodyPr/>
                    <a:lstStyle/>
                    <a:p>
                      <a:pPr algn="l"/>
                      <a:r>
                        <a:rPr lang="en-US" sz="1100" dirty="0"/>
                        <a:t>Onsite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1</a:t>
                      </a:r>
                    </a:p>
                  </a:txBody>
                  <a:tcPr marL="82296" marR="82296" marT="41148" marB="41148"/>
                </a:tc>
                <a:extLst>
                  <a:ext uri="{0D108BD9-81ED-4DB2-BD59-A6C34878D82A}">
                    <a16:rowId xmlns:a16="http://schemas.microsoft.com/office/drawing/2014/main" val="10003"/>
                  </a:ext>
                </a:extLst>
              </a:tr>
              <a:tr h="287549">
                <a:tc>
                  <a:txBody>
                    <a:bodyPr/>
                    <a:lstStyle/>
                    <a:p>
                      <a:pPr algn="l"/>
                      <a:r>
                        <a:rPr lang="en-US" sz="1100" dirty="0"/>
                        <a:t>P 4</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Clothing</a:t>
                      </a:r>
                    </a:p>
                  </a:txBody>
                  <a:tcPr marL="82296" marR="82296" marT="41148" marB="41148"/>
                </a:tc>
                <a:tc>
                  <a:txBody>
                    <a:bodyPr/>
                    <a:lstStyle/>
                    <a:p>
                      <a:pPr algn="l"/>
                      <a:r>
                        <a:rPr lang="en-US" sz="1100" dirty="0"/>
                        <a:t>5</a:t>
                      </a:r>
                    </a:p>
                  </a:txBody>
                  <a:tcPr marL="82296" marR="82296" marT="41148" marB="41148"/>
                </a:tc>
                <a:extLst>
                  <a:ext uri="{0D108BD9-81ED-4DB2-BD59-A6C34878D82A}">
                    <a16:rowId xmlns:a16="http://schemas.microsoft.com/office/drawing/2014/main" val="10004"/>
                  </a:ext>
                </a:extLst>
              </a:tr>
              <a:tr h="287549">
                <a:tc>
                  <a:txBody>
                    <a:bodyPr/>
                    <a:lstStyle/>
                    <a:p>
                      <a:pPr algn="l"/>
                      <a:r>
                        <a:rPr lang="en-US" sz="1100" dirty="0"/>
                        <a:t>P 5</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Electronics</a:t>
                      </a:r>
                    </a:p>
                  </a:txBody>
                  <a:tcPr marL="82296" marR="82296" marT="41148" marB="41148"/>
                </a:tc>
                <a:tc>
                  <a:txBody>
                    <a:bodyPr/>
                    <a:lstStyle/>
                    <a:p>
                      <a:pPr algn="l"/>
                      <a:r>
                        <a:rPr lang="en-US" sz="1100" dirty="0"/>
                        <a:t>7</a:t>
                      </a:r>
                    </a:p>
                  </a:txBody>
                  <a:tcPr marL="82296" marR="82296" marT="41148" marB="41148"/>
                </a:tc>
                <a:extLst>
                  <a:ext uri="{0D108BD9-81ED-4DB2-BD59-A6C34878D82A}">
                    <a16:rowId xmlns:a16="http://schemas.microsoft.com/office/drawing/2014/main" val="10005"/>
                  </a:ext>
                </a:extLst>
              </a:tr>
              <a:tr h="287549">
                <a:tc>
                  <a:txBody>
                    <a:bodyPr/>
                    <a:lstStyle/>
                    <a:p>
                      <a:pPr algn="l"/>
                      <a:r>
                        <a:rPr lang="en-US" sz="1100" dirty="0"/>
                        <a:t>P 6</a:t>
                      </a:r>
                    </a:p>
                  </a:txBody>
                  <a:tcPr marL="82296" marR="82296" marT="41148" marB="41148"/>
                </a:tc>
                <a:tc>
                  <a:txBody>
                    <a:bodyPr/>
                    <a:lstStyle/>
                    <a:p>
                      <a:pPr algn="l"/>
                      <a:r>
                        <a:rPr lang="en-US" sz="1100" dirty="0"/>
                        <a:t>Online</a:t>
                      </a:r>
                    </a:p>
                  </a:txBody>
                  <a:tcPr marL="82296" marR="82296" marT="41148" marB="41148"/>
                </a:tc>
                <a:tc>
                  <a:txBody>
                    <a:bodyPr/>
                    <a:lstStyle/>
                    <a:p>
                      <a:pPr algn="l"/>
                      <a:r>
                        <a:rPr lang="en-US" sz="1100" dirty="0"/>
                        <a:t>Electronics</a:t>
                      </a:r>
                    </a:p>
                  </a:txBody>
                  <a:tcPr marL="82296" marR="82296" marT="41148" marB="41148"/>
                </a:tc>
                <a:tc>
                  <a:txBody>
                    <a:bodyPr/>
                    <a:lstStyle/>
                    <a:p>
                      <a:pPr algn="l"/>
                      <a:r>
                        <a:rPr lang="en-US" sz="1100" dirty="0"/>
                        <a:t>5</a:t>
                      </a:r>
                    </a:p>
                  </a:txBody>
                  <a:tcPr marL="82296" marR="82296" marT="41148" marB="41148"/>
                </a:tc>
                <a:extLst>
                  <a:ext uri="{0D108BD9-81ED-4DB2-BD59-A6C34878D82A}">
                    <a16:rowId xmlns:a16="http://schemas.microsoft.com/office/drawing/2014/main" val="10006"/>
                  </a:ext>
                </a:extLst>
              </a:tr>
            </a:tbl>
          </a:graphicData>
        </a:graphic>
      </p:graphicFrame>
      <p:graphicFrame>
        <p:nvGraphicFramePr>
          <p:cNvPr id="6" name="Table 15">
            <a:extLst>
              <a:ext uri="{FF2B5EF4-FFF2-40B4-BE49-F238E27FC236}">
                <a16:creationId xmlns:a16="http://schemas.microsoft.com/office/drawing/2014/main" id="{A8B54761-9260-8241-A123-3356F05FD855}"/>
              </a:ext>
            </a:extLst>
          </p:cNvPr>
          <p:cNvGraphicFramePr>
            <a:graphicFrameLocks noGrp="1"/>
          </p:cNvGraphicFramePr>
          <p:nvPr/>
        </p:nvGraphicFramePr>
        <p:xfrm>
          <a:off x="5046429" y="2123747"/>
          <a:ext cx="2634646" cy="973037"/>
        </p:xfrm>
        <a:graphic>
          <a:graphicData uri="http://schemas.openxmlformats.org/drawingml/2006/table">
            <a:tbl>
              <a:tblPr firstRow="1" bandRow="1">
                <a:tableStyleId>{5C22544A-7EE6-4342-B048-85BDC9FD1C3A}</a:tableStyleId>
              </a:tblPr>
              <a:tblGrid>
                <a:gridCol w="1268760">
                  <a:extLst>
                    <a:ext uri="{9D8B030D-6E8A-4147-A177-3AD203B41FA5}">
                      <a16:colId xmlns:a16="http://schemas.microsoft.com/office/drawing/2014/main" val="20000"/>
                    </a:ext>
                  </a:extLst>
                </a:gridCol>
                <a:gridCol w="717873">
                  <a:extLst>
                    <a:ext uri="{9D8B030D-6E8A-4147-A177-3AD203B41FA5}">
                      <a16:colId xmlns:a16="http://schemas.microsoft.com/office/drawing/2014/main" val="20001"/>
                    </a:ext>
                  </a:extLst>
                </a:gridCol>
                <a:gridCol w="648013">
                  <a:extLst>
                    <a:ext uri="{9D8B030D-6E8A-4147-A177-3AD203B41FA5}">
                      <a16:colId xmlns:a16="http://schemas.microsoft.com/office/drawing/2014/main" val="20002"/>
                    </a:ext>
                  </a:extLst>
                </a:gridCol>
              </a:tblGrid>
              <a:tr h="223229">
                <a:tc>
                  <a:txBody>
                    <a:bodyPr/>
                    <a:lstStyle/>
                    <a:p>
                      <a:r>
                        <a:rPr lang="en-US" sz="900" dirty="0">
                          <a:solidFill>
                            <a:schemeClr val="tx1"/>
                          </a:solidFill>
                        </a:rPr>
                        <a:t>Category</a:t>
                      </a:r>
                    </a:p>
                  </a:txBody>
                  <a:tcPr marL="82296" marR="82296" marT="41148" marB="41148" anchor="ctr"/>
                </a:tc>
                <a:tc>
                  <a:txBody>
                    <a:bodyPr/>
                    <a:lstStyle/>
                    <a:p>
                      <a:r>
                        <a:rPr lang="en-US" sz="900" dirty="0">
                          <a:solidFill>
                            <a:schemeClr val="tx1"/>
                          </a:solidFill>
                        </a:rPr>
                        <a:t>Online</a:t>
                      </a:r>
                    </a:p>
                  </a:txBody>
                  <a:tcPr marL="82296" marR="82296" marT="41148" marB="41148" anchor="ctr"/>
                </a:tc>
                <a:tc>
                  <a:txBody>
                    <a:bodyPr/>
                    <a:lstStyle/>
                    <a:p>
                      <a:r>
                        <a:rPr lang="en-US" sz="900" dirty="0">
                          <a:solidFill>
                            <a:schemeClr val="tx1"/>
                          </a:solidFill>
                        </a:rPr>
                        <a:t>Onsite</a:t>
                      </a:r>
                    </a:p>
                  </a:txBody>
                  <a:tcPr marL="82296" marR="82296" marT="41148" marB="41148" anchor="ctr"/>
                </a:tc>
                <a:extLst>
                  <a:ext uri="{0D108BD9-81ED-4DB2-BD59-A6C34878D82A}">
                    <a16:rowId xmlns:a16="http://schemas.microsoft.com/office/drawing/2014/main" val="10000"/>
                  </a:ext>
                </a:extLst>
              </a:tr>
              <a:tr h="249936">
                <a:tc>
                  <a:txBody>
                    <a:bodyPr/>
                    <a:lstStyle/>
                    <a:p>
                      <a:r>
                        <a:rPr lang="en-US" sz="1100" dirty="0"/>
                        <a:t>Clothing</a:t>
                      </a:r>
                    </a:p>
                  </a:txBody>
                  <a:tcPr marL="82296" marR="82296" marT="41148" marB="41148"/>
                </a:tc>
                <a:tc>
                  <a:txBody>
                    <a:bodyPr/>
                    <a:lstStyle/>
                    <a:p>
                      <a:r>
                        <a:rPr lang="en-US" sz="1100" dirty="0"/>
                        <a:t>7</a:t>
                      </a:r>
                    </a:p>
                  </a:txBody>
                  <a:tcPr marL="82296" marR="82296" marT="41148" marB="41148"/>
                </a:tc>
                <a:tc>
                  <a:txBody>
                    <a:bodyPr/>
                    <a:lstStyle/>
                    <a:p>
                      <a:r>
                        <a:rPr lang="en-US" sz="1100" dirty="0"/>
                        <a:t>1</a:t>
                      </a:r>
                    </a:p>
                  </a:txBody>
                  <a:tcPr marL="82296" marR="82296" marT="41148" marB="41148"/>
                </a:tc>
                <a:extLst>
                  <a:ext uri="{0D108BD9-81ED-4DB2-BD59-A6C34878D82A}">
                    <a16:rowId xmlns:a16="http://schemas.microsoft.com/office/drawing/2014/main" val="10001"/>
                  </a:ext>
                </a:extLst>
              </a:tr>
              <a:tr h="249936">
                <a:tc>
                  <a:txBody>
                    <a:bodyPr/>
                    <a:lstStyle/>
                    <a:p>
                      <a:r>
                        <a:rPr lang="en-US" sz="1100" dirty="0"/>
                        <a:t>Home</a:t>
                      </a:r>
                    </a:p>
                  </a:txBody>
                  <a:tcPr marL="82296" marR="82296" marT="41148" marB="41148"/>
                </a:tc>
                <a:tc>
                  <a:txBody>
                    <a:bodyPr/>
                    <a:lstStyle/>
                    <a:p>
                      <a:r>
                        <a:rPr lang="en-US" sz="1100" dirty="0"/>
                        <a:t>0</a:t>
                      </a:r>
                    </a:p>
                  </a:txBody>
                  <a:tcPr marL="82296" marR="82296" marT="41148" marB="41148"/>
                </a:tc>
                <a:tc>
                  <a:txBody>
                    <a:bodyPr/>
                    <a:lstStyle/>
                    <a:p>
                      <a:r>
                        <a:rPr lang="en-US" sz="1100" dirty="0"/>
                        <a:t>3</a:t>
                      </a:r>
                    </a:p>
                  </a:txBody>
                  <a:tcPr marL="82296" marR="82296" marT="41148" marB="41148"/>
                </a:tc>
                <a:extLst>
                  <a:ext uri="{0D108BD9-81ED-4DB2-BD59-A6C34878D82A}">
                    <a16:rowId xmlns:a16="http://schemas.microsoft.com/office/drawing/2014/main" val="10002"/>
                  </a:ext>
                </a:extLst>
              </a:tr>
              <a:tr h="249936">
                <a:tc>
                  <a:txBody>
                    <a:bodyPr/>
                    <a:lstStyle/>
                    <a:p>
                      <a:r>
                        <a:rPr lang="en-US" sz="1100" dirty="0"/>
                        <a:t>Electronics</a:t>
                      </a:r>
                    </a:p>
                  </a:txBody>
                  <a:tcPr marL="82296" marR="82296" marT="41148" marB="41148"/>
                </a:tc>
                <a:tc>
                  <a:txBody>
                    <a:bodyPr/>
                    <a:lstStyle/>
                    <a:p>
                      <a:r>
                        <a:rPr lang="en-US" sz="1100" dirty="0"/>
                        <a:t>12</a:t>
                      </a:r>
                    </a:p>
                  </a:txBody>
                  <a:tcPr marL="82296" marR="82296" marT="41148" marB="41148"/>
                </a:tc>
                <a:tc>
                  <a:txBody>
                    <a:bodyPr/>
                    <a:lstStyle/>
                    <a:p>
                      <a:r>
                        <a:rPr lang="en-US" sz="1100" dirty="0"/>
                        <a:t>0</a:t>
                      </a:r>
                    </a:p>
                  </a:txBody>
                  <a:tcPr marL="82296" marR="82296" marT="41148" marB="41148"/>
                </a:tc>
                <a:extLst>
                  <a:ext uri="{0D108BD9-81ED-4DB2-BD59-A6C34878D82A}">
                    <a16:rowId xmlns:a16="http://schemas.microsoft.com/office/drawing/2014/main" val="1939714759"/>
                  </a:ext>
                </a:extLst>
              </a:tr>
            </a:tbl>
          </a:graphicData>
        </a:graphic>
      </p:graphicFrame>
      <p:sp>
        <p:nvSpPr>
          <p:cNvPr id="7" name="TextBox 9">
            <a:extLst>
              <a:ext uri="{FF2B5EF4-FFF2-40B4-BE49-F238E27FC236}">
                <a16:creationId xmlns:a16="http://schemas.microsoft.com/office/drawing/2014/main" id="{7BCDF2F6-2901-A34C-A4FB-46B625618428}"/>
              </a:ext>
            </a:extLst>
          </p:cNvPr>
          <p:cNvSpPr txBox="1"/>
          <p:nvPr/>
        </p:nvSpPr>
        <p:spPr>
          <a:xfrm>
            <a:off x="5046430" y="1809362"/>
            <a:ext cx="3652988" cy="341632"/>
          </a:xfrm>
          <a:prstGeom prst="rect">
            <a:avLst/>
          </a:prstGeom>
          <a:noFill/>
        </p:spPr>
        <p:txBody>
          <a:bodyPr wrap="none" rtlCol="0">
            <a:spAutoFit/>
          </a:bodyPr>
          <a:lstStyle/>
          <a:p>
            <a:r>
              <a:rPr lang="en-US" sz="1620" dirty="0"/>
              <a:t>Aggregation: Sum (# Ordered Items)</a:t>
            </a:r>
          </a:p>
        </p:txBody>
      </p:sp>
      <p:sp>
        <p:nvSpPr>
          <p:cNvPr id="8" name="Rounded Rectangle 18">
            <a:extLst>
              <a:ext uri="{FF2B5EF4-FFF2-40B4-BE49-F238E27FC236}">
                <a16:creationId xmlns:a16="http://schemas.microsoft.com/office/drawing/2014/main" id="{E22E6C45-3439-9C4E-8A38-3F6DAE33DCA8}"/>
              </a:ext>
            </a:extLst>
          </p:cNvPr>
          <p:cNvSpPr/>
          <p:nvPr/>
        </p:nvSpPr>
        <p:spPr>
          <a:xfrm>
            <a:off x="2253691" y="1566852"/>
            <a:ext cx="935464" cy="2080385"/>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9" name="Rounded Rectangle 24">
            <a:extLst>
              <a:ext uri="{FF2B5EF4-FFF2-40B4-BE49-F238E27FC236}">
                <a16:creationId xmlns:a16="http://schemas.microsoft.com/office/drawing/2014/main" id="{81C30F99-9F70-E543-B76C-6E1155CD8C50}"/>
              </a:ext>
            </a:extLst>
          </p:cNvPr>
          <p:cNvSpPr/>
          <p:nvPr/>
        </p:nvSpPr>
        <p:spPr>
          <a:xfrm>
            <a:off x="1463091" y="1566852"/>
            <a:ext cx="762187" cy="2080385"/>
          </a:xfrm>
          <a:prstGeom prst="round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0" name="Rounded Rectangle 25">
            <a:extLst>
              <a:ext uri="{FF2B5EF4-FFF2-40B4-BE49-F238E27FC236}">
                <a16:creationId xmlns:a16="http://schemas.microsoft.com/office/drawing/2014/main" id="{17CD77B4-0CCA-D243-8CA4-AD39B86CB526}"/>
              </a:ext>
            </a:extLst>
          </p:cNvPr>
          <p:cNvSpPr/>
          <p:nvPr/>
        </p:nvSpPr>
        <p:spPr>
          <a:xfrm>
            <a:off x="5046340" y="2320722"/>
            <a:ext cx="1255059" cy="766919"/>
          </a:xfrm>
          <a:prstGeom prst="roundRect">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1" name="Rounded Rectangle 29">
            <a:extLst>
              <a:ext uri="{FF2B5EF4-FFF2-40B4-BE49-F238E27FC236}">
                <a16:creationId xmlns:a16="http://schemas.microsoft.com/office/drawing/2014/main" id="{480BEF33-BF11-D649-812C-A99FEB6CC10E}"/>
              </a:ext>
            </a:extLst>
          </p:cNvPr>
          <p:cNvSpPr/>
          <p:nvPr/>
        </p:nvSpPr>
        <p:spPr>
          <a:xfrm>
            <a:off x="3217575" y="1575679"/>
            <a:ext cx="1122108" cy="2072055"/>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2" name="Rounded Rectangle 31">
            <a:extLst>
              <a:ext uri="{FF2B5EF4-FFF2-40B4-BE49-F238E27FC236}">
                <a16:creationId xmlns:a16="http://schemas.microsoft.com/office/drawing/2014/main" id="{74000F19-C6FB-5647-9CDA-E52970B36150}"/>
              </a:ext>
            </a:extLst>
          </p:cNvPr>
          <p:cNvSpPr/>
          <p:nvPr/>
        </p:nvSpPr>
        <p:spPr>
          <a:xfrm>
            <a:off x="6329811" y="2335982"/>
            <a:ext cx="1351264" cy="751656"/>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3" name="Rounded Rectangle 32">
            <a:extLst>
              <a:ext uri="{FF2B5EF4-FFF2-40B4-BE49-F238E27FC236}">
                <a16:creationId xmlns:a16="http://schemas.microsoft.com/office/drawing/2014/main" id="{C088AC89-7474-DD45-9747-1FEC93D219F5}"/>
              </a:ext>
            </a:extLst>
          </p:cNvPr>
          <p:cNvSpPr/>
          <p:nvPr/>
        </p:nvSpPr>
        <p:spPr>
          <a:xfrm>
            <a:off x="6329815" y="2139011"/>
            <a:ext cx="1351263" cy="181713"/>
          </a:xfrm>
          <a:prstGeom prst="round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cxnSp>
        <p:nvCxnSpPr>
          <p:cNvPr id="14" name="Straight Arrow Connector 4">
            <a:extLst>
              <a:ext uri="{FF2B5EF4-FFF2-40B4-BE49-F238E27FC236}">
                <a16:creationId xmlns:a16="http://schemas.microsoft.com/office/drawing/2014/main" id="{B798544C-D793-4F46-B422-EA17716C17A8}"/>
              </a:ext>
            </a:extLst>
          </p:cNvPr>
          <p:cNvCxnSpPr>
            <a:cxnSpLocks/>
          </p:cNvCxnSpPr>
          <p:nvPr/>
        </p:nvCxnSpPr>
        <p:spPr>
          <a:xfrm>
            <a:off x="4446055" y="2662608"/>
            <a:ext cx="49917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7">
            <a:extLst>
              <a:ext uri="{FF2B5EF4-FFF2-40B4-BE49-F238E27FC236}">
                <a16:creationId xmlns:a16="http://schemas.microsoft.com/office/drawing/2014/main" id="{DD8CBA5B-2436-A645-9C2C-E015E0FF1F2E}"/>
              </a:ext>
            </a:extLst>
          </p:cNvPr>
          <p:cNvSpPr txBox="1"/>
          <p:nvPr/>
        </p:nvSpPr>
        <p:spPr>
          <a:xfrm>
            <a:off x="1985782" y="3936301"/>
            <a:ext cx="5172447" cy="341632"/>
          </a:xfrm>
          <a:prstGeom prst="rect">
            <a:avLst/>
          </a:prstGeom>
          <a:noFill/>
        </p:spPr>
        <p:txBody>
          <a:bodyPr wrap="square" rtlCol="0">
            <a:spAutoFit/>
          </a:bodyPr>
          <a:lstStyle/>
          <a:p>
            <a:pPr algn="ctr"/>
            <a:r>
              <a:rPr lang="en-US" sz="1620" b="1" dirty="0">
                <a:solidFill>
                  <a:schemeClr val="accent2">
                    <a:lumMod val="75000"/>
                  </a:schemeClr>
                </a:solidFill>
              </a:rPr>
              <a:t>Group</a:t>
            </a:r>
            <a:r>
              <a:rPr lang="en-US" sz="1620" b="1" dirty="0"/>
              <a:t> </a:t>
            </a:r>
            <a:r>
              <a:rPr lang="de-DE" sz="1620" b="1" dirty="0"/>
              <a:t>-</a:t>
            </a:r>
            <a:r>
              <a:rPr lang="en-US" sz="1620" b="1" dirty="0">
                <a:solidFill>
                  <a:schemeClr val="accent4">
                    <a:lumMod val="75000"/>
                  </a:schemeClr>
                </a:solidFill>
              </a:rPr>
              <a:t> </a:t>
            </a:r>
            <a:r>
              <a:rPr lang="en-US" sz="1620" b="1" dirty="0">
                <a:solidFill>
                  <a:srgbClr val="92D050"/>
                </a:solidFill>
              </a:rPr>
              <a:t>Pivot</a:t>
            </a:r>
            <a:r>
              <a:rPr lang="en-US" sz="1620" b="1" dirty="0">
                <a:solidFill>
                  <a:schemeClr val="accent4">
                    <a:lumMod val="75000"/>
                  </a:schemeClr>
                </a:solidFill>
              </a:rPr>
              <a:t> </a:t>
            </a:r>
            <a:r>
              <a:rPr lang="en-US" sz="1620" b="1" dirty="0"/>
              <a:t>- </a:t>
            </a:r>
            <a:r>
              <a:rPr lang="en-US" sz="1620" b="1" dirty="0">
                <a:solidFill>
                  <a:srgbClr val="0070C0"/>
                </a:solidFill>
              </a:rPr>
              <a:t>Aggregate</a:t>
            </a:r>
            <a:r>
              <a:rPr lang="en-US" sz="1620" b="1" dirty="0">
                <a:solidFill>
                  <a:schemeClr val="accent5">
                    <a:lumMod val="75000"/>
                  </a:schemeClr>
                </a:solidFill>
              </a:rPr>
              <a:t>  </a:t>
            </a:r>
          </a:p>
        </p:txBody>
      </p:sp>
    </p:spTree>
    <p:extLst>
      <p:ext uri="{BB962C8B-B14F-4D97-AF65-F5344CB8AC3E}">
        <p14:creationId xmlns:p14="http://schemas.microsoft.com/office/powerpoint/2010/main" val="23027146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B4AFC4-1361-3E45-90E4-BD42E4A2CFA4}"/>
              </a:ext>
            </a:extLst>
          </p:cNvPr>
          <p:cNvSpPr>
            <a:spLocks noGrp="1"/>
          </p:cNvSpPr>
          <p:nvPr>
            <p:ph type="title"/>
          </p:nvPr>
        </p:nvSpPr>
        <p:spPr>
          <a:xfrm>
            <a:off x="360000" y="258645"/>
            <a:ext cx="8427600" cy="362104"/>
          </a:xfrm>
        </p:spPr>
        <p:txBody>
          <a:bodyPr/>
          <a:lstStyle/>
          <a:p>
            <a:r>
              <a:rPr lang="en-US" dirty="0"/>
              <a:t>Pivot</a:t>
            </a:r>
            <a:endParaRPr lang="de-DE" dirty="0"/>
          </a:p>
        </p:txBody>
      </p:sp>
      <p:sp>
        <p:nvSpPr>
          <p:cNvPr id="3" name="Inhaltsplatzhalter 2">
            <a:extLst>
              <a:ext uri="{FF2B5EF4-FFF2-40B4-BE49-F238E27FC236}">
                <a16:creationId xmlns:a16="http://schemas.microsoft.com/office/drawing/2014/main" id="{E4EF0F91-E3DF-0D4D-AF14-A0B1C88413CB}"/>
              </a:ext>
            </a:extLst>
          </p:cNvPr>
          <p:cNvSpPr>
            <a:spLocks noGrp="1"/>
          </p:cNvSpPr>
          <p:nvPr>
            <p:ph idx="1"/>
          </p:nvPr>
        </p:nvSpPr>
        <p:spPr>
          <a:xfrm>
            <a:off x="360000" y="907200"/>
            <a:ext cx="8427600" cy="3664440"/>
          </a:xfrm>
        </p:spPr>
        <p:txBody>
          <a:bodyPr/>
          <a:lstStyle/>
          <a:p>
            <a:r>
              <a:rPr lang="en-GB" dirty="0"/>
              <a:t>Perform pivoting on selected columns for grouping and pivoting</a:t>
            </a:r>
          </a:p>
          <a:p>
            <a:r>
              <a:rPr lang="en-GB" dirty="0"/>
              <a:t>Values of group columns become unique rows</a:t>
            </a:r>
          </a:p>
          <a:p>
            <a:r>
              <a:rPr lang="en-GB" dirty="0"/>
              <a:t>Values of the pivot columns become unique columns for each set of column combination together with each aggregation</a:t>
            </a:r>
          </a:p>
          <a:p>
            <a:r>
              <a:rPr lang="en-GB" dirty="0"/>
              <a:t>Many aggregation methods are provided (similar to GroupBy)</a:t>
            </a:r>
          </a:p>
          <a:p>
            <a:endParaRPr lang="de-DE" dirty="0"/>
          </a:p>
        </p:txBody>
      </p:sp>
      <p:sp>
        <p:nvSpPr>
          <p:cNvPr id="6" name="Foliennummernplatzhalter 5">
            <a:extLst>
              <a:ext uri="{FF2B5EF4-FFF2-40B4-BE49-F238E27FC236}">
                <a16:creationId xmlns:a16="http://schemas.microsoft.com/office/drawing/2014/main" id="{62775F1F-3A28-F44B-AD70-DD0082EB5C3C}"/>
              </a:ext>
            </a:extLst>
          </p:cNvPr>
          <p:cNvSpPr>
            <a:spLocks noGrp="1"/>
          </p:cNvSpPr>
          <p:nvPr>
            <p:ph type="sldNum" sz="quarter" idx="12"/>
          </p:nvPr>
        </p:nvSpPr>
        <p:spPr>
          <a:xfrm>
            <a:off x="1864894" y="4901728"/>
            <a:ext cx="576000" cy="236856"/>
          </a:xfrm>
        </p:spPr>
        <p:txBody>
          <a:bodyPr/>
          <a:lstStyle/>
          <a:p>
            <a:fld id="{220B6647-BD7A-7942-B66E-0DFF9B72D92D}" type="slidenum">
              <a:rPr lang="en-US" smtClean="0"/>
              <a:pPr/>
              <a:t>83</a:t>
            </a:fld>
            <a:endParaRPr lang="en-US" dirty="0"/>
          </a:p>
        </p:txBody>
      </p:sp>
      <p:pic>
        <p:nvPicPr>
          <p:cNvPr id="5" name="Grafik 4" descr="Ein Bild, das Screenshot, Diagramm, Reihe, Design enthält.&#10;&#10;Automatisch generierte Beschreibung">
            <a:extLst>
              <a:ext uri="{FF2B5EF4-FFF2-40B4-BE49-F238E27FC236}">
                <a16:creationId xmlns:a16="http://schemas.microsoft.com/office/drawing/2014/main" id="{19DAD43B-8016-329F-E156-EE1C5E25F8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4244" y="2716560"/>
            <a:ext cx="977398" cy="949372"/>
          </a:xfrm>
          <a:prstGeom prst="rect">
            <a:avLst/>
          </a:prstGeom>
        </p:spPr>
      </p:pic>
    </p:spTree>
    <p:extLst>
      <p:ext uri="{BB962C8B-B14F-4D97-AF65-F5344CB8AC3E}">
        <p14:creationId xmlns:p14="http://schemas.microsoft.com/office/powerpoint/2010/main" val="58948682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liennummernplatzhalter 14">
            <a:extLst>
              <a:ext uri="{FF2B5EF4-FFF2-40B4-BE49-F238E27FC236}">
                <a16:creationId xmlns:a16="http://schemas.microsoft.com/office/drawing/2014/main" id="{603612BF-AE89-4D45-BC02-DABE489BC6ED}"/>
              </a:ext>
            </a:extLst>
          </p:cNvPr>
          <p:cNvSpPr>
            <a:spLocks noGrp="1"/>
          </p:cNvSpPr>
          <p:nvPr>
            <p:ph type="sldNum" sz="quarter" idx="12"/>
          </p:nvPr>
        </p:nvSpPr>
        <p:spPr/>
        <p:txBody>
          <a:bodyPr/>
          <a:lstStyle/>
          <a:p>
            <a:fld id="{220B6647-BD7A-7942-B66E-0DFF9B72D92D}" type="slidenum">
              <a:rPr lang="en-US" smtClean="0"/>
              <a:pPr/>
              <a:t>84</a:t>
            </a:fld>
            <a:endParaRPr lang="en-US" dirty="0"/>
          </a:p>
        </p:txBody>
      </p:sp>
      <p:sp>
        <p:nvSpPr>
          <p:cNvPr id="2" name="Titel 1">
            <a:extLst>
              <a:ext uri="{FF2B5EF4-FFF2-40B4-BE49-F238E27FC236}">
                <a16:creationId xmlns:a16="http://schemas.microsoft.com/office/drawing/2014/main" id="{31BF8E91-8E6F-814C-8DCD-A4112BA83D70}"/>
              </a:ext>
            </a:extLst>
          </p:cNvPr>
          <p:cNvSpPr>
            <a:spLocks noGrp="1"/>
          </p:cNvSpPr>
          <p:nvPr>
            <p:ph type="title"/>
          </p:nvPr>
        </p:nvSpPr>
        <p:spPr/>
        <p:txBody>
          <a:bodyPr/>
          <a:lstStyle/>
          <a:p>
            <a:r>
              <a:rPr lang="en-US" dirty="0"/>
              <a:t>Pivot</a:t>
            </a:r>
            <a:endParaRPr lang="de-DE" dirty="0"/>
          </a:p>
        </p:txBody>
      </p:sp>
      <p:pic>
        <p:nvPicPr>
          <p:cNvPr id="4" name="Pivoting Groups.png">
            <a:extLst>
              <a:ext uri="{FF2B5EF4-FFF2-40B4-BE49-F238E27FC236}">
                <a16:creationId xmlns:a16="http://schemas.microsoft.com/office/drawing/2014/main" id="{5183C172-204A-8D45-9FEE-A0773587540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16608" y="772355"/>
            <a:ext cx="3026780" cy="2477969"/>
          </a:xfrm>
          <a:prstGeom prst="rect">
            <a:avLst/>
          </a:prstGeom>
          <a:ln w="3175">
            <a:noFill/>
          </a:ln>
          <a:effectLst>
            <a:outerShdw blurRad="50800" dist="38100" dir="2700000" algn="tl" rotWithShape="0">
              <a:prstClr val="black">
                <a:alpha val="40000"/>
              </a:prstClr>
            </a:outerShdw>
          </a:effectLst>
        </p:spPr>
      </p:pic>
      <p:sp>
        <p:nvSpPr>
          <p:cNvPr id="5" name="Speech Bubble: Rectangle with Corners Rounded 3">
            <a:extLst>
              <a:ext uri="{FF2B5EF4-FFF2-40B4-BE49-F238E27FC236}">
                <a16:creationId xmlns:a16="http://schemas.microsoft.com/office/drawing/2014/main" id="{03692864-7822-CC41-B59F-4A5910421FD9}"/>
              </a:ext>
            </a:extLst>
          </p:cNvPr>
          <p:cNvSpPr/>
          <p:nvPr/>
        </p:nvSpPr>
        <p:spPr>
          <a:xfrm>
            <a:off x="2434908" y="772712"/>
            <a:ext cx="1663192" cy="324036"/>
          </a:xfrm>
          <a:prstGeom prst="wedgeRoundRectCallout">
            <a:avLst>
              <a:gd name="adj1" fmla="val -48272"/>
              <a:gd name="adj2" fmla="val 10220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60">
                <a:solidFill>
                  <a:schemeClr val="tx1">
                    <a:lumMod val="75000"/>
                  </a:schemeClr>
                </a:solidFill>
              </a:rPr>
              <a:t>Groups ~ Rows</a:t>
            </a:r>
            <a:endParaRPr lang="en-US" sz="1260" dirty="0">
              <a:solidFill>
                <a:schemeClr val="tx1">
                  <a:lumMod val="75000"/>
                </a:schemeClr>
              </a:solidFill>
            </a:endParaRPr>
          </a:p>
        </p:txBody>
      </p:sp>
      <p:pic>
        <p:nvPicPr>
          <p:cNvPr id="6" name="Pivoting Groups.png">
            <a:extLst>
              <a:ext uri="{FF2B5EF4-FFF2-40B4-BE49-F238E27FC236}">
                <a16:creationId xmlns:a16="http://schemas.microsoft.com/office/drawing/2014/main" id="{12FF6090-747E-654C-9597-7A996144380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90508" y="1377690"/>
            <a:ext cx="3027357" cy="2477969"/>
          </a:xfrm>
          <a:prstGeom prst="rect">
            <a:avLst/>
          </a:prstGeom>
          <a:ln w="3175">
            <a:noFill/>
          </a:ln>
          <a:effectLst>
            <a:outerShdw blurRad="50800" dist="38100" dir="2700000" algn="tl" rotWithShape="0">
              <a:prstClr val="black">
                <a:alpha val="40000"/>
              </a:prstClr>
            </a:outerShdw>
          </a:effectLst>
        </p:spPr>
      </p:pic>
      <p:sp>
        <p:nvSpPr>
          <p:cNvPr id="7" name="Speech Bubble: Rectangle with Corners Rounded 11">
            <a:extLst>
              <a:ext uri="{FF2B5EF4-FFF2-40B4-BE49-F238E27FC236}">
                <a16:creationId xmlns:a16="http://schemas.microsoft.com/office/drawing/2014/main" id="{0FEBCD8F-8540-F644-B7DC-1CC86BBD288F}"/>
              </a:ext>
            </a:extLst>
          </p:cNvPr>
          <p:cNvSpPr/>
          <p:nvPr/>
        </p:nvSpPr>
        <p:spPr>
          <a:xfrm>
            <a:off x="4393310" y="1169974"/>
            <a:ext cx="1782198" cy="324036"/>
          </a:xfrm>
          <a:prstGeom prst="wedgeRoundRectCallout">
            <a:avLst>
              <a:gd name="adj1" fmla="val -47160"/>
              <a:gd name="adj2" fmla="val 12304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60">
                <a:solidFill>
                  <a:schemeClr val="tx1">
                    <a:lumMod val="75000"/>
                  </a:schemeClr>
                </a:solidFill>
              </a:rPr>
              <a:t>Pivots ~ Columns</a:t>
            </a:r>
            <a:endParaRPr lang="en-US" sz="1260" dirty="0">
              <a:solidFill>
                <a:schemeClr val="tx1">
                  <a:lumMod val="75000"/>
                </a:schemeClr>
              </a:solidFill>
            </a:endParaRPr>
          </a:p>
        </p:txBody>
      </p:sp>
      <p:pic>
        <p:nvPicPr>
          <p:cNvPr id="8" name="Pivoting Groups.png">
            <a:extLst>
              <a:ext uri="{FF2B5EF4-FFF2-40B4-BE49-F238E27FC236}">
                <a16:creationId xmlns:a16="http://schemas.microsoft.com/office/drawing/2014/main" id="{42DAA925-0A93-4A4C-8886-41EFEEAFF5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37310" y="1985531"/>
            <a:ext cx="3029880" cy="2477969"/>
          </a:xfrm>
          <a:prstGeom prst="rect">
            <a:avLst/>
          </a:prstGeom>
          <a:ln w="3175">
            <a:noFill/>
          </a:ln>
          <a:effectLst>
            <a:outerShdw blurRad="50800" dist="38100" dir="2700000" algn="tl" rotWithShape="0">
              <a:prstClr val="black">
                <a:alpha val="40000"/>
              </a:prstClr>
            </a:outerShdw>
          </a:effectLst>
        </p:spPr>
      </p:pic>
      <p:sp>
        <p:nvSpPr>
          <p:cNvPr id="9" name="Speech Bubble: Rectangle with Corners Rounded 13">
            <a:extLst>
              <a:ext uri="{FF2B5EF4-FFF2-40B4-BE49-F238E27FC236}">
                <a16:creationId xmlns:a16="http://schemas.microsoft.com/office/drawing/2014/main" id="{7073E008-0744-B94B-869E-37935CF2230A}"/>
              </a:ext>
            </a:extLst>
          </p:cNvPr>
          <p:cNvSpPr/>
          <p:nvPr/>
        </p:nvSpPr>
        <p:spPr>
          <a:xfrm>
            <a:off x="6683788" y="1776296"/>
            <a:ext cx="1239308" cy="324036"/>
          </a:xfrm>
          <a:prstGeom prst="wedgeRoundRectCallout">
            <a:avLst>
              <a:gd name="adj1" fmla="val -53407"/>
              <a:gd name="adj2" fmla="val 12109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60">
                <a:solidFill>
                  <a:schemeClr val="tx1">
                    <a:lumMod val="75000"/>
                  </a:schemeClr>
                </a:solidFill>
              </a:rPr>
              <a:t>Aggregation</a:t>
            </a:r>
            <a:endParaRPr lang="en-US" sz="1260" dirty="0">
              <a:solidFill>
                <a:schemeClr val="tx1">
                  <a:lumMod val="75000"/>
                </a:schemeClr>
              </a:solidFill>
            </a:endParaRPr>
          </a:p>
        </p:txBody>
      </p:sp>
      <p:cxnSp>
        <p:nvCxnSpPr>
          <p:cNvPr id="11" name="Straight Arrow Connector 20">
            <a:extLst>
              <a:ext uri="{FF2B5EF4-FFF2-40B4-BE49-F238E27FC236}">
                <a16:creationId xmlns:a16="http://schemas.microsoft.com/office/drawing/2014/main" id="{AB1771A8-2E12-BC4B-9B65-682677BE466B}"/>
              </a:ext>
            </a:extLst>
          </p:cNvPr>
          <p:cNvCxnSpPr>
            <a:cxnSpLocks/>
          </p:cNvCxnSpPr>
          <p:nvPr/>
        </p:nvCxnSpPr>
        <p:spPr>
          <a:xfrm flipH="1">
            <a:off x="3354020" y="4063367"/>
            <a:ext cx="1537842" cy="3821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EB1C6B2E-12E7-494F-B01C-A4A53E67C444}"/>
              </a:ext>
            </a:extLst>
          </p:cNvPr>
          <p:cNvGrpSpPr/>
          <p:nvPr/>
        </p:nvGrpSpPr>
        <p:grpSpPr>
          <a:xfrm>
            <a:off x="548869" y="3948192"/>
            <a:ext cx="2441639" cy="716213"/>
            <a:chOff x="1042123" y="4157134"/>
            <a:chExt cx="2712933" cy="795792"/>
          </a:xfrm>
          <a:effectLst>
            <a:outerShdw blurRad="50800" dist="38100" dir="2700000" algn="tl" rotWithShape="0">
              <a:prstClr val="black">
                <a:alpha val="40000"/>
              </a:prstClr>
            </a:outerShdw>
          </a:effectLst>
        </p:grpSpPr>
        <p:pic>
          <p:nvPicPr>
            <p:cNvPr id="10" name="Picture 5">
              <a:extLst>
                <a:ext uri="{FF2B5EF4-FFF2-40B4-BE49-F238E27FC236}">
                  <a16:creationId xmlns:a16="http://schemas.microsoft.com/office/drawing/2014/main" id="{6991FB43-3DE2-474C-9E9B-44C06D197B5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042123" y="4157134"/>
              <a:ext cx="2712933" cy="795792"/>
            </a:xfrm>
            <a:prstGeom prst="rect">
              <a:avLst/>
            </a:prstGeom>
          </p:spPr>
        </p:pic>
        <p:sp>
          <p:nvSpPr>
            <p:cNvPr id="12" name="Rounded Rectangle 18">
              <a:extLst>
                <a:ext uri="{FF2B5EF4-FFF2-40B4-BE49-F238E27FC236}">
                  <a16:creationId xmlns:a16="http://schemas.microsoft.com/office/drawing/2014/main" id="{10A076DF-8C5C-EC4D-80E0-8E10CC345078}"/>
                </a:ext>
              </a:extLst>
            </p:cNvPr>
            <p:cNvSpPr/>
            <p:nvPr/>
          </p:nvSpPr>
          <p:spPr>
            <a:xfrm>
              <a:off x="1517613" y="4157134"/>
              <a:ext cx="675138" cy="795792"/>
            </a:xfrm>
            <a:prstGeom prst="roundRect">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3" name="Rounded Rectangle 24">
              <a:extLst>
                <a:ext uri="{FF2B5EF4-FFF2-40B4-BE49-F238E27FC236}">
                  <a16:creationId xmlns:a16="http://schemas.microsoft.com/office/drawing/2014/main" id="{611660B6-3053-9C41-BECB-EBD09FAB9920}"/>
                </a:ext>
              </a:extLst>
            </p:cNvPr>
            <p:cNvSpPr/>
            <p:nvPr/>
          </p:nvSpPr>
          <p:spPr>
            <a:xfrm>
              <a:off x="2192751" y="4157134"/>
              <a:ext cx="1410139" cy="170352"/>
            </a:xfrm>
            <a:prstGeom prst="roundRect">
              <a:avLst/>
            </a:prstGeom>
            <a:noFill/>
            <a:ln w="317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4" name="Rounded Rectangle 29">
              <a:extLst>
                <a:ext uri="{FF2B5EF4-FFF2-40B4-BE49-F238E27FC236}">
                  <a16:creationId xmlns:a16="http://schemas.microsoft.com/office/drawing/2014/main" id="{38024C03-5BF7-B84C-9BE1-34D868E489E3}"/>
                </a:ext>
              </a:extLst>
            </p:cNvPr>
            <p:cNvSpPr/>
            <p:nvPr/>
          </p:nvSpPr>
          <p:spPr>
            <a:xfrm>
              <a:off x="2175958" y="4347157"/>
              <a:ext cx="1426933" cy="605769"/>
            </a:xfrm>
            <a:prstGeom prst="roundRect">
              <a:avLst/>
            </a:prstGeom>
            <a:noFill/>
            <a:ln w="317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grpSp>
      <p:sp>
        <p:nvSpPr>
          <p:cNvPr id="3" name="TextBox 2">
            <a:extLst>
              <a:ext uri="{FF2B5EF4-FFF2-40B4-BE49-F238E27FC236}">
                <a16:creationId xmlns:a16="http://schemas.microsoft.com/office/drawing/2014/main" id="{B0A88FBF-D052-FA48-BC19-81DAB70F8B93}"/>
              </a:ext>
            </a:extLst>
          </p:cNvPr>
          <p:cNvSpPr txBox="1"/>
          <p:nvPr/>
        </p:nvSpPr>
        <p:spPr>
          <a:xfrm>
            <a:off x="4423868" y="4847234"/>
            <a:ext cx="0" cy="0"/>
          </a:xfrm>
          <a:prstGeom prst="rect">
            <a:avLst/>
          </a:prstGeom>
          <a:solidFill>
            <a:schemeClr val="bg2"/>
          </a:solidFill>
          <a:ln w="15875">
            <a:solidFill>
              <a:schemeClr val="accent2"/>
            </a:solidFill>
          </a:ln>
        </p:spPr>
        <p:txBody>
          <a:bodyPr wrap="none" lIns="97200" tIns="97200" rIns="97200" bIns="97200" rtlCol="0">
            <a:noAutofit/>
          </a:bodyPr>
          <a:lstStyle/>
          <a:p>
            <a:pPr algn="l"/>
            <a:endParaRPr lang="en-US" sz="1620" dirty="0"/>
          </a:p>
        </p:txBody>
      </p:sp>
    </p:spTree>
    <p:extLst>
      <p:ext uri="{BB962C8B-B14F-4D97-AF65-F5344CB8AC3E}">
        <p14:creationId xmlns:p14="http://schemas.microsoft.com/office/powerpoint/2010/main" val="12616276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8DD019AD-8BE4-F642-BEF4-9D25310A4A64}"/>
              </a:ext>
            </a:extLst>
          </p:cNvPr>
          <p:cNvSpPr>
            <a:spLocks noGrp="1"/>
          </p:cNvSpPr>
          <p:nvPr>
            <p:ph type="sldNum" sz="quarter" idx="12"/>
          </p:nvPr>
        </p:nvSpPr>
        <p:spPr/>
        <p:txBody>
          <a:bodyPr/>
          <a:lstStyle/>
          <a:p>
            <a:fld id="{220B6647-BD7A-7942-B66E-0DFF9B72D92D}" type="slidenum">
              <a:rPr lang="en-US" smtClean="0"/>
              <a:pPr/>
              <a:t>85</a:t>
            </a:fld>
            <a:endParaRPr lang="en-US" dirty="0"/>
          </a:p>
        </p:txBody>
      </p:sp>
      <p:sp>
        <p:nvSpPr>
          <p:cNvPr id="2" name="Titel 1">
            <a:extLst>
              <a:ext uri="{FF2B5EF4-FFF2-40B4-BE49-F238E27FC236}">
                <a16:creationId xmlns:a16="http://schemas.microsoft.com/office/drawing/2014/main" id="{678053C7-81AF-E841-B402-6ED299A364B5}"/>
              </a:ext>
            </a:extLst>
          </p:cNvPr>
          <p:cNvSpPr>
            <a:spLocks noGrp="1"/>
          </p:cNvSpPr>
          <p:nvPr>
            <p:ph type="title"/>
          </p:nvPr>
        </p:nvSpPr>
        <p:spPr/>
        <p:txBody>
          <a:bodyPr/>
          <a:lstStyle/>
          <a:p>
            <a:r>
              <a:rPr lang="de-DE" dirty="0"/>
              <a:t>Unpivoting</a:t>
            </a:r>
          </a:p>
        </p:txBody>
      </p:sp>
      <p:graphicFrame>
        <p:nvGraphicFramePr>
          <p:cNvPr id="5" name="Table 1">
            <a:extLst>
              <a:ext uri="{FF2B5EF4-FFF2-40B4-BE49-F238E27FC236}">
                <a16:creationId xmlns:a16="http://schemas.microsoft.com/office/drawing/2014/main" id="{DE41F463-CB61-F044-A3DA-120F88D364DB}"/>
              </a:ext>
            </a:extLst>
          </p:cNvPr>
          <p:cNvGraphicFramePr>
            <a:graphicFrameLocks noGrp="1"/>
          </p:cNvGraphicFramePr>
          <p:nvPr/>
        </p:nvGraphicFramePr>
        <p:xfrm>
          <a:off x="1043555" y="1586266"/>
          <a:ext cx="2941194" cy="1437745"/>
        </p:xfrm>
        <a:graphic>
          <a:graphicData uri="http://schemas.openxmlformats.org/drawingml/2006/table">
            <a:tbl>
              <a:tblPr firstRow="1" bandRow="1">
                <a:tableStyleId>{5C22544A-7EE6-4342-B048-85BDC9FD1C3A}</a:tableStyleId>
              </a:tblPr>
              <a:tblGrid>
                <a:gridCol w="441359">
                  <a:extLst>
                    <a:ext uri="{9D8B030D-6E8A-4147-A177-3AD203B41FA5}">
                      <a16:colId xmlns:a16="http://schemas.microsoft.com/office/drawing/2014/main" val="20000"/>
                    </a:ext>
                  </a:extLst>
                </a:gridCol>
                <a:gridCol w="750041">
                  <a:extLst>
                    <a:ext uri="{9D8B030D-6E8A-4147-A177-3AD203B41FA5}">
                      <a16:colId xmlns:a16="http://schemas.microsoft.com/office/drawing/2014/main" val="20001"/>
                    </a:ext>
                  </a:extLst>
                </a:gridCol>
                <a:gridCol w="863867">
                  <a:extLst>
                    <a:ext uri="{9D8B030D-6E8A-4147-A177-3AD203B41FA5}">
                      <a16:colId xmlns:a16="http://schemas.microsoft.com/office/drawing/2014/main" val="20002"/>
                    </a:ext>
                  </a:extLst>
                </a:gridCol>
                <a:gridCol w="885927">
                  <a:extLst>
                    <a:ext uri="{9D8B030D-6E8A-4147-A177-3AD203B41FA5}">
                      <a16:colId xmlns:a16="http://schemas.microsoft.com/office/drawing/2014/main" val="1711594110"/>
                    </a:ext>
                  </a:extLst>
                </a:gridCol>
              </a:tblGrid>
              <a:tr h="287549">
                <a:tc>
                  <a:txBody>
                    <a:bodyPr/>
                    <a:lstStyle/>
                    <a:p>
                      <a:r>
                        <a:rPr lang="en-US" sz="900" dirty="0">
                          <a:solidFill>
                            <a:schemeClr val="tx1"/>
                          </a:solidFill>
                        </a:rPr>
                        <a:t>ID</a:t>
                      </a:r>
                    </a:p>
                  </a:txBody>
                  <a:tcPr marL="82296" marR="82296" marT="41148" marB="41148" anchor="ctr"/>
                </a:tc>
                <a:tc>
                  <a:txBody>
                    <a:bodyPr/>
                    <a:lstStyle/>
                    <a:p>
                      <a:r>
                        <a:rPr lang="en-US" sz="900" dirty="0">
                          <a:solidFill>
                            <a:schemeClr val="tx1"/>
                          </a:solidFill>
                        </a:rPr>
                        <a:t>City</a:t>
                      </a:r>
                    </a:p>
                  </a:txBody>
                  <a:tcPr marL="82296" marR="82296" marT="41148" marB="41148" anchor="ctr"/>
                </a:tc>
                <a:tc>
                  <a:txBody>
                    <a:bodyPr/>
                    <a:lstStyle/>
                    <a:p>
                      <a:r>
                        <a:rPr lang="en-US" sz="900" dirty="0">
                          <a:solidFill>
                            <a:schemeClr val="tx1"/>
                          </a:solidFill>
                        </a:rPr>
                        <a:t>Product 1</a:t>
                      </a:r>
                    </a:p>
                  </a:txBody>
                  <a:tcPr marL="82296" marR="82296" marT="41148" marB="41148" anchor="ctr"/>
                </a:tc>
                <a:tc>
                  <a:txBody>
                    <a:bodyPr/>
                    <a:lstStyle/>
                    <a:p>
                      <a:r>
                        <a:rPr lang="en-US" sz="900" dirty="0">
                          <a:solidFill>
                            <a:schemeClr val="tx1"/>
                          </a:solidFill>
                        </a:rPr>
                        <a:t>Product 2</a:t>
                      </a:r>
                    </a:p>
                  </a:txBody>
                  <a:tcPr marL="82296" marR="82296" marT="41148" marB="41148" anchor="ctr"/>
                </a:tc>
                <a:extLst>
                  <a:ext uri="{0D108BD9-81ED-4DB2-BD59-A6C34878D82A}">
                    <a16:rowId xmlns:a16="http://schemas.microsoft.com/office/drawing/2014/main" val="10000"/>
                  </a:ext>
                </a:extLst>
              </a:tr>
              <a:tr h="287549">
                <a:tc>
                  <a:txBody>
                    <a:bodyPr/>
                    <a:lstStyle/>
                    <a:p>
                      <a:r>
                        <a:rPr lang="en-US" sz="1100" dirty="0"/>
                        <a:t>234 </a:t>
                      </a:r>
                    </a:p>
                  </a:txBody>
                  <a:tcPr marL="82296" marR="82296" marT="41148" marB="41148" anchor="ctr"/>
                </a:tc>
                <a:tc>
                  <a:txBody>
                    <a:bodyPr/>
                    <a:lstStyle/>
                    <a:p>
                      <a:r>
                        <a:rPr lang="en-US" sz="1100" dirty="0"/>
                        <a:t>Berlin</a:t>
                      </a:r>
                    </a:p>
                  </a:txBody>
                  <a:tcPr marL="82296" marR="82296" marT="41148" marB="41148" anchor="ctr"/>
                </a:tc>
                <a:tc>
                  <a:txBody>
                    <a:bodyPr/>
                    <a:lstStyle/>
                    <a:p>
                      <a:r>
                        <a:rPr lang="en-US" sz="1100" dirty="0"/>
                        <a:t>Pear</a:t>
                      </a:r>
                    </a:p>
                  </a:txBody>
                  <a:tcPr marL="82296" marR="82296" marT="41148" marB="41148" anchor="ctr"/>
                </a:tc>
                <a:tc>
                  <a:txBody>
                    <a:bodyPr/>
                    <a:lstStyle/>
                    <a:p>
                      <a:r>
                        <a:rPr lang="en-US" sz="1100" dirty="0"/>
                        <a:t>Apple</a:t>
                      </a:r>
                    </a:p>
                  </a:txBody>
                  <a:tcPr marL="82296" marR="82296" marT="41148" marB="41148" anchor="ctr"/>
                </a:tc>
                <a:extLst>
                  <a:ext uri="{0D108BD9-81ED-4DB2-BD59-A6C34878D82A}">
                    <a16:rowId xmlns:a16="http://schemas.microsoft.com/office/drawing/2014/main" val="10001"/>
                  </a:ext>
                </a:extLst>
              </a:tr>
              <a:tr h="287549">
                <a:tc>
                  <a:txBody>
                    <a:bodyPr/>
                    <a:lstStyle/>
                    <a:p>
                      <a:r>
                        <a:rPr lang="en-US" sz="1100" dirty="0"/>
                        <a:t>235</a:t>
                      </a:r>
                    </a:p>
                  </a:txBody>
                  <a:tcPr marL="82296" marR="82296" marT="41148" marB="41148" anchor="ctr"/>
                </a:tc>
                <a:tc>
                  <a:txBody>
                    <a:bodyPr/>
                    <a:lstStyle/>
                    <a:p>
                      <a:r>
                        <a:rPr lang="en-US" sz="1100" dirty="0"/>
                        <a:t>London</a:t>
                      </a:r>
                    </a:p>
                  </a:txBody>
                  <a:tcPr marL="82296" marR="82296" marT="41148" marB="41148" anchor="ctr"/>
                </a:tc>
                <a:tc>
                  <a:txBody>
                    <a:bodyPr/>
                    <a:lstStyle/>
                    <a:p>
                      <a:r>
                        <a:rPr lang="en-US" sz="1100" dirty="0"/>
                        <a:t>Nuts</a:t>
                      </a:r>
                    </a:p>
                  </a:txBody>
                  <a:tcPr marL="82296" marR="82296" marT="41148" marB="41148" anchor="ctr"/>
                </a:tc>
                <a:tc>
                  <a:txBody>
                    <a:bodyPr/>
                    <a:lstStyle/>
                    <a:p>
                      <a:r>
                        <a:rPr lang="en-US" sz="1100" dirty="0"/>
                        <a:t>Pear</a:t>
                      </a:r>
                    </a:p>
                  </a:txBody>
                  <a:tcPr marL="82296" marR="82296" marT="41148" marB="41148" anchor="ctr"/>
                </a:tc>
                <a:extLst>
                  <a:ext uri="{0D108BD9-81ED-4DB2-BD59-A6C34878D82A}">
                    <a16:rowId xmlns:a16="http://schemas.microsoft.com/office/drawing/2014/main" val="10002"/>
                  </a:ext>
                </a:extLst>
              </a:tr>
              <a:tr h="287549">
                <a:tc>
                  <a:txBody>
                    <a:bodyPr/>
                    <a:lstStyle/>
                    <a:p>
                      <a:r>
                        <a:rPr lang="en-US" sz="1100" dirty="0"/>
                        <a:t>236</a:t>
                      </a:r>
                    </a:p>
                  </a:txBody>
                  <a:tcPr marL="82296" marR="82296" marT="41148" marB="41148" anchor="ctr"/>
                </a:tc>
                <a:tc>
                  <a:txBody>
                    <a:bodyPr/>
                    <a:lstStyle/>
                    <a:p>
                      <a:r>
                        <a:rPr lang="en-US" sz="1100" dirty="0"/>
                        <a:t>Boston</a:t>
                      </a:r>
                    </a:p>
                  </a:txBody>
                  <a:tcPr marL="82296" marR="82296" marT="41148" marB="41148" anchor="ctr"/>
                </a:tc>
                <a:tc>
                  <a:txBody>
                    <a:bodyPr/>
                    <a:lstStyle/>
                    <a:p>
                      <a:r>
                        <a:rPr lang="en-US" sz="1100" dirty="0"/>
                        <a:t>Rice</a:t>
                      </a:r>
                    </a:p>
                  </a:txBody>
                  <a:tcPr marL="82296" marR="82296" marT="41148" marB="41148" anchor="ctr"/>
                </a:tc>
                <a:tc>
                  <a:txBody>
                    <a:bodyPr/>
                    <a:lstStyle/>
                    <a:p>
                      <a:r>
                        <a:rPr lang="en-US" sz="1100" dirty="0"/>
                        <a:t>Grapes</a:t>
                      </a:r>
                    </a:p>
                  </a:txBody>
                  <a:tcPr marL="82296" marR="82296" marT="41148" marB="41148" anchor="ctr"/>
                </a:tc>
                <a:extLst>
                  <a:ext uri="{0D108BD9-81ED-4DB2-BD59-A6C34878D82A}">
                    <a16:rowId xmlns:a16="http://schemas.microsoft.com/office/drawing/2014/main" val="10003"/>
                  </a:ext>
                </a:extLst>
              </a:tr>
              <a:tr h="287549">
                <a:tc>
                  <a:txBody>
                    <a:bodyPr/>
                    <a:lstStyle/>
                    <a:p>
                      <a:r>
                        <a:rPr lang="en-US" sz="1100" dirty="0"/>
                        <a:t>237</a:t>
                      </a:r>
                    </a:p>
                  </a:txBody>
                  <a:tcPr marL="82296" marR="82296" marT="41148" marB="41148" anchor="ctr"/>
                </a:tc>
                <a:tc>
                  <a:txBody>
                    <a:bodyPr/>
                    <a:lstStyle/>
                    <a:p>
                      <a:r>
                        <a:rPr lang="en-US" sz="1100" dirty="0"/>
                        <a:t>Paris</a:t>
                      </a:r>
                    </a:p>
                  </a:txBody>
                  <a:tcPr marL="82296" marR="82296" marT="41148" marB="41148" anchor="ctr"/>
                </a:tc>
                <a:tc>
                  <a:txBody>
                    <a:bodyPr/>
                    <a:lstStyle/>
                    <a:p>
                      <a:r>
                        <a:rPr lang="en-US" sz="1100" dirty="0"/>
                        <a:t>Pasta</a:t>
                      </a:r>
                    </a:p>
                  </a:txBody>
                  <a:tcPr marL="82296" marR="82296" marT="41148" marB="41148" anchor="ctr"/>
                </a:tc>
                <a:tc>
                  <a:txBody>
                    <a:bodyPr/>
                    <a:lstStyle/>
                    <a:p>
                      <a:r>
                        <a:rPr lang="en-US" sz="1100" dirty="0"/>
                        <a:t>Apple</a:t>
                      </a:r>
                    </a:p>
                  </a:txBody>
                  <a:tcPr marL="82296" marR="82296" marT="41148" marB="41148" anchor="ctr"/>
                </a:tc>
                <a:extLst>
                  <a:ext uri="{0D108BD9-81ED-4DB2-BD59-A6C34878D82A}">
                    <a16:rowId xmlns:a16="http://schemas.microsoft.com/office/drawing/2014/main" val="10004"/>
                  </a:ext>
                </a:extLst>
              </a:tr>
            </a:tbl>
          </a:graphicData>
        </a:graphic>
      </p:graphicFrame>
      <p:graphicFrame>
        <p:nvGraphicFramePr>
          <p:cNvPr id="6" name="Table 2">
            <a:extLst>
              <a:ext uri="{FF2B5EF4-FFF2-40B4-BE49-F238E27FC236}">
                <a16:creationId xmlns:a16="http://schemas.microsoft.com/office/drawing/2014/main" id="{5E660511-B19F-F64C-BE6D-C8167876A302}"/>
              </a:ext>
            </a:extLst>
          </p:cNvPr>
          <p:cNvGraphicFramePr>
            <a:graphicFrameLocks noGrp="1"/>
          </p:cNvGraphicFramePr>
          <p:nvPr/>
        </p:nvGraphicFramePr>
        <p:xfrm>
          <a:off x="5209886" y="1296148"/>
          <a:ext cx="2456184" cy="2222717"/>
        </p:xfrm>
        <a:graphic>
          <a:graphicData uri="http://schemas.openxmlformats.org/drawingml/2006/table">
            <a:tbl>
              <a:tblPr firstRow="1" bandRow="1">
                <a:tableStyleId>{5C22544A-7EE6-4342-B048-85BDC9FD1C3A}</a:tableStyleId>
              </a:tblPr>
              <a:tblGrid>
                <a:gridCol w="895391">
                  <a:extLst>
                    <a:ext uri="{9D8B030D-6E8A-4147-A177-3AD203B41FA5}">
                      <a16:colId xmlns:a16="http://schemas.microsoft.com/office/drawing/2014/main" val="20000"/>
                    </a:ext>
                  </a:extLst>
                </a:gridCol>
                <a:gridCol w="739323">
                  <a:extLst>
                    <a:ext uri="{9D8B030D-6E8A-4147-A177-3AD203B41FA5}">
                      <a16:colId xmlns:a16="http://schemas.microsoft.com/office/drawing/2014/main" val="20001"/>
                    </a:ext>
                  </a:extLst>
                </a:gridCol>
                <a:gridCol w="821470">
                  <a:extLst>
                    <a:ext uri="{9D8B030D-6E8A-4147-A177-3AD203B41FA5}">
                      <a16:colId xmlns:a16="http://schemas.microsoft.com/office/drawing/2014/main" val="20002"/>
                    </a:ext>
                  </a:extLst>
                </a:gridCol>
              </a:tblGrid>
              <a:tr h="223229">
                <a:tc>
                  <a:txBody>
                    <a:bodyPr/>
                    <a:lstStyle/>
                    <a:p>
                      <a:r>
                        <a:rPr lang="en-US" sz="900" dirty="0">
                          <a:solidFill>
                            <a:schemeClr val="tx1"/>
                          </a:solidFill>
                        </a:rPr>
                        <a:t>ID</a:t>
                      </a:r>
                    </a:p>
                  </a:txBody>
                  <a:tcPr marL="82296" marR="82296" marT="41148" marB="41148" anchor="ctr"/>
                </a:tc>
                <a:tc>
                  <a:txBody>
                    <a:bodyPr/>
                    <a:lstStyle/>
                    <a:p>
                      <a:r>
                        <a:rPr lang="en-US" sz="900" dirty="0">
                          <a:solidFill>
                            <a:schemeClr val="tx1"/>
                          </a:solidFill>
                        </a:rPr>
                        <a:t>City </a:t>
                      </a:r>
                    </a:p>
                  </a:txBody>
                  <a:tcPr marL="82296" marR="82296" marT="41148" marB="41148" anchor="ctr"/>
                </a:tc>
                <a:tc>
                  <a:txBody>
                    <a:bodyPr/>
                    <a:lstStyle/>
                    <a:p>
                      <a:r>
                        <a:rPr lang="en-US" sz="900" dirty="0">
                          <a:solidFill>
                            <a:schemeClr val="tx1"/>
                          </a:solidFill>
                        </a:rPr>
                        <a:t>Product</a:t>
                      </a:r>
                    </a:p>
                  </a:txBody>
                  <a:tcPr marL="82296" marR="82296" marT="41148" marB="41148" anchor="ctr"/>
                </a:tc>
                <a:extLst>
                  <a:ext uri="{0D108BD9-81ED-4DB2-BD59-A6C34878D82A}">
                    <a16:rowId xmlns:a16="http://schemas.microsoft.com/office/drawing/2014/main" val="10000"/>
                  </a:ext>
                </a:extLst>
              </a:tr>
              <a:tr h="249936">
                <a:tc>
                  <a:txBody>
                    <a:bodyPr/>
                    <a:lstStyle/>
                    <a:p>
                      <a:r>
                        <a:rPr lang="en-US" sz="1100" dirty="0"/>
                        <a:t>234</a:t>
                      </a:r>
                    </a:p>
                  </a:txBody>
                  <a:tcPr marL="82296" marR="82296" marT="41148" marB="41148" anchor="ctr"/>
                </a:tc>
                <a:tc>
                  <a:txBody>
                    <a:bodyPr/>
                    <a:lstStyle/>
                    <a:p>
                      <a:r>
                        <a:rPr lang="en-US" sz="1100" dirty="0"/>
                        <a:t>Berlin</a:t>
                      </a:r>
                    </a:p>
                  </a:txBody>
                  <a:tcPr marL="82296" marR="82296" marT="41148" marB="41148" anchor="ctr"/>
                </a:tc>
                <a:tc>
                  <a:txBody>
                    <a:bodyPr/>
                    <a:lstStyle/>
                    <a:p>
                      <a:r>
                        <a:rPr lang="en-US" sz="1100" dirty="0"/>
                        <a:t>Pear</a:t>
                      </a:r>
                    </a:p>
                  </a:txBody>
                  <a:tcPr marL="82296" marR="82296" marT="41148" marB="41148" anchor="ctr"/>
                </a:tc>
                <a:extLst>
                  <a:ext uri="{0D108BD9-81ED-4DB2-BD59-A6C34878D82A}">
                    <a16:rowId xmlns:a16="http://schemas.microsoft.com/office/drawing/2014/main" val="10001"/>
                  </a:ext>
                </a:extLst>
              </a:tr>
              <a:tr h="249936">
                <a:tc>
                  <a:txBody>
                    <a:bodyPr/>
                    <a:lstStyle/>
                    <a:p>
                      <a:r>
                        <a:rPr lang="en-US" sz="1100" dirty="0"/>
                        <a:t>234</a:t>
                      </a:r>
                    </a:p>
                  </a:txBody>
                  <a:tcPr marL="82296" marR="82296" marT="41148" marB="41148" anchor="ctr"/>
                </a:tc>
                <a:tc>
                  <a:txBody>
                    <a:bodyPr/>
                    <a:lstStyle/>
                    <a:p>
                      <a:r>
                        <a:rPr lang="en-US" sz="1100" dirty="0"/>
                        <a:t>Berlin</a:t>
                      </a:r>
                    </a:p>
                  </a:txBody>
                  <a:tcPr marL="82296" marR="82296" marT="41148" marB="41148" anchor="ctr"/>
                </a:tc>
                <a:tc>
                  <a:txBody>
                    <a:bodyPr/>
                    <a:lstStyle/>
                    <a:p>
                      <a:r>
                        <a:rPr lang="en-US" sz="1100" dirty="0"/>
                        <a:t>Apple</a:t>
                      </a:r>
                    </a:p>
                  </a:txBody>
                  <a:tcPr marL="82296" marR="82296" marT="41148" marB="41148" anchor="ctr"/>
                </a:tc>
                <a:extLst>
                  <a:ext uri="{0D108BD9-81ED-4DB2-BD59-A6C34878D82A}">
                    <a16:rowId xmlns:a16="http://schemas.microsoft.com/office/drawing/2014/main" val="10002"/>
                  </a:ext>
                </a:extLst>
              </a:tr>
              <a:tr h="249936">
                <a:tc>
                  <a:txBody>
                    <a:bodyPr/>
                    <a:lstStyle/>
                    <a:p>
                      <a:r>
                        <a:rPr lang="en-US" sz="1100" dirty="0"/>
                        <a:t>235</a:t>
                      </a:r>
                    </a:p>
                  </a:txBody>
                  <a:tcPr marL="82296" marR="82296" marT="41148" marB="41148" anchor="ctr"/>
                </a:tc>
                <a:tc>
                  <a:txBody>
                    <a:bodyPr/>
                    <a:lstStyle/>
                    <a:p>
                      <a:r>
                        <a:rPr lang="en-US" sz="1100" dirty="0"/>
                        <a:t>London</a:t>
                      </a:r>
                    </a:p>
                  </a:txBody>
                  <a:tcPr marL="82296" marR="82296" marT="41148" marB="41148" anchor="ctr"/>
                </a:tc>
                <a:tc>
                  <a:txBody>
                    <a:bodyPr/>
                    <a:lstStyle/>
                    <a:p>
                      <a:r>
                        <a:rPr lang="en-US" sz="1100" dirty="0"/>
                        <a:t>Nuts</a:t>
                      </a:r>
                    </a:p>
                  </a:txBody>
                  <a:tcPr marL="82296" marR="82296" marT="41148" marB="41148" anchor="ctr"/>
                </a:tc>
                <a:extLst>
                  <a:ext uri="{0D108BD9-81ED-4DB2-BD59-A6C34878D82A}">
                    <a16:rowId xmlns:a16="http://schemas.microsoft.com/office/drawing/2014/main" val="599597843"/>
                  </a:ext>
                </a:extLst>
              </a:tr>
              <a:tr h="249936">
                <a:tc>
                  <a:txBody>
                    <a:bodyPr/>
                    <a:lstStyle/>
                    <a:p>
                      <a:r>
                        <a:rPr lang="en-US" sz="1100" dirty="0"/>
                        <a:t>235</a:t>
                      </a:r>
                    </a:p>
                  </a:txBody>
                  <a:tcPr marL="82296" marR="82296" marT="41148" marB="41148" anchor="ctr"/>
                </a:tc>
                <a:tc>
                  <a:txBody>
                    <a:bodyPr/>
                    <a:lstStyle/>
                    <a:p>
                      <a:r>
                        <a:rPr lang="en-US" sz="1100" dirty="0"/>
                        <a:t>London</a:t>
                      </a:r>
                    </a:p>
                  </a:txBody>
                  <a:tcPr marL="82296" marR="82296" marT="41148" marB="41148" anchor="ctr"/>
                </a:tc>
                <a:tc>
                  <a:txBody>
                    <a:bodyPr/>
                    <a:lstStyle/>
                    <a:p>
                      <a:r>
                        <a:rPr lang="en-US" sz="1100" dirty="0"/>
                        <a:t>Pear</a:t>
                      </a:r>
                    </a:p>
                  </a:txBody>
                  <a:tcPr marL="82296" marR="82296" marT="41148" marB="41148" anchor="ctr"/>
                </a:tc>
                <a:extLst>
                  <a:ext uri="{0D108BD9-81ED-4DB2-BD59-A6C34878D82A}">
                    <a16:rowId xmlns:a16="http://schemas.microsoft.com/office/drawing/2014/main" val="3971268134"/>
                  </a:ext>
                </a:extLst>
              </a:tr>
              <a:tr h="249936">
                <a:tc>
                  <a:txBody>
                    <a:bodyPr/>
                    <a:lstStyle/>
                    <a:p>
                      <a:r>
                        <a:rPr lang="en-US" sz="1100" dirty="0"/>
                        <a:t>236</a:t>
                      </a:r>
                    </a:p>
                  </a:txBody>
                  <a:tcPr marL="82296" marR="82296" marT="41148" marB="41148" anchor="ctr"/>
                </a:tc>
                <a:tc>
                  <a:txBody>
                    <a:bodyPr/>
                    <a:lstStyle/>
                    <a:p>
                      <a:r>
                        <a:rPr lang="en-US" sz="1100" dirty="0"/>
                        <a:t>Boston</a:t>
                      </a:r>
                    </a:p>
                  </a:txBody>
                  <a:tcPr marL="82296" marR="82296" marT="41148" marB="41148" anchor="ctr"/>
                </a:tc>
                <a:tc>
                  <a:txBody>
                    <a:bodyPr/>
                    <a:lstStyle/>
                    <a:p>
                      <a:r>
                        <a:rPr lang="en-US" sz="1100" dirty="0"/>
                        <a:t>Rice</a:t>
                      </a:r>
                    </a:p>
                  </a:txBody>
                  <a:tcPr marL="82296" marR="82296" marT="41148" marB="41148" anchor="ctr"/>
                </a:tc>
                <a:extLst>
                  <a:ext uri="{0D108BD9-81ED-4DB2-BD59-A6C34878D82A}">
                    <a16:rowId xmlns:a16="http://schemas.microsoft.com/office/drawing/2014/main" val="3334265596"/>
                  </a:ext>
                </a:extLst>
              </a:tr>
              <a:tr h="249936">
                <a:tc>
                  <a:txBody>
                    <a:bodyPr/>
                    <a:lstStyle/>
                    <a:p>
                      <a:r>
                        <a:rPr lang="en-US" sz="1100" dirty="0"/>
                        <a:t>236</a:t>
                      </a:r>
                    </a:p>
                  </a:txBody>
                  <a:tcPr marL="82296" marR="82296" marT="41148" marB="41148" anchor="ctr"/>
                </a:tc>
                <a:tc>
                  <a:txBody>
                    <a:bodyPr/>
                    <a:lstStyle/>
                    <a:p>
                      <a:r>
                        <a:rPr lang="en-US" sz="1100" dirty="0"/>
                        <a:t>Boston</a:t>
                      </a:r>
                    </a:p>
                  </a:txBody>
                  <a:tcPr marL="82296" marR="82296" marT="41148" marB="41148" anchor="ctr"/>
                </a:tc>
                <a:tc>
                  <a:txBody>
                    <a:bodyPr/>
                    <a:lstStyle/>
                    <a:p>
                      <a:r>
                        <a:rPr lang="en-US" sz="1100" dirty="0"/>
                        <a:t>Grapes</a:t>
                      </a:r>
                    </a:p>
                  </a:txBody>
                  <a:tcPr marL="82296" marR="82296" marT="41148" marB="41148" anchor="ctr"/>
                </a:tc>
                <a:extLst>
                  <a:ext uri="{0D108BD9-81ED-4DB2-BD59-A6C34878D82A}">
                    <a16:rowId xmlns:a16="http://schemas.microsoft.com/office/drawing/2014/main" val="3465681907"/>
                  </a:ext>
                </a:extLst>
              </a:tr>
              <a:tr h="249936">
                <a:tc>
                  <a:txBody>
                    <a:bodyPr/>
                    <a:lstStyle/>
                    <a:p>
                      <a:r>
                        <a:rPr lang="en-US" sz="1100" dirty="0"/>
                        <a:t>237</a:t>
                      </a:r>
                    </a:p>
                  </a:txBody>
                  <a:tcPr marL="82296" marR="82296" marT="41148" marB="41148" anchor="ctr"/>
                </a:tc>
                <a:tc>
                  <a:txBody>
                    <a:bodyPr/>
                    <a:lstStyle/>
                    <a:p>
                      <a:r>
                        <a:rPr lang="en-US" sz="1100" dirty="0"/>
                        <a:t>Paris</a:t>
                      </a:r>
                    </a:p>
                  </a:txBody>
                  <a:tcPr marL="82296" marR="82296" marT="41148" marB="41148" anchor="ctr"/>
                </a:tc>
                <a:tc>
                  <a:txBody>
                    <a:bodyPr/>
                    <a:lstStyle/>
                    <a:p>
                      <a:r>
                        <a:rPr lang="en-US" sz="1100" dirty="0"/>
                        <a:t>Pasta</a:t>
                      </a:r>
                    </a:p>
                  </a:txBody>
                  <a:tcPr marL="82296" marR="82296" marT="41148" marB="41148" anchor="ctr"/>
                </a:tc>
                <a:extLst>
                  <a:ext uri="{0D108BD9-81ED-4DB2-BD59-A6C34878D82A}">
                    <a16:rowId xmlns:a16="http://schemas.microsoft.com/office/drawing/2014/main" val="3355111955"/>
                  </a:ext>
                </a:extLst>
              </a:tr>
              <a:tr h="249936">
                <a:tc>
                  <a:txBody>
                    <a:bodyPr/>
                    <a:lstStyle/>
                    <a:p>
                      <a:r>
                        <a:rPr lang="en-US" sz="1100" dirty="0"/>
                        <a:t>237</a:t>
                      </a:r>
                    </a:p>
                  </a:txBody>
                  <a:tcPr marL="82296" marR="82296" marT="41148" marB="41148" anchor="ctr"/>
                </a:tc>
                <a:tc>
                  <a:txBody>
                    <a:bodyPr/>
                    <a:lstStyle/>
                    <a:p>
                      <a:r>
                        <a:rPr lang="en-US" sz="1100" dirty="0"/>
                        <a:t>Paris</a:t>
                      </a:r>
                    </a:p>
                  </a:txBody>
                  <a:tcPr marL="82296" marR="82296" marT="41148" marB="41148" anchor="ctr"/>
                </a:tc>
                <a:tc>
                  <a:txBody>
                    <a:bodyPr/>
                    <a:lstStyle/>
                    <a:p>
                      <a:r>
                        <a:rPr lang="en-US" sz="1100" dirty="0"/>
                        <a:t>Apple</a:t>
                      </a:r>
                    </a:p>
                  </a:txBody>
                  <a:tcPr marL="82296" marR="82296" marT="41148" marB="41148" anchor="ctr"/>
                </a:tc>
                <a:extLst>
                  <a:ext uri="{0D108BD9-81ED-4DB2-BD59-A6C34878D82A}">
                    <a16:rowId xmlns:a16="http://schemas.microsoft.com/office/drawing/2014/main" val="3069234367"/>
                  </a:ext>
                </a:extLst>
              </a:tr>
            </a:tbl>
          </a:graphicData>
        </a:graphic>
      </p:graphicFrame>
      <p:sp>
        <p:nvSpPr>
          <p:cNvPr id="7" name="Right Arrow 8">
            <a:extLst>
              <a:ext uri="{FF2B5EF4-FFF2-40B4-BE49-F238E27FC236}">
                <a16:creationId xmlns:a16="http://schemas.microsoft.com/office/drawing/2014/main" id="{5D3B9F58-AB67-C34B-BAFF-6485C0DB9F22}"/>
              </a:ext>
            </a:extLst>
          </p:cNvPr>
          <p:cNvSpPr/>
          <p:nvPr/>
        </p:nvSpPr>
        <p:spPr>
          <a:xfrm>
            <a:off x="4185589" y="2284170"/>
            <a:ext cx="777686" cy="25759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8" name="Rounded Rectangle 14">
            <a:extLst>
              <a:ext uri="{FF2B5EF4-FFF2-40B4-BE49-F238E27FC236}">
                <a16:creationId xmlns:a16="http://schemas.microsoft.com/office/drawing/2014/main" id="{ADBCC910-741B-934D-AA95-9F8A7992AB9F}"/>
              </a:ext>
            </a:extLst>
          </p:cNvPr>
          <p:cNvSpPr/>
          <p:nvPr/>
        </p:nvSpPr>
        <p:spPr>
          <a:xfrm>
            <a:off x="5225867" y="1291081"/>
            <a:ext cx="1602966" cy="2222717"/>
          </a:xfrm>
          <a:prstGeom prst="roundRect">
            <a:avLst>
              <a:gd name="adj" fmla="val 2952"/>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9" name="Rounded Rectangle 15">
            <a:extLst>
              <a:ext uri="{FF2B5EF4-FFF2-40B4-BE49-F238E27FC236}">
                <a16:creationId xmlns:a16="http://schemas.microsoft.com/office/drawing/2014/main" id="{F5F10A13-3EB7-8147-B94A-9B2CC5D09382}"/>
              </a:ext>
            </a:extLst>
          </p:cNvPr>
          <p:cNvSpPr/>
          <p:nvPr/>
        </p:nvSpPr>
        <p:spPr>
          <a:xfrm>
            <a:off x="1043555" y="1591413"/>
            <a:ext cx="1136379" cy="1551100"/>
          </a:xfrm>
          <a:prstGeom prst="roundRect">
            <a:avLst>
              <a:gd name="adj" fmla="val 388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sp>
        <p:nvSpPr>
          <p:cNvPr id="10" name="Rounded Rectangle 16">
            <a:extLst>
              <a:ext uri="{FF2B5EF4-FFF2-40B4-BE49-F238E27FC236}">
                <a16:creationId xmlns:a16="http://schemas.microsoft.com/office/drawing/2014/main" id="{E6145EEC-61E0-0F4C-BB94-889F53F6220E}"/>
              </a:ext>
            </a:extLst>
          </p:cNvPr>
          <p:cNvSpPr/>
          <p:nvPr/>
        </p:nvSpPr>
        <p:spPr>
          <a:xfrm>
            <a:off x="2228686" y="1586690"/>
            <a:ext cx="1756986" cy="1550675"/>
          </a:xfrm>
          <a:prstGeom prst="roundRect">
            <a:avLst>
              <a:gd name="adj" fmla="val 3782"/>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solidFill>
                <a:schemeClr val="accent2">
                  <a:lumMod val="75000"/>
                </a:schemeClr>
              </a:solidFill>
            </a:endParaRPr>
          </a:p>
        </p:txBody>
      </p:sp>
      <p:sp>
        <p:nvSpPr>
          <p:cNvPr id="11" name="Rounded Rectangle 18">
            <a:extLst>
              <a:ext uri="{FF2B5EF4-FFF2-40B4-BE49-F238E27FC236}">
                <a16:creationId xmlns:a16="http://schemas.microsoft.com/office/drawing/2014/main" id="{A75005B9-2880-A145-A2FE-C8AF526D6413}"/>
              </a:ext>
            </a:extLst>
          </p:cNvPr>
          <p:cNvSpPr/>
          <p:nvPr/>
        </p:nvSpPr>
        <p:spPr>
          <a:xfrm>
            <a:off x="6866823" y="1294429"/>
            <a:ext cx="799253" cy="2229503"/>
          </a:xfrm>
          <a:prstGeom prst="roundRect">
            <a:avLst>
              <a:gd name="adj" fmla="val 3782"/>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solidFill>
                <a:schemeClr val="accent2">
                  <a:lumMod val="75000"/>
                </a:schemeClr>
              </a:solidFill>
            </a:endParaRPr>
          </a:p>
        </p:txBody>
      </p:sp>
      <p:sp>
        <p:nvSpPr>
          <p:cNvPr id="13" name="Rectangle 10">
            <a:extLst>
              <a:ext uri="{FF2B5EF4-FFF2-40B4-BE49-F238E27FC236}">
                <a16:creationId xmlns:a16="http://schemas.microsoft.com/office/drawing/2014/main" id="{0BBC0CC9-99CF-1246-B453-FCEDA4341E8D}"/>
              </a:ext>
            </a:extLst>
          </p:cNvPr>
          <p:cNvSpPr/>
          <p:nvPr/>
        </p:nvSpPr>
        <p:spPr>
          <a:xfrm>
            <a:off x="915805" y="4004882"/>
            <a:ext cx="2165630" cy="581698"/>
          </a:xfrm>
          <a:prstGeom prst="rect">
            <a:avLst/>
          </a:prstGeom>
        </p:spPr>
        <p:txBody>
          <a:bodyPr wrap="square">
            <a:noAutofit/>
          </a:bodyPr>
          <a:lstStyle/>
          <a:p>
            <a:r>
              <a:rPr lang="en-US" sz="1620" b="1" dirty="0">
                <a:solidFill>
                  <a:srgbClr val="92D050"/>
                </a:solidFill>
              </a:rPr>
              <a:t>Value Column</a:t>
            </a:r>
          </a:p>
          <a:p>
            <a:r>
              <a:rPr lang="en-US" sz="1620" b="1" dirty="0">
                <a:solidFill>
                  <a:srgbClr val="0070C0"/>
                </a:solidFill>
              </a:rPr>
              <a:t>Retained Columns</a:t>
            </a:r>
            <a:endParaRPr lang="en-US" sz="1620" dirty="0"/>
          </a:p>
        </p:txBody>
      </p:sp>
    </p:spTree>
    <p:extLst>
      <p:ext uri="{BB962C8B-B14F-4D97-AF65-F5344CB8AC3E}">
        <p14:creationId xmlns:p14="http://schemas.microsoft.com/office/powerpoint/2010/main" val="25108393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1A8DF71-FCC3-FF4B-08B2-2F616323C840}"/>
              </a:ext>
            </a:extLst>
          </p:cNvPr>
          <p:cNvPicPr>
            <a:picLocks noChangeAspect="1"/>
          </p:cNvPicPr>
          <p:nvPr/>
        </p:nvPicPr>
        <p:blipFill>
          <a:blip r:embed="rId2"/>
          <a:stretch>
            <a:fillRect/>
          </a:stretch>
        </p:blipFill>
        <p:spPr>
          <a:xfrm>
            <a:off x="5725069" y="180109"/>
            <a:ext cx="2315942" cy="4608438"/>
          </a:xfrm>
          <a:prstGeom prst="rect">
            <a:avLst/>
          </a:prstGeom>
          <a:effectLst>
            <a:outerShdw blurRad="50800" dist="38100" dir="2700000" algn="tl" rotWithShape="0">
              <a:prstClr val="black">
                <a:alpha val="40000"/>
              </a:prstClr>
            </a:outerShdw>
          </a:effectLst>
        </p:spPr>
      </p:pic>
      <p:sp>
        <p:nvSpPr>
          <p:cNvPr id="2" name="Titel 1">
            <a:extLst>
              <a:ext uri="{FF2B5EF4-FFF2-40B4-BE49-F238E27FC236}">
                <a16:creationId xmlns:a16="http://schemas.microsoft.com/office/drawing/2014/main" id="{2C0FA038-1C61-7540-96AE-A8CFC40AF2BE}"/>
              </a:ext>
            </a:extLst>
          </p:cNvPr>
          <p:cNvSpPr>
            <a:spLocks noGrp="1"/>
          </p:cNvSpPr>
          <p:nvPr>
            <p:ph type="title"/>
          </p:nvPr>
        </p:nvSpPr>
        <p:spPr/>
        <p:txBody>
          <a:bodyPr/>
          <a:lstStyle/>
          <a:p>
            <a:r>
              <a:rPr lang="en-US" dirty="0"/>
              <a:t>Unpivot</a:t>
            </a:r>
            <a:endParaRPr lang="de-DE" dirty="0"/>
          </a:p>
        </p:txBody>
      </p:sp>
      <p:sp>
        <p:nvSpPr>
          <p:cNvPr id="3" name="Inhaltsplatzhalter 2">
            <a:extLst>
              <a:ext uri="{FF2B5EF4-FFF2-40B4-BE49-F238E27FC236}">
                <a16:creationId xmlns:a16="http://schemas.microsoft.com/office/drawing/2014/main" id="{6FEC940F-69D6-2942-810A-537964305C3C}"/>
              </a:ext>
            </a:extLst>
          </p:cNvPr>
          <p:cNvSpPr>
            <a:spLocks noGrp="1"/>
          </p:cNvSpPr>
          <p:nvPr>
            <p:ph idx="1"/>
          </p:nvPr>
        </p:nvSpPr>
        <p:spPr/>
        <p:txBody>
          <a:bodyPr/>
          <a:lstStyle/>
          <a:p>
            <a:r>
              <a:rPr lang="en-US" dirty="0"/>
              <a:t>Rotate the value columns to rows</a:t>
            </a:r>
          </a:p>
          <a:p>
            <a:r>
              <a:rPr lang="en-US" dirty="0"/>
              <a:t>Duplicate the remaining columns</a:t>
            </a:r>
          </a:p>
          <a:p>
            <a:r>
              <a:rPr lang="en-US" dirty="0"/>
              <a:t>Append them to each corresponding row</a:t>
            </a:r>
          </a:p>
          <a:p>
            <a:endParaRPr lang="de-DE" dirty="0"/>
          </a:p>
        </p:txBody>
      </p:sp>
      <p:sp>
        <p:nvSpPr>
          <p:cNvPr id="4" name="Foliennummernplatzhalter 3">
            <a:extLst>
              <a:ext uri="{FF2B5EF4-FFF2-40B4-BE49-F238E27FC236}">
                <a16:creationId xmlns:a16="http://schemas.microsoft.com/office/drawing/2014/main" id="{7BB641C2-176F-714A-8976-97E4FD9726E0}"/>
              </a:ext>
            </a:extLst>
          </p:cNvPr>
          <p:cNvSpPr>
            <a:spLocks noGrp="1"/>
          </p:cNvSpPr>
          <p:nvPr>
            <p:ph type="sldNum" sz="quarter" idx="12"/>
          </p:nvPr>
        </p:nvSpPr>
        <p:spPr/>
        <p:txBody>
          <a:bodyPr/>
          <a:lstStyle/>
          <a:p>
            <a:fld id="{220B6647-BD7A-7942-B66E-0DFF9B72D92D}" type="slidenum">
              <a:rPr lang="en-US" smtClean="0"/>
              <a:pPr/>
              <a:t>86</a:t>
            </a:fld>
            <a:endParaRPr lang="en-US" dirty="0"/>
          </a:p>
        </p:txBody>
      </p:sp>
      <p:grpSp>
        <p:nvGrpSpPr>
          <p:cNvPr id="6" name="Group 19">
            <a:extLst>
              <a:ext uri="{FF2B5EF4-FFF2-40B4-BE49-F238E27FC236}">
                <a16:creationId xmlns:a16="http://schemas.microsoft.com/office/drawing/2014/main" id="{F18D5986-4EEC-124B-8FA2-4FCDECF1D091}"/>
              </a:ext>
            </a:extLst>
          </p:cNvPr>
          <p:cNvGrpSpPr>
            <a:grpSpLocks noChangeAspect="1"/>
          </p:cNvGrpSpPr>
          <p:nvPr/>
        </p:nvGrpSpPr>
        <p:grpSpPr>
          <a:xfrm>
            <a:off x="5725069" y="337450"/>
            <a:ext cx="2315943" cy="3367446"/>
            <a:chOff x="4715361" y="1191730"/>
            <a:chExt cx="4187483" cy="3472834"/>
          </a:xfrm>
        </p:grpSpPr>
        <p:sp>
          <p:nvSpPr>
            <p:cNvPr id="9" name="Rounded Rectangle 22">
              <a:extLst>
                <a:ext uri="{FF2B5EF4-FFF2-40B4-BE49-F238E27FC236}">
                  <a16:creationId xmlns:a16="http://schemas.microsoft.com/office/drawing/2014/main" id="{8F95ED33-9E4E-AE4B-A142-9961725693DB}"/>
                </a:ext>
              </a:extLst>
            </p:cNvPr>
            <p:cNvSpPr/>
            <p:nvPr/>
          </p:nvSpPr>
          <p:spPr>
            <a:xfrm>
              <a:off x="4715361" y="1191730"/>
              <a:ext cx="4187483" cy="1569467"/>
            </a:xfrm>
            <a:prstGeom prst="roundRect">
              <a:avLst>
                <a:gd name="adj" fmla="val 3782"/>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solidFill>
                  <a:schemeClr val="accent2">
                    <a:lumMod val="75000"/>
                  </a:schemeClr>
                </a:solidFill>
              </a:endParaRPr>
            </a:p>
          </p:txBody>
        </p:sp>
        <p:sp>
          <p:nvSpPr>
            <p:cNvPr id="8" name="Rounded Rectangle 21">
              <a:extLst>
                <a:ext uri="{FF2B5EF4-FFF2-40B4-BE49-F238E27FC236}">
                  <a16:creationId xmlns:a16="http://schemas.microsoft.com/office/drawing/2014/main" id="{C9600C89-752A-DD43-8EC6-D13E465C33EF}"/>
                </a:ext>
              </a:extLst>
            </p:cNvPr>
            <p:cNvSpPr/>
            <p:nvPr/>
          </p:nvSpPr>
          <p:spPr>
            <a:xfrm>
              <a:off x="4726378" y="3032791"/>
              <a:ext cx="4176464" cy="1631773"/>
            </a:xfrm>
            <a:prstGeom prst="roundRect">
              <a:avLst>
                <a:gd name="adj" fmla="val 3887"/>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0" dirty="0"/>
            </a:p>
          </p:txBody>
        </p:sp>
      </p:grpSp>
      <p:pic>
        <p:nvPicPr>
          <p:cNvPr id="10" name="Picture 9">
            <a:extLst>
              <a:ext uri="{FF2B5EF4-FFF2-40B4-BE49-F238E27FC236}">
                <a16:creationId xmlns:a16="http://schemas.microsoft.com/office/drawing/2014/main" id="{DF14493F-0C34-1F81-58E6-CCBA11FCEEF0}"/>
              </a:ext>
            </a:extLst>
          </p:cNvPr>
          <p:cNvPicPr>
            <a:picLocks noChangeAspect="1"/>
          </p:cNvPicPr>
          <p:nvPr/>
        </p:nvPicPr>
        <p:blipFill>
          <a:blip r:embed="rId3"/>
          <a:stretch>
            <a:fillRect/>
          </a:stretch>
        </p:blipFill>
        <p:spPr>
          <a:xfrm>
            <a:off x="1864895" y="2280809"/>
            <a:ext cx="878306" cy="1193814"/>
          </a:xfrm>
          <a:prstGeom prst="rect">
            <a:avLst/>
          </a:prstGeom>
        </p:spPr>
      </p:pic>
      <p:sp>
        <p:nvSpPr>
          <p:cNvPr id="7" name="Rectangle 10">
            <a:extLst>
              <a:ext uri="{FF2B5EF4-FFF2-40B4-BE49-F238E27FC236}">
                <a16:creationId xmlns:a16="http://schemas.microsoft.com/office/drawing/2014/main" id="{13CD4D86-BF5F-5666-B8F3-C844ABACD1E4}"/>
              </a:ext>
            </a:extLst>
          </p:cNvPr>
          <p:cNvSpPr/>
          <p:nvPr/>
        </p:nvSpPr>
        <p:spPr>
          <a:xfrm>
            <a:off x="915805" y="4004882"/>
            <a:ext cx="2165630" cy="581698"/>
          </a:xfrm>
          <a:prstGeom prst="rect">
            <a:avLst/>
          </a:prstGeom>
        </p:spPr>
        <p:txBody>
          <a:bodyPr wrap="square">
            <a:noAutofit/>
          </a:bodyPr>
          <a:lstStyle/>
          <a:p>
            <a:r>
              <a:rPr lang="en-US" sz="1620" b="1" dirty="0">
                <a:solidFill>
                  <a:srgbClr val="92D050"/>
                </a:solidFill>
              </a:rPr>
              <a:t>Value Column</a:t>
            </a:r>
          </a:p>
          <a:p>
            <a:r>
              <a:rPr lang="en-US" sz="1620" b="1" dirty="0">
                <a:solidFill>
                  <a:srgbClr val="0070C0"/>
                </a:solidFill>
              </a:rPr>
              <a:t>Retained Columns</a:t>
            </a:r>
            <a:endParaRPr lang="en-US" sz="1620" dirty="0"/>
          </a:p>
        </p:txBody>
      </p:sp>
    </p:spTree>
    <p:extLst>
      <p:ext uri="{BB962C8B-B14F-4D97-AF65-F5344CB8AC3E}">
        <p14:creationId xmlns:p14="http://schemas.microsoft.com/office/powerpoint/2010/main" val="9650516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0093C35-B40A-F62D-C051-B2F9CD60E0DA}"/>
              </a:ext>
            </a:extLst>
          </p:cNvPr>
          <p:cNvPicPr>
            <a:picLocks noChangeAspect="1"/>
          </p:cNvPicPr>
          <p:nvPr/>
        </p:nvPicPr>
        <p:blipFill>
          <a:blip r:embed="rId2"/>
          <a:stretch>
            <a:fillRect/>
          </a:stretch>
        </p:blipFill>
        <p:spPr>
          <a:xfrm>
            <a:off x="1123167" y="125994"/>
            <a:ext cx="5695167" cy="1688684"/>
          </a:xfrm>
          <a:prstGeom prst="rect">
            <a:avLst/>
          </a:prstGeom>
        </p:spPr>
      </p:pic>
      <p:pic>
        <p:nvPicPr>
          <p:cNvPr id="8" name="Picture 7">
            <a:extLst>
              <a:ext uri="{FF2B5EF4-FFF2-40B4-BE49-F238E27FC236}">
                <a16:creationId xmlns:a16="http://schemas.microsoft.com/office/drawing/2014/main" id="{8DF28193-76E1-1B81-3A3D-9FB75C0C7903}"/>
              </a:ext>
            </a:extLst>
          </p:cNvPr>
          <p:cNvPicPr>
            <a:picLocks noChangeAspect="1"/>
          </p:cNvPicPr>
          <p:nvPr/>
        </p:nvPicPr>
        <p:blipFill>
          <a:blip r:embed="rId3"/>
          <a:stretch>
            <a:fillRect/>
          </a:stretch>
        </p:blipFill>
        <p:spPr>
          <a:xfrm>
            <a:off x="2440894" y="2102771"/>
            <a:ext cx="3018290" cy="2232936"/>
          </a:xfrm>
          <a:prstGeom prst="rect">
            <a:avLst/>
          </a:prstGeom>
          <a:ln>
            <a:solidFill>
              <a:schemeClr val="bg1">
                <a:lumMod val="75000"/>
              </a:schemeClr>
            </a:solidFill>
          </a:ln>
        </p:spPr>
      </p:pic>
      <p:cxnSp>
        <p:nvCxnSpPr>
          <p:cNvPr id="10" name="Straight Connector 9">
            <a:extLst>
              <a:ext uri="{FF2B5EF4-FFF2-40B4-BE49-F238E27FC236}">
                <a16:creationId xmlns:a16="http://schemas.microsoft.com/office/drawing/2014/main" id="{64D7C113-178D-C6E4-1C97-1AAAB907A502}"/>
              </a:ext>
            </a:extLst>
          </p:cNvPr>
          <p:cNvCxnSpPr/>
          <p:nvPr/>
        </p:nvCxnSpPr>
        <p:spPr>
          <a:xfrm flipH="1">
            <a:off x="2440894" y="1081414"/>
            <a:ext cx="1225057" cy="1021357"/>
          </a:xfrm>
          <a:prstGeom prst="line">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DDB519A-E14A-2873-AB5C-59F8100F6BC2}"/>
              </a:ext>
            </a:extLst>
          </p:cNvPr>
          <p:cNvCxnSpPr/>
          <p:nvPr/>
        </p:nvCxnSpPr>
        <p:spPr>
          <a:xfrm>
            <a:off x="3970750" y="1081414"/>
            <a:ext cx="1488434" cy="1021357"/>
          </a:xfrm>
          <a:prstGeom prst="line">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81539AE4-3474-E568-96A5-0DA6D7F70643}"/>
              </a:ext>
            </a:extLst>
          </p:cNvPr>
          <p:cNvPicPr>
            <a:picLocks noChangeAspect="1"/>
          </p:cNvPicPr>
          <p:nvPr/>
        </p:nvPicPr>
        <p:blipFill>
          <a:blip r:embed="rId4"/>
          <a:stretch>
            <a:fillRect/>
          </a:stretch>
        </p:blipFill>
        <p:spPr>
          <a:xfrm>
            <a:off x="4518787" y="2052806"/>
            <a:ext cx="840189" cy="618660"/>
          </a:xfrm>
          <a:prstGeom prst="rect">
            <a:avLst/>
          </a:prstGeom>
          <a:ln>
            <a:solidFill>
              <a:schemeClr val="bg1">
                <a:lumMod val="85000"/>
              </a:schemeClr>
            </a:solidFill>
          </a:ln>
        </p:spPr>
      </p:pic>
      <p:pic>
        <p:nvPicPr>
          <p:cNvPr id="16" name="Picture 15">
            <a:extLst>
              <a:ext uri="{FF2B5EF4-FFF2-40B4-BE49-F238E27FC236}">
                <a16:creationId xmlns:a16="http://schemas.microsoft.com/office/drawing/2014/main" id="{652B7CE2-C7E5-6337-88C9-36C3367EAE12}"/>
              </a:ext>
            </a:extLst>
          </p:cNvPr>
          <p:cNvPicPr>
            <a:picLocks noChangeAspect="1"/>
          </p:cNvPicPr>
          <p:nvPr/>
        </p:nvPicPr>
        <p:blipFill>
          <a:blip r:embed="rId5"/>
          <a:stretch>
            <a:fillRect/>
          </a:stretch>
        </p:blipFill>
        <p:spPr>
          <a:xfrm>
            <a:off x="4142223" y="2816341"/>
            <a:ext cx="859554" cy="618660"/>
          </a:xfrm>
          <a:prstGeom prst="rect">
            <a:avLst/>
          </a:prstGeom>
          <a:ln>
            <a:solidFill>
              <a:schemeClr val="bg1">
                <a:lumMod val="85000"/>
              </a:schemeClr>
            </a:solidFill>
          </a:ln>
        </p:spPr>
      </p:pic>
      <p:pic>
        <p:nvPicPr>
          <p:cNvPr id="18" name="Picture 17">
            <a:extLst>
              <a:ext uri="{FF2B5EF4-FFF2-40B4-BE49-F238E27FC236}">
                <a16:creationId xmlns:a16="http://schemas.microsoft.com/office/drawing/2014/main" id="{346072AB-68E3-0135-929B-F5E0FD2DDC8A}"/>
              </a:ext>
            </a:extLst>
          </p:cNvPr>
          <p:cNvPicPr>
            <a:picLocks noChangeAspect="1"/>
          </p:cNvPicPr>
          <p:nvPr/>
        </p:nvPicPr>
        <p:blipFill>
          <a:blip r:embed="rId6"/>
          <a:stretch>
            <a:fillRect/>
          </a:stretch>
        </p:blipFill>
        <p:spPr>
          <a:xfrm>
            <a:off x="4581682" y="3579876"/>
            <a:ext cx="840189" cy="631801"/>
          </a:xfrm>
          <a:prstGeom prst="rect">
            <a:avLst/>
          </a:prstGeom>
          <a:ln>
            <a:solidFill>
              <a:schemeClr val="bg1">
                <a:lumMod val="85000"/>
              </a:schemeClr>
            </a:solidFill>
          </a:ln>
        </p:spPr>
      </p:pic>
    </p:spTree>
    <p:extLst>
      <p:ext uri="{BB962C8B-B14F-4D97-AF65-F5344CB8AC3E}">
        <p14:creationId xmlns:p14="http://schemas.microsoft.com/office/powerpoint/2010/main" val="38272390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FADB0-0B71-5705-FA95-051F3271E224}"/>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B83CD015-7E3D-6A2F-08D0-2520529D1216}"/>
              </a:ext>
            </a:extLst>
          </p:cNvPr>
          <p:cNvSpPr>
            <a:spLocks noGrp="1"/>
          </p:cNvSpPr>
          <p:nvPr>
            <p:ph idx="1"/>
          </p:nvPr>
        </p:nvSpPr>
        <p:spPr/>
        <p:txBody>
          <a:bodyPr/>
          <a:lstStyle/>
          <a:p>
            <a:r>
              <a:rPr lang="en-US" dirty="0"/>
              <a:t>AI can be a practical ally – also in finance</a:t>
            </a:r>
          </a:p>
        </p:txBody>
      </p:sp>
      <p:sp>
        <p:nvSpPr>
          <p:cNvPr id="4" name="Slide Number Placeholder 3">
            <a:extLst>
              <a:ext uri="{FF2B5EF4-FFF2-40B4-BE49-F238E27FC236}">
                <a16:creationId xmlns:a16="http://schemas.microsoft.com/office/drawing/2014/main" id="{DDEB53A4-2F8E-1B77-12B8-75B8B433D4F5}"/>
              </a:ext>
            </a:extLst>
          </p:cNvPr>
          <p:cNvSpPr>
            <a:spLocks noGrp="1"/>
          </p:cNvSpPr>
          <p:nvPr>
            <p:ph type="sldNum" sz="quarter" idx="12"/>
          </p:nvPr>
        </p:nvSpPr>
        <p:spPr/>
        <p:txBody>
          <a:bodyPr/>
          <a:lstStyle/>
          <a:p>
            <a:fld id="{220B6647-BD7A-7942-B66E-0DFF9B72D92D}" type="slidenum">
              <a:rPr lang="en-US" smtClean="0"/>
              <a:pPr/>
              <a:t>88</a:t>
            </a:fld>
            <a:endParaRPr lang="en-US" dirty="0"/>
          </a:p>
        </p:txBody>
      </p:sp>
      <p:sp>
        <p:nvSpPr>
          <p:cNvPr id="5" name="Rounded Rectangle 4">
            <a:extLst>
              <a:ext uri="{FF2B5EF4-FFF2-40B4-BE49-F238E27FC236}">
                <a16:creationId xmlns:a16="http://schemas.microsoft.com/office/drawing/2014/main" id="{AE4AB95C-A0A5-FCAA-6089-61FE75C8BA8C}"/>
              </a:ext>
            </a:extLst>
          </p:cNvPr>
          <p:cNvSpPr/>
          <p:nvPr/>
        </p:nvSpPr>
        <p:spPr>
          <a:xfrm>
            <a:off x="621898" y="2177517"/>
            <a:ext cx="7900203" cy="1123805"/>
          </a:xfrm>
          <a:prstGeom prst="roundRect">
            <a:avLst/>
          </a:prstGeom>
          <a:solidFill>
            <a:schemeClr val="bg1"/>
          </a:solid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r>
              <a:rPr lang="en-US" sz="1800" b="1" dirty="0">
                <a:solidFill>
                  <a:schemeClr val="tx1"/>
                </a:solidFill>
              </a:rPr>
              <a:t>Never use Generative AI / LLMs for tasks that you don’t understand!</a:t>
            </a:r>
          </a:p>
          <a:p>
            <a:pPr algn="ctr"/>
            <a:endParaRPr lang="en-US" sz="1400" dirty="0">
              <a:solidFill>
                <a:schemeClr val="tx1"/>
              </a:solidFill>
            </a:endParaRPr>
          </a:p>
          <a:p>
            <a:pPr algn="ctr"/>
            <a:r>
              <a:rPr lang="en-US" sz="1400" dirty="0">
                <a:solidFill>
                  <a:schemeClr val="tx1"/>
                </a:solidFill>
              </a:rPr>
              <a:t>If you don’t understand it yourself, how can you verify the output of such models?</a:t>
            </a:r>
          </a:p>
        </p:txBody>
      </p:sp>
    </p:spTree>
    <p:extLst>
      <p:ext uri="{BB962C8B-B14F-4D97-AF65-F5344CB8AC3E}">
        <p14:creationId xmlns:p14="http://schemas.microsoft.com/office/powerpoint/2010/main" val="60435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784E1EA-4063-AE5F-8F0D-9CEA6C83B0B4}"/>
              </a:ext>
            </a:extLst>
          </p:cNvPr>
          <p:cNvSpPr>
            <a:spLocks noGrp="1"/>
          </p:cNvSpPr>
          <p:nvPr>
            <p:ph type="ctrTitle"/>
          </p:nvPr>
        </p:nvSpPr>
        <p:spPr/>
        <p:txBody>
          <a:bodyPr/>
          <a:lstStyle/>
          <a:p>
            <a:r>
              <a:rPr lang="en-US" dirty="0"/>
              <a:t>Timesheet Aggregation</a:t>
            </a:r>
          </a:p>
        </p:txBody>
      </p:sp>
      <p:sp>
        <p:nvSpPr>
          <p:cNvPr id="6" name="Subtitle 5">
            <a:extLst>
              <a:ext uri="{FF2B5EF4-FFF2-40B4-BE49-F238E27FC236}">
                <a16:creationId xmlns:a16="http://schemas.microsoft.com/office/drawing/2014/main" id="{0F6EDB43-5E01-64EA-F7F5-8956C2C23EDC}"/>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D0A3306-108F-4156-5B81-52D6076630D7}"/>
              </a:ext>
            </a:extLst>
          </p:cNvPr>
          <p:cNvSpPr>
            <a:spLocks noGrp="1"/>
          </p:cNvSpPr>
          <p:nvPr>
            <p:ph type="sldNum" sz="quarter" idx="14"/>
          </p:nvPr>
        </p:nvSpPr>
        <p:spPr/>
        <p:txBody>
          <a:bodyPr/>
          <a:lstStyle/>
          <a:p>
            <a:fld id="{220B6647-BD7A-7942-B66E-0DFF9B72D92D}" type="slidenum">
              <a:rPr lang="en-US" smtClean="0"/>
              <a:pPr/>
              <a:t>89</a:t>
            </a:fld>
            <a:endParaRPr lang="en-US"/>
          </a:p>
        </p:txBody>
      </p:sp>
      <p:sp>
        <p:nvSpPr>
          <p:cNvPr id="7" name="Text Placeholder 6">
            <a:extLst>
              <a:ext uri="{FF2B5EF4-FFF2-40B4-BE49-F238E27FC236}">
                <a16:creationId xmlns:a16="http://schemas.microsoft.com/office/drawing/2014/main" id="{2D866EB2-CD76-0701-B9C2-5927A0B293F9}"/>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2695666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8844A-D4F3-7AE6-97FE-75DD5897BE47}"/>
              </a:ext>
            </a:extLst>
          </p:cNvPr>
          <p:cNvSpPr>
            <a:spLocks noGrp="1"/>
          </p:cNvSpPr>
          <p:nvPr>
            <p:ph type="title"/>
          </p:nvPr>
        </p:nvSpPr>
        <p:spPr/>
        <p:txBody>
          <a:bodyPr/>
          <a:lstStyle/>
          <a:p>
            <a:r>
              <a:rPr lang="en-US" dirty="0"/>
              <a:t>Data Format for Bar Chart</a:t>
            </a:r>
          </a:p>
        </p:txBody>
      </p:sp>
      <p:pic>
        <p:nvPicPr>
          <p:cNvPr id="6" name="Picture 5">
            <a:extLst>
              <a:ext uri="{FF2B5EF4-FFF2-40B4-BE49-F238E27FC236}">
                <a16:creationId xmlns:a16="http://schemas.microsoft.com/office/drawing/2014/main" id="{24FB4A6F-7940-9617-8B3D-82D0AA525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484" y="1281514"/>
            <a:ext cx="8419586" cy="964409"/>
          </a:xfrm>
          <a:prstGeom prst="rect">
            <a:avLst/>
          </a:prstGeom>
        </p:spPr>
      </p:pic>
      <p:pic>
        <p:nvPicPr>
          <p:cNvPr id="7" name="Picture 6">
            <a:extLst>
              <a:ext uri="{FF2B5EF4-FFF2-40B4-BE49-F238E27FC236}">
                <a16:creationId xmlns:a16="http://schemas.microsoft.com/office/drawing/2014/main" id="{02B4CBC2-3455-D8FA-CFCD-7386EC0413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608" y="2906688"/>
            <a:ext cx="5907405" cy="1895475"/>
          </a:xfrm>
          <a:prstGeom prst="rect">
            <a:avLst/>
          </a:prstGeom>
        </p:spPr>
      </p:pic>
      <p:sp>
        <p:nvSpPr>
          <p:cNvPr id="8" name="Arrow: Down 7">
            <a:extLst>
              <a:ext uri="{FF2B5EF4-FFF2-40B4-BE49-F238E27FC236}">
                <a16:creationId xmlns:a16="http://schemas.microsoft.com/office/drawing/2014/main" id="{63459C72-F3DF-75E0-1D74-8C2814F55030}"/>
              </a:ext>
            </a:extLst>
          </p:cNvPr>
          <p:cNvSpPr/>
          <p:nvPr/>
        </p:nvSpPr>
        <p:spPr>
          <a:xfrm>
            <a:off x="4401403" y="2411104"/>
            <a:ext cx="341194" cy="420691"/>
          </a:xfrm>
          <a:prstGeom prst="downArrow">
            <a:avLst/>
          </a:prstGeom>
          <a:noFill/>
          <a:ln w="317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lstStyle/>
          <a:p>
            <a:pPr algn="ctr"/>
            <a:endParaRPr lang="en-US" sz="1400" dirty="0">
              <a:solidFill>
                <a:schemeClr val="tx1"/>
              </a:solidFill>
            </a:endParaRPr>
          </a:p>
        </p:txBody>
      </p:sp>
    </p:spTree>
    <p:extLst>
      <p:ext uri="{BB962C8B-B14F-4D97-AF65-F5344CB8AC3E}">
        <p14:creationId xmlns:p14="http://schemas.microsoft.com/office/powerpoint/2010/main" val="36098553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63901-C7D0-E9E6-EBC7-95B263078A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BA09BC-F7BA-9018-EFEE-F7F0C2199217}"/>
              </a:ext>
            </a:extLst>
          </p:cNvPr>
          <p:cNvSpPr>
            <a:spLocks noGrp="1"/>
          </p:cNvSpPr>
          <p:nvPr>
            <p:ph type="title"/>
          </p:nvPr>
        </p:nvSpPr>
        <p:spPr/>
        <p:txBody>
          <a:bodyPr/>
          <a:lstStyle/>
          <a:p>
            <a:r>
              <a:rPr lang="en-US" dirty="0"/>
              <a:t>Timesheets…</a:t>
            </a:r>
          </a:p>
        </p:txBody>
      </p:sp>
      <p:sp>
        <p:nvSpPr>
          <p:cNvPr id="5" name="TextBox 4">
            <a:extLst>
              <a:ext uri="{FF2B5EF4-FFF2-40B4-BE49-F238E27FC236}">
                <a16:creationId xmlns:a16="http://schemas.microsoft.com/office/drawing/2014/main" id="{9BBC6318-3AC3-9D6C-B4EE-D36BD4C0DADC}"/>
              </a:ext>
            </a:extLst>
          </p:cNvPr>
          <p:cNvSpPr txBox="1"/>
          <p:nvPr/>
        </p:nvSpPr>
        <p:spPr>
          <a:xfrm>
            <a:off x="1574389" y="1056900"/>
            <a:ext cx="5995222" cy="380480"/>
          </a:xfrm>
          <a:prstGeom prst="rect">
            <a:avLst/>
          </a:prstGeom>
          <a:noFill/>
          <a:ln w="15875">
            <a:noFill/>
          </a:ln>
        </p:spPr>
        <p:txBody>
          <a:bodyPr wrap="none" lIns="36000" tIns="36000" rIns="36000" bIns="36000" rtlCol="0" anchor="ctr" anchorCtr="0">
            <a:spAutoFit/>
          </a:bodyPr>
          <a:lstStyle/>
          <a:p>
            <a:pPr algn="ctr"/>
            <a:r>
              <a:rPr lang="en-US" sz="2000" dirty="0"/>
              <a:t>… are a useful tool to record &amp; track working hours</a:t>
            </a:r>
          </a:p>
        </p:txBody>
      </p:sp>
      <p:pic>
        <p:nvPicPr>
          <p:cNvPr id="13" name="Graphic 12" descr="Daily calendar outline">
            <a:extLst>
              <a:ext uri="{FF2B5EF4-FFF2-40B4-BE49-F238E27FC236}">
                <a16:creationId xmlns:a16="http://schemas.microsoft.com/office/drawing/2014/main" id="{741E67AF-1AEC-3163-F7C2-3B0718D5C54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53528" y="1468139"/>
            <a:ext cx="3236943" cy="3236943"/>
          </a:xfrm>
          <a:prstGeom prst="rect">
            <a:avLst/>
          </a:prstGeom>
        </p:spPr>
      </p:pic>
      <p:pic>
        <p:nvPicPr>
          <p:cNvPr id="17" name="Picture 16">
            <a:extLst>
              <a:ext uri="{FF2B5EF4-FFF2-40B4-BE49-F238E27FC236}">
                <a16:creationId xmlns:a16="http://schemas.microsoft.com/office/drawing/2014/main" id="{D0C5E16A-0DA1-88A6-2871-DB9306267709}"/>
              </a:ext>
            </a:extLst>
          </p:cNvPr>
          <p:cNvPicPr>
            <a:picLocks noChangeAspect="1"/>
          </p:cNvPicPr>
          <p:nvPr/>
        </p:nvPicPr>
        <p:blipFill>
          <a:blip r:embed="rId4"/>
          <a:stretch>
            <a:fillRect/>
          </a:stretch>
        </p:blipFill>
        <p:spPr>
          <a:xfrm>
            <a:off x="5346586" y="1717728"/>
            <a:ext cx="1152575" cy="1152575"/>
          </a:xfrm>
          <a:prstGeom prst="rect">
            <a:avLst/>
          </a:prstGeom>
        </p:spPr>
      </p:pic>
    </p:spTree>
    <p:extLst>
      <p:ext uri="{BB962C8B-B14F-4D97-AF65-F5344CB8AC3E}">
        <p14:creationId xmlns:p14="http://schemas.microsoft.com/office/powerpoint/2010/main" val="193823942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0B6B2-D4CF-946E-CD43-8962F75759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71740A-EE09-7C20-EA8A-3DF5C7394ACD}"/>
              </a:ext>
            </a:extLst>
          </p:cNvPr>
          <p:cNvSpPr>
            <a:spLocks noGrp="1"/>
          </p:cNvSpPr>
          <p:nvPr>
            <p:ph type="title"/>
          </p:nvPr>
        </p:nvSpPr>
        <p:spPr/>
        <p:txBody>
          <a:bodyPr/>
          <a:lstStyle/>
          <a:p>
            <a:r>
              <a:rPr lang="en-US" dirty="0"/>
              <a:t>Benefits using Timesheets</a:t>
            </a:r>
          </a:p>
        </p:txBody>
      </p:sp>
      <p:sp>
        <p:nvSpPr>
          <p:cNvPr id="3" name="Content Placeholder 2">
            <a:extLst>
              <a:ext uri="{FF2B5EF4-FFF2-40B4-BE49-F238E27FC236}">
                <a16:creationId xmlns:a16="http://schemas.microsoft.com/office/drawing/2014/main" id="{02BD3247-2A78-1290-22BC-CA6FC9433ED9}"/>
              </a:ext>
            </a:extLst>
          </p:cNvPr>
          <p:cNvSpPr>
            <a:spLocks noGrp="1"/>
          </p:cNvSpPr>
          <p:nvPr>
            <p:ph idx="1"/>
          </p:nvPr>
        </p:nvSpPr>
        <p:spPr/>
        <p:txBody>
          <a:bodyPr/>
          <a:lstStyle/>
          <a:p>
            <a:r>
              <a:rPr lang="en-US" sz="2000" dirty="0"/>
              <a:t>Plan human resources</a:t>
            </a:r>
          </a:p>
          <a:p>
            <a:endParaRPr lang="en-US" sz="2000" dirty="0"/>
          </a:p>
          <a:p>
            <a:r>
              <a:rPr lang="en-US" sz="2000" dirty="0"/>
              <a:t>Estimate workload of employees</a:t>
            </a:r>
          </a:p>
          <a:p>
            <a:endParaRPr lang="en-US" sz="2000" dirty="0"/>
          </a:p>
          <a:p>
            <a:r>
              <a:rPr lang="en-US" sz="2000" dirty="0"/>
              <a:t>Budget current &amp; future projects</a:t>
            </a:r>
          </a:p>
          <a:p>
            <a:pPr marL="540000" lvl="1" indent="-259200">
              <a:buFont typeface="+mj-lt"/>
              <a:buAutoNum type="arabicPeriod"/>
            </a:pPr>
            <a:r>
              <a:rPr lang="en-US" sz="1800" dirty="0"/>
              <a:t>Billing clients</a:t>
            </a:r>
          </a:p>
          <a:p>
            <a:pPr marL="540000" lvl="1" indent="-259200">
              <a:buFont typeface="+mj-lt"/>
              <a:buAutoNum type="arabicPeriod"/>
            </a:pPr>
            <a:r>
              <a:rPr lang="en-US" sz="1800" dirty="0"/>
              <a:t>Tracking project costs</a:t>
            </a:r>
          </a:p>
          <a:p>
            <a:endParaRPr lang="en-US" dirty="0"/>
          </a:p>
        </p:txBody>
      </p:sp>
      <p:sp>
        <p:nvSpPr>
          <p:cNvPr id="4" name="Content Placeholder 2">
            <a:extLst>
              <a:ext uri="{FF2B5EF4-FFF2-40B4-BE49-F238E27FC236}">
                <a16:creationId xmlns:a16="http://schemas.microsoft.com/office/drawing/2014/main" id="{E8FFBA05-0310-330B-4A44-D6D618701E9D}"/>
              </a:ext>
            </a:extLst>
          </p:cNvPr>
          <p:cNvSpPr txBox="1">
            <a:spLocks/>
          </p:cNvSpPr>
          <p:nvPr/>
        </p:nvSpPr>
        <p:spPr>
          <a:xfrm>
            <a:off x="5692055" y="2588986"/>
            <a:ext cx="2261372" cy="730250"/>
          </a:xfrm>
          <a:prstGeom prst="rect">
            <a:avLst/>
          </a:prstGeom>
        </p:spPr>
        <p:txBody>
          <a:bodyPr vert="horz" lIns="0" tIns="0" rIns="0" bIns="0" rtlCol="0" anchor="ctr">
            <a:noAutofit/>
          </a:bodyPr>
          <a:lstStyle>
            <a:lvl1pPr marL="259200" indent="-259200" algn="l" defTabSz="617220" rtl="0" eaLnBrk="1" latinLnBrk="0" hangingPunct="1">
              <a:lnSpc>
                <a:spcPct val="100000"/>
              </a:lnSpc>
              <a:spcBef>
                <a:spcPts val="540"/>
              </a:spcBef>
              <a:buClr>
                <a:schemeClr val="accent1"/>
              </a:buClr>
              <a:buFont typeface="Wingdings" pitchFamily="2" charset="2"/>
              <a:buChar char="§"/>
              <a:defRPr sz="1600" kern="1200">
                <a:solidFill>
                  <a:schemeClr val="tx1"/>
                </a:solidFill>
                <a:latin typeface="+mn-lt"/>
                <a:ea typeface="+mn-ea"/>
                <a:cs typeface="+mn-cs"/>
              </a:defRPr>
            </a:lvl1pPr>
            <a:lvl2pPr marL="421200" indent="-162000" algn="l" defTabSz="617220" rtl="0" eaLnBrk="1" latinLnBrk="0" hangingPunct="1">
              <a:lnSpc>
                <a:spcPct val="100000"/>
              </a:lnSpc>
              <a:spcBef>
                <a:spcPts val="270"/>
              </a:spcBef>
              <a:buClr>
                <a:schemeClr val="bg1">
                  <a:lumMod val="85000"/>
                </a:schemeClr>
              </a:buClr>
              <a:buFont typeface="Wingdings" pitchFamily="2" charset="2"/>
              <a:buChar char="§"/>
              <a:defRPr sz="1400" kern="1200">
                <a:solidFill>
                  <a:schemeClr val="tx1"/>
                </a:solidFill>
                <a:latin typeface="+mn-lt"/>
                <a:ea typeface="+mn-ea"/>
                <a:cs typeface="+mn-cs"/>
              </a:defRPr>
            </a:lvl2pPr>
            <a:lvl3pPr marL="745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3pPr>
            <a:lvl4pPr marL="1069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4pPr>
            <a:lvl5pPr marL="1393200" indent="-162000" algn="l" defTabSz="617220" rtl="0" eaLnBrk="1" latinLnBrk="0" hangingPunct="1">
              <a:lnSpc>
                <a:spcPct val="100000"/>
              </a:lnSpc>
              <a:spcBef>
                <a:spcPts val="270"/>
              </a:spcBef>
              <a:buClr>
                <a:schemeClr val="bg1">
                  <a:lumMod val="85000"/>
                </a:schemeClr>
              </a:buClr>
              <a:buFont typeface="Wingdings" pitchFamily="2" charset="2"/>
              <a:buChar char="§"/>
              <a:defRPr sz="1200" kern="1200">
                <a:solidFill>
                  <a:schemeClr val="tx1"/>
                </a:solidFill>
                <a:latin typeface="+mn-lt"/>
                <a:ea typeface="+mn-ea"/>
                <a:cs typeface="+mn-cs"/>
              </a:defRPr>
            </a:lvl5pPr>
            <a:lvl6pPr marL="1717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6pPr>
            <a:lvl7pPr marL="2041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7pPr>
            <a:lvl8pPr marL="2365200" indent="-162000" algn="l" defTabSz="617220" rtl="0" eaLnBrk="1" latinLnBrk="0" hangingPunct="1">
              <a:lnSpc>
                <a:spcPct val="100000"/>
              </a:lnSpc>
              <a:spcBef>
                <a:spcPts val="270"/>
              </a:spcBef>
              <a:buClr>
                <a:schemeClr val="accent2"/>
              </a:buClr>
              <a:buFont typeface="Wingdings" pitchFamily="2" charset="2"/>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15" kern="1200">
                <a:solidFill>
                  <a:schemeClr val="tx1"/>
                </a:solidFill>
                <a:latin typeface="+mn-lt"/>
                <a:ea typeface="+mn-ea"/>
                <a:cs typeface="+mn-cs"/>
              </a:defRPr>
            </a:lvl9pPr>
          </a:lstStyle>
          <a:p>
            <a:pPr marL="0" indent="0" algn="ctr">
              <a:buNone/>
            </a:pPr>
            <a:r>
              <a:rPr lang="en-US" sz="2000" dirty="0"/>
              <a:t>Invoicing &amp; </a:t>
            </a:r>
          </a:p>
          <a:p>
            <a:pPr marL="0" indent="0" algn="ctr">
              <a:buNone/>
            </a:pPr>
            <a:r>
              <a:rPr lang="en-US" sz="2000" dirty="0"/>
              <a:t>Cost Controlling</a:t>
            </a:r>
          </a:p>
        </p:txBody>
      </p:sp>
      <p:sp>
        <p:nvSpPr>
          <p:cNvPr id="5" name="Right Brace 4">
            <a:extLst>
              <a:ext uri="{FF2B5EF4-FFF2-40B4-BE49-F238E27FC236}">
                <a16:creationId xmlns:a16="http://schemas.microsoft.com/office/drawing/2014/main" id="{6A5F354E-678A-29E1-8B8C-B4931308424C}"/>
              </a:ext>
            </a:extLst>
          </p:cNvPr>
          <p:cNvSpPr/>
          <p:nvPr/>
        </p:nvSpPr>
        <p:spPr>
          <a:xfrm>
            <a:off x="4857882" y="2423886"/>
            <a:ext cx="428172" cy="1008743"/>
          </a:xfrm>
          <a:prstGeom prst="rightBrace">
            <a:avLst>
              <a:gd name="adj1" fmla="val 42231"/>
              <a:gd name="adj2" fmla="val 50000"/>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985524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3CF58-A519-C4A8-7C74-115A60AB6A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395E4D-6795-2B72-03FB-672FF018EF86}"/>
              </a:ext>
            </a:extLst>
          </p:cNvPr>
          <p:cNvSpPr>
            <a:spLocks noGrp="1"/>
          </p:cNvSpPr>
          <p:nvPr>
            <p:ph type="title"/>
          </p:nvPr>
        </p:nvSpPr>
        <p:spPr/>
        <p:txBody>
          <a:bodyPr/>
          <a:lstStyle/>
          <a:p>
            <a:r>
              <a:rPr lang="en-US" dirty="0"/>
              <a:t>Timesheet Aggregation – Use Case</a:t>
            </a:r>
          </a:p>
        </p:txBody>
      </p:sp>
      <p:sp>
        <p:nvSpPr>
          <p:cNvPr id="3" name="Content Placeholder 2">
            <a:extLst>
              <a:ext uri="{FF2B5EF4-FFF2-40B4-BE49-F238E27FC236}">
                <a16:creationId xmlns:a16="http://schemas.microsoft.com/office/drawing/2014/main" id="{DB835203-530F-638A-F8EE-8690BDAB4A2A}"/>
              </a:ext>
            </a:extLst>
          </p:cNvPr>
          <p:cNvSpPr>
            <a:spLocks noGrp="1"/>
          </p:cNvSpPr>
          <p:nvPr>
            <p:ph idx="1"/>
          </p:nvPr>
        </p:nvSpPr>
        <p:spPr/>
        <p:txBody>
          <a:bodyPr/>
          <a:lstStyle/>
          <a:p>
            <a:r>
              <a:rPr lang="en-US" sz="2000" dirty="0"/>
              <a:t>Business providing Services to Customers</a:t>
            </a:r>
            <a:endParaRPr lang="en-US" sz="2000" dirty="0">
              <a:sym typeface="Wingdings" panose="05000000000000000000" pitchFamily="2" charset="2"/>
            </a:endParaRPr>
          </a:p>
        </p:txBody>
      </p:sp>
      <p:sp>
        <p:nvSpPr>
          <p:cNvPr id="4" name="TextBox 3">
            <a:extLst>
              <a:ext uri="{FF2B5EF4-FFF2-40B4-BE49-F238E27FC236}">
                <a16:creationId xmlns:a16="http://schemas.microsoft.com/office/drawing/2014/main" id="{23613505-ABEF-17D4-6833-E42CCAD21C84}"/>
              </a:ext>
            </a:extLst>
          </p:cNvPr>
          <p:cNvSpPr txBox="1"/>
          <p:nvPr/>
        </p:nvSpPr>
        <p:spPr>
          <a:xfrm>
            <a:off x="3777011" y="3597786"/>
            <a:ext cx="1589978" cy="442035"/>
          </a:xfrm>
          <a:prstGeom prst="rect">
            <a:avLst/>
          </a:prstGeom>
          <a:noFill/>
          <a:ln w="15875">
            <a:noFill/>
          </a:ln>
        </p:spPr>
        <p:txBody>
          <a:bodyPr wrap="none" lIns="36000" tIns="36000" rIns="36000" bIns="36000" rtlCol="0" anchor="ctr" anchorCtr="0">
            <a:spAutoFit/>
          </a:bodyPr>
          <a:lstStyle/>
          <a:p>
            <a:pPr algn="ctr"/>
            <a:r>
              <a:rPr lang="en-US" sz="2400" dirty="0"/>
              <a:t>profitable</a:t>
            </a:r>
            <a:r>
              <a:rPr lang="en-US" sz="2400" dirty="0">
                <a:ea typeface="Roboto" panose="02000000000000000000" pitchFamily="2" charset="0"/>
              </a:rPr>
              <a:t>?</a:t>
            </a:r>
          </a:p>
        </p:txBody>
      </p:sp>
      <p:pic>
        <p:nvPicPr>
          <p:cNvPr id="7" name="Graphic 6" descr="Flying Money outline">
            <a:extLst>
              <a:ext uri="{FF2B5EF4-FFF2-40B4-BE49-F238E27FC236}">
                <a16:creationId xmlns:a16="http://schemas.microsoft.com/office/drawing/2014/main" id="{0DDB18C7-F0DC-D286-A8A8-F637CA011F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66989" y="3346355"/>
            <a:ext cx="543994" cy="543994"/>
          </a:xfrm>
          <a:prstGeom prst="rect">
            <a:avLst/>
          </a:prstGeom>
        </p:spPr>
      </p:pic>
      <p:grpSp>
        <p:nvGrpSpPr>
          <p:cNvPr id="24" name="Group 23">
            <a:extLst>
              <a:ext uri="{FF2B5EF4-FFF2-40B4-BE49-F238E27FC236}">
                <a16:creationId xmlns:a16="http://schemas.microsoft.com/office/drawing/2014/main" id="{95066E4C-BBB5-525F-7682-495B028D7968}"/>
              </a:ext>
            </a:extLst>
          </p:cNvPr>
          <p:cNvGrpSpPr/>
          <p:nvPr/>
        </p:nvGrpSpPr>
        <p:grpSpPr>
          <a:xfrm>
            <a:off x="1817196" y="1218517"/>
            <a:ext cx="1422276" cy="1666308"/>
            <a:chOff x="626601" y="1239300"/>
            <a:chExt cx="1422276" cy="1666308"/>
          </a:xfrm>
        </p:grpSpPr>
        <p:pic>
          <p:nvPicPr>
            <p:cNvPr id="25" name="Graphic 24" descr="City with solid fill">
              <a:extLst>
                <a:ext uri="{FF2B5EF4-FFF2-40B4-BE49-F238E27FC236}">
                  <a16:creationId xmlns:a16="http://schemas.microsoft.com/office/drawing/2014/main" id="{223FC254-88D5-803D-2893-3814A2D4F4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6601" y="1239300"/>
              <a:ext cx="1422276" cy="1422276"/>
            </a:xfrm>
            <a:prstGeom prst="rect">
              <a:avLst/>
            </a:prstGeom>
          </p:spPr>
        </p:pic>
        <p:pic>
          <p:nvPicPr>
            <p:cNvPr id="26" name="Graphic 25" descr="User with solid fill">
              <a:extLst>
                <a:ext uri="{FF2B5EF4-FFF2-40B4-BE49-F238E27FC236}">
                  <a16:creationId xmlns:a16="http://schemas.microsoft.com/office/drawing/2014/main" id="{D026B4AB-90C5-5EC9-B223-9E48BB40FE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2660" y="2051671"/>
              <a:ext cx="853937" cy="853937"/>
            </a:xfrm>
            <a:prstGeom prst="rect">
              <a:avLst/>
            </a:prstGeom>
          </p:spPr>
        </p:pic>
      </p:grpSp>
      <p:grpSp>
        <p:nvGrpSpPr>
          <p:cNvPr id="27" name="Group 26">
            <a:extLst>
              <a:ext uri="{FF2B5EF4-FFF2-40B4-BE49-F238E27FC236}">
                <a16:creationId xmlns:a16="http://schemas.microsoft.com/office/drawing/2014/main" id="{DC7B9F55-E24A-557A-7F77-34C6F5F94FDD}"/>
              </a:ext>
            </a:extLst>
          </p:cNvPr>
          <p:cNvGrpSpPr/>
          <p:nvPr/>
        </p:nvGrpSpPr>
        <p:grpSpPr>
          <a:xfrm>
            <a:off x="4112936" y="1414395"/>
            <a:ext cx="918127" cy="1344921"/>
            <a:chOff x="2909728" y="1418944"/>
            <a:chExt cx="918127" cy="1344921"/>
          </a:xfrm>
        </p:grpSpPr>
        <p:pic>
          <p:nvPicPr>
            <p:cNvPr id="28" name="Graphic 27" descr="Arrow Right with solid fill">
              <a:extLst>
                <a:ext uri="{FF2B5EF4-FFF2-40B4-BE49-F238E27FC236}">
                  <a16:creationId xmlns:a16="http://schemas.microsoft.com/office/drawing/2014/main" id="{D31464E2-EE19-2413-99C6-B68E7D5AE45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13455" y="1849465"/>
              <a:ext cx="914400" cy="914400"/>
            </a:xfrm>
            <a:prstGeom prst="rect">
              <a:avLst/>
            </a:prstGeom>
          </p:spPr>
        </p:pic>
        <p:pic>
          <p:nvPicPr>
            <p:cNvPr id="29" name="Graphic 28" descr="Handshake with solid fill">
              <a:extLst>
                <a:ext uri="{FF2B5EF4-FFF2-40B4-BE49-F238E27FC236}">
                  <a16:creationId xmlns:a16="http://schemas.microsoft.com/office/drawing/2014/main" id="{8682ABAD-5176-BDFE-18E4-C730EB7C74B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909728" y="1418944"/>
              <a:ext cx="914400" cy="914400"/>
            </a:xfrm>
            <a:prstGeom prst="rect">
              <a:avLst/>
            </a:prstGeom>
          </p:spPr>
        </p:pic>
      </p:grpSp>
      <p:grpSp>
        <p:nvGrpSpPr>
          <p:cNvPr id="30" name="Group 29">
            <a:extLst>
              <a:ext uri="{FF2B5EF4-FFF2-40B4-BE49-F238E27FC236}">
                <a16:creationId xmlns:a16="http://schemas.microsoft.com/office/drawing/2014/main" id="{1B178B58-75A3-DEF9-BFBE-F12CBCA8D159}"/>
              </a:ext>
            </a:extLst>
          </p:cNvPr>
          <p:cNvGrpSpPr/>
          <p:nvPr/>
        </p:nvGrpSpPr>
        <p:grpSpPr>
          <a:xfrm>
            <a:off x="5779907" y="1723772"/>
            <a:ext cx="2251394" cy="1156688"/>
            <a:chOff x="4688706" y="1748920"/>
            <a:chExt cx="2251394" cy="1156688"/>
          </a:xfrm>
        </p:grpSpPr>
        <p:pic>
          <p:nvPicPr>
            <p:cNvPr id="31" name="Graphic 30" descr="User with solid fill">
              <a:extLst>
                <a:ext uri="{FF2B5EF4-FFF2-40B4-BE49-F238E27FC236}">
                  <a16:creationId xmlns:a16="http://schemas.microsoft.com/office/drawing/2014/main" id="{A995BE1A-8DFC-5E76-4ADB-BE0959D4F24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76729" y="1941570"/>
              <a:ext cx="963371" cy="963371"/>
            </a:xfrm>
            <a:prstGeom prst="rect">
              <a:avLst/>
            </a:prstGeom>
          </p:spPr>
        </p:pic>
        <p:pic>
          <p:nvPicPr>
            <p:cNvPr id="32" name="Graphic 31" descr="User with solid fill">
              <a:extLst>
                <a:ext uri="{FF2B5EF4-FFF2-40B4-BE49-F238E27FC236}">
                  <a16:creationId xmlns:a16="http://schemas.microsoft.com/office/drawing/2014/main" id="{EA7FC84E-0F0B-EF04-BE0E-831FFD245B8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89207" y="1748920"/>
              <a:ext cx="850392" cy="850392"/>
            </a:xfrm>
            <a:prstGeom prst="rect">
              <a:avLst/>
            </a:prstGeom>
          </p:spPr>
        </p:pic>
        <p:pic>
          <p:nvPicPr>
            <p:cNvPr id="33" name="Graphic 32" descr="User with solid fill">
              <a:extLst>
                <a:ext uri="{FF2B5EF4-FFF2-40B4-BE49-F238E27FC236}">
                  <a16:creationId xmlns:a16="http://schemas.microsoft.com/office/drawing/2014/main" id="{CE3FE656-A325-C101-ECF2-5ED80FB1BE1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688706" y="1942237"/>
              <a:ext cx="963371" cy="963371"/>
            </a:xfrm>
            <a:prstGeom prst="rect">
              <a:avLst/>
            </a:prstGeom>
          </p:spPr>
        </p:pic>
      </p:grpSp>
    </p:spTree>
    <p:extLst>
      <p:ext uri="{BB962C8B-B14F-4D97-AF65-F5344CB8AC3E}">
        <p14:creationId xmlns:p14="http://schemas.microsoft.com/office/powerpoint/2010/main" val="13454088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D6B77-DF15-943A-A84A-9BB33CA0C1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AC2EB1-DAF4-C776-EBA6-BA65CC23A841}"/>
              </a:ext>
            </a:extLst>
          </p:cNvPr>
          <p:cNvSpPr>
            <a:spLocks noGrp="1"/>
          </p:cNvSpPr>
          <p:nvPr>
            <p:ph type="title"/>
          </p:nvPr>
        </p:nvSpPr>
        <p:spPr/>
        <p:txBody>
          <a:bodyPr/>
          <a:lstStyle/>
          <a:p>
            <a:r>
              <a:rPr lang="en-US" dirty="0"/>
              <a:t>Timesheet Aggregation – Use Case</a:t>
            </a:r>
          </a:p>
        </p:txBody>
      </p:sp>
      <p:sp>
        <p:nvSpPr>
          <p:cNvPr id="3" name="Content Placeholder 2">
            <a:extLst>
              <a:ext uri="{FF2B5EF4-FFF2-40B4-BE49-F238E27FC236}">
                <a16:creationId xmlns:a16="http://schemas.microsoft.com/office/drawing/2014/main" id="{16AB2517-E1F5-DCDD-174B-3AF16FD7E4BE}"/>
              </a:ext>
            </a:extLst>
          </p:cNvPr>
          <p:cNvSpPr>
            <a:spLocks noGrp="1"/>
          </p:cNvSpPr>
          <p:nvPr>
            <p:ph idx="1"/>
          </p:nvPr>
        </p:nvSpPr>
        <p:spPr/>
        <p:txBody>
          <a:bodyPr/>
          <a:lstStyle/>
          <a:p>
            <a:r>
              <a:rPr lang="en-US" sz="2000" dirty="0"/>
              <a:t>Business providing Services to Customers</a:t>
            </a:r>
          </a:p>
          <a:p>
            <a:endParaRPr lang="en-US" sz="2000" dirty="0"/>
          </a:p>
          <a:p>
            <a:endParaRPr lang="en-US" sz="2000" dirty="0"/>
          </a:p>
          <a:p>
            <a:endParaRPr lang="en-US" sz="2000" dirty="0"/>
          </a:p>
          <a:p>
            <a:endParaRPr lang="en-US" sz="2000" dirty="0"/>
          </a:p>
          <a:p>
            <a:endParaRPr lang="en-US" sz="2000" dirty="0"/>
          </a:p>
          <a:p>
            <a:r>
              <a:rPr lang="en-US" sz="2000" dirty="0">
                <a:sym typeface="Wingdings" panose="05000000000000000000" pitchFamily="2" charset="2"/>
              </a:rPr>
              <a:t>Compare </a:t>
            </a:r>
            <a:r>
              <a:rPr lang="en-US" sz="2000" b="1" dirty="0">
                <a:sym typeface="Wingdings" panose="05000000000000000000" pitchFamily="2" charset="2"/>
              </a:rPr>
              <a:t>project revenues</a:t>
            </a:r>
            <a:r>
              <a:rPr lang="en-US" sz="2000" dirty="0">
                <a:sym typeface="Wingdings" panose="05000000000000000000" pitchFamily="2" charset="2"/>
              </a:rPr>
              <a:t> to </a:t>
            </a:r>
            <a:r>
              <a:rPr lang="en-US" sz="2000" b="1" dirty="0">
                <a:sym typeface="Wingdings" panose="05000000000000000000" pitchFamily="2" charset="2"/>
              </a:rPr>
              <a:t>related expenses</a:t>
            </a:r>
          </a:p>
        </p:txBody>
      </p:sp>
      <p:sp>
        <p:nvSpPr>
          <p:cNvPr id="6" name="Right Brace 5">
            <a:extLst>
              <a:ext uri="{FF2B5EF4-FFF2-40B4-BE49-F238E27FC236}">
                <a16:creationId xmlns:a16="http://schemas.microsoft.com/office/drawing/2014/main" id="{BADE8551-435A-CCBA-1FA2-0F1AD162EEDB}"/>
              </a:ext>
            </a:extLst>
          </p:cNvPr>
          <p:cNvSpPr/>
          <p:nvPr/>
        </p:nvSpPr>
        <p:spPr>
          <a:xfrm rot="5400000">
            <a:off x="2561900" y="2669799"/>
            <a:ext cx="428172" cy="2091098"/>
          </a:xfrm>
          <a:prstGeom prst="rightBrace">
            <a:avLst>
              <a:gd name="adj1" fmla="val 42231"/>
              <a:gd name="adj2" fmla="val 50000"/>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ight Brace 7">
            <a:extLst>
              <a:ext uri="{FF2B5EF4-FFF2-40B4-BE49-F238E27FC236}">
                <a16:creationId xmlns:a16="http://schemas.microsoft.com/office/drawing/2014/main" id="{718371BA-3B6B-A22F-A35B-02F468C131E4}"/>
              </a:ext>
            </a:extLst>
          </p:cNvPr>
          <p:cNvSpPr/>
          <p:nvPr/>
        </p:nvSpPr>
        <p:spPr>
          <a:xfrm rot="5400000">
            <a:off x="5013051" y="2661670"/>
            <a:ext cx="428172" cy="2091098"/>
          </a:xfrm>
          <a:prstGeom prst="rightBrace">
            <a:avLst>
              <a:gd name="adj1" fmla="val 42231"/>
              <a:gd name="adj2" fmla="val 50000"/>
            </a:avLst>
          </a:prstGeom>
          <a:ln w="31750">
            <a:solidFill>
              <a:schemeClr val="accent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83AFA7D8-86A3-D0F9-4484-D165B2001B6C}"/>
              </a:ext>
            </a:extLst>
          </p:cNvPr>
          <p:cNvSpPr txBox="1"/>
          <p:nvPr/>
        </p:nvSpPr>
        <p:spPr>
          <a:xfrm>
            <a:off x="1730436" y="3992404"/>
            <a:ext cx="2091099" cy="626701"/>
          </a:xfrm>
          <a:prstGeom prst="rect">
            <a:avLst/>
          </a:prstGeom>
          <a:noFill/>
          <a:ln w="15875">
            <a:noFill/>
          </a:ln>
        </p:spPr>
        <p:txBody>
          <a:bodyPr wrap="square" lIns="36000" tIns="36000" rIns="36000" bIns="36000" rtlCol="0" anchor="ctr" anchorCtr="0">
            <a:spAutoFit/>
          </a:bodyPr>
          <a:lstStyle/>
          <a:p>
            <a:pPr algn="ctr"/>
            <a:r>
              <a:rPr lang="en-US" dirty="0"/>
              <a:t>what clients pay you</a:t>
            </a:r>
          </a:p>
        </p:txBody>
      </p:sp>
      <p:sp>
        <p:nvSpPr>
          <p:cNvPr id="15" name="TextBox 14">
            <a:extLst>
              <a:ext uri="{FF2B5EF4-FFF2-40B4-BE49-F238E27FC236}">
                <a16:creationId xmlns:a16="http://schemas.microsoft.com/office/drawing/2014/main" id="{29AAF847-C156-3F51-166B-CC1C5998391C}"/>
              </a:ext>
            </a:extLst>
          </p:cNvPr>
          <p:cNvSpPr txBox="1"/>
          <p:nvPr/>
        </p:nvSpPr>
        <p:spPr>
          <a:xfrm>
            <a:off x="4178490" y="3992404"/>
            <a:ext cx="2091099" cy="349702"/>
          </a:xfrm>
          <a:prstGeom prst="rect">
            <a:avLst/>
          </a:prstGeom>
          <a:noFill/>
          <a:ln w="15875">
            <a:noFill/>
          </a:ln>
        </p:spPr>
        <p:txBody>
          <a:bodyPr wrap="square" lIns="36000" tIns="36000" rIns="36000" bIns="36000" rtlCol="0" anchor="ctr" anchorCtr="0">
            <a:spAutoFit/>
          </a:bodyPr>
          <a:lstStyle/>
          <a:p>
            <a:pPr algn="ctr"/>
            <a:r>
              <a:rPr lang="en-US" dirty="0"/>
              <a:t>your labor costs</a:t>
            </a:r>
          </a:p>
        </p:txBody>
      </p:sp>
      <p:grpSp>
        <p:nvGrpSpPr>
          <p:cNvPr id="4" name="Group 3">
            <a:extLst>
              <a:ext uri="{FF2B5EF4-FFF2-40B4-BE49-F238E27FC236}">
                <a16:creationId xmlns:a16="http://schemas.microsoft.com/office/drawing/2014/main" id="{72FE674F-3CA1-E4BE-22AE-AB9B452AD7E2}"/>
              </a:ext>
            </a:extLst>
          </p:cNvPr>
          <p:cNvGrpSpPr/>
          <p:nvPr/>
        </p:nvGrpSpPr>
        <p:grpSpPr>
          <a:xfrm>
            <a:off x="1817196" y="1218517"/>
            <a:ext cx="1422276" cy="1666308"/>
            <a:chOff x="626601" y="1239300"/>
            <a:chExt cx="1422276" cy="1666308"/>
          </a:xfrm>
        </p:grpSpPr>
        <p:pic>
          <p:nvPicPr>
            <p:cNvPr id="7" name="Graphic 6" descr="City with solid fill">
              <a:extLst>
                <a:ext uri="{FF2B5EF4-FFF2-40B4-BE49-F238E27FC236}">
                  <a16:creationId xmlns:a16="http://schemas.microsoft.com/office/drawing/2014/main" id="{418AAD59-2625-BBBB-FABC-43CB92937D5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6601" y="1239300"/>
              <a:ext cx="1422276" cy="1422276"/>
            </a:xfrm>
            <a:prstGeom prst="rect">
              <a:avLst/>
            </a:prstGeom>
          </p:spPr>
        </p:pic>
        <p:pic>
          <p:nvPicPr>
            <p:cNvPr id="9" name="Graphic 8" descr="User with solid fill">
              <a:extLst>
                <a:ext uri="{FF2B5EF4-FFF2-40B4-BE49-F238E27FC236}">
                  <a16:creationId xmlns:a16="http://schemas.microsoft.com/office/drawing/2014/main" id="{498C8F35-0EA8-1434-54CC-BC87B909D0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2660" y="2051671"/>
              <a:ext cx="853937" cy="853937"/>
            </a:xfrm>
            <a:prstGeom prst="rect">
              <a:avLst/>
            </a:prstGeom>
          </p:spPr>
        </p:pic>
      </p:grpSp>
      <p:grpSp>
        <p:nvGrpSpPr>
          <p:cNvPr id="17" name="Group 16">
            <a:extLst>
              <a:ext uri="{FF2B5EF4-FFF2-40B4-BE49-F238E27FC236}">
                <a16:creationId xmlns:a16="http://schemas.microsoft.com/office/drawing/2014/main" id="{C02080F6-180F-01B2-3FD0-D4B1DE525145}"/>
              </a:ext>
            </a:extLst>
          </p:cNvPr>
          <p:cNvGrpSpPr/>
          <p:nvPr/>
        </p:nvGrpSpPr>
        <p:grpSpPr>
          <a:xfrm>
            <a:off x="4112936" y="1414395"/>
            <a:ext cx="918127" cy="1344921"/>
            <a:chOff x="2909728" y="1418944"/>
            <a:chExt cx="918127" cy="1344921"/>
          </a:xfrm>
        </p:grpSpPr>
        <p:pic>
          <p:nvPicPr>
            <p:cNvPr id="21" name="Graphic 20" descr="Arrow Right with solid fill">
              <a:extLst>
                <a:ext uri="{FF2B5EF4-FFF2-40B4-BE49-F238E27FC236}">
                  <a16:creationId xmlns:a16="http://schemas.microsoft.com/office/drawing/2014/main" id="{4BC27EE0-2FF2-ED67-297C-217B40756D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13455" y="1849465"/>
              <a:ext cx="914400" cy="914400"/>
            </a:xfrm>
            <a:prstGeom prst="rect">
              <a:avLst/>
            </a:prstGeom>
          </p:spPr>
        </p:pic>
        <p:pic>
          <p:nvPicPr>
            <p:cNvPr id="22" name="Graphic 21" descr="Handshake with solid fill">
              <a:extLst>
                <a:ext uri="{FF2B5EF4-FFF2-40B4-BE49-F238E27FC236}">
                  <a16:creationId xmlns:a16="http://schemas.microsoft.com/office/drawing/2014/main" id="{4E6CE07B-E955-949F-1CD1-D26BDEE75F3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909728" y="1418944"/>
              <a:ext cx="914400" cy="914400"/>
            </a:xfrm>
            <a:prstGeom prst="rect">
              <a:avLst/>
            </a:prstGeom>
          </p:spPr>
        </p:pic>
      </p:grpSp>
      <p:grpSp>
        <p:nvGrpSpPr>
          <p:cNvPr id="23" name="Group 22">
            <a:extLst>
              <a:ext uri="{FF2B5EF4-FFF2-40B4-BE49-F238E27FC236}">
                <a16:creationId xmlns:a16="http://schemas.microsoft.com/office/drawing/2014/main" id="{98884ED6-D3CB-6BDA-B7C1-B855A1474054}"/>
              </a:ext>
            </a:extLst>
          </p:cNvPr>
          <p:cNvGrpSpPr/>
          <p:nvPr/>
        </p:nvGrpSpPr>
        <p:grpSpPr>
          <a:xfrm>
            <a:off x="5779907" y="1723772"/>
            <a:ext cx="2251394" cy="1156688"/>
            <a:chOff x="4688706" y="1748920"/>
            <a:chExt cx="2251394" cy="1156688"/>
          </a:xfrm>
        </p:grpSpPr>
        <p:pic>
          <p:nvPicPr>
            <p:cNvPr id="24" name="Graphic 23" descr="User with solid fill">
              <a:extLst>
                <a:ext uri="{FF2B5EF4-FFF2-40B4-BE49-F238E27FC236}">
                  <a16:creationId xmlns:a16="http://schemas.microsoft.com/office/drawing/2014/main" id="{6FFEE412-C5B4-0FFB-8726-6C4D668BB45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76729" y="1941570"/>
              <a:ext cx="963371" cy="963371"/>
            </a:xfrm>
            <a:prstGeom prst="rect">
              <a:avLst/>
            </a:prstGeom>
          </p:spPr>
        </p:pic>
        <p:pic>
          <p:nvPicPr>
            <p:cNvPr id="25" name="Graphic 24" descr="User with solid fill">
              <a:extLst>
                <a:ext uri="{FF2B5EF4-FFF2-40B4-BE49-F238E27FC236}">
                  <a16:creationId xmlns:a16="http://schemas.microsoft.com/office/drawing/2014/main" id="{26DDCD4A-CD24-C16E-0082-AEC3E243D8A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389207" y="1748920"/>
              <a:ext cx="850392" cy="850392"/>
            </a:xfrm>
            <a:prstGeom prst="rect">
              <a:avLst/>
            </a:prstGeom>
          </p:spPr>
        </p:pic>
        <p:pic>
          <p:nvPicPr>
            <p:cNvPr id="26" name="Graphic 25" descr="User with solid fill">
              <a:extLst>
                <a:ext uri="{FF2B5EF4-FFF2-40B4-BE49-F238E27FC236}">
                  <a16:creationId xmlns:a16="http://schemas.microsoft.com/office/drawing/2014/main" id="{EB713188-8A85-CD61-85DC-46A5EBC070D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688706" y="1942237"/>
              <a:ext cx="963371" cy="963371"/>
            </a:xfrm>
            <a:prstGeom prst="rect">
              <a:avLst/>
            </a:prstGeom>
          </p:spPr>
        </p:pic>
      </p:grpSp>
    </p:spTree>
    <p:extLst>
      <p:ext uri="{BB962C8B-B14F-4D97-AF65-F5344CB8AC3E}">
        <p14:creationId xmlns:p14="http://schemas.microsoft.com/office/powerpoint/2010/main" val="18904376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781BE-72BA-83B7-BED8-A0D30FC70F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6F26D1-1728-ABC1-B8EC-6775787D81CF}"/>
              </a:ext>
            </a:extLst>
          </p:cNvPr>
          <p:cNvSpPr>
            <a:spLocks noGrp="1"/>
          </p:cNvSpPr>
          <p:nvPr>
            <p:ph type="title"/>
          </p:nvPr>
        </p:nvSpPr>
        <p:spPr/>
        <p:txBody>
          <a:bodyPr/>
          <a:lstStyle/>
          <a:p>
            <a:r>
              <a:rPr lang="en-US" dirty="0"/>
              <a:t>Eventually…</a:t>
            </a:r>
          </a:p>
        </p:txBody>
      </p:sp>
      <p:sp>
        <p:nvSpPr>
          <p:cNvPr id="3" name="Content Placeholder 2">
            <a:extLst>
              <a:ext uri="{FF2B5EF4-FFF2-40B4-BE49-F238E27FC236}">
                <a16:creationId xmlns:a16="http://schemas.microsoft.com/office/drawing/2014/main" id="{7238761C-7725-8834-A7DD-E1C3AE7BBEEB}"/>
              </a:ext>
            </a:extLst>
          </p:cNvPr>
          <p:cNvSpPr>
            <a:spLocks noGrp="1"/>
          </p:cNvSpPr>
          <p:nvPr>
            <p:ph idx="1"/>
          </p:nvPr>
        </p:nvSpPr>
        <p:spPr/>
        <p:txBody>
          <a:bodyPr/>
          <a:lstStyle/>
          <a:p>
            <a:r>
              <a:rPr lang="en-US" sz="2000" dirty="0">
                <a:sym typeface="Wingdings" panose="05000000000000000000" pitchFamily="2" charset="2"/>
              </a:rPr>
              <a:t>Understand project profitability</a:t>
            </a:r>
          </a:p>
          <a:p>
            <a:endParaRPr lang="en-US" sz="2000" dirty="0">
              <a:sym typeface="Wingdings" panose="05000000000000000000" pitchFamily="2" charset="2"/>
            </a:endParaRPr>
          </a:p>
          <a:p>
            <a:r>
              <a:rPr lang="en-US" sz="2000" dirty="0">
                <a:sym typeface="Wingdings" panose="05000000000000000000" pitchFamily="2" charset="2"/>
              </a:rPr>
              <a:t>Reveal discrepancies</a:t>
            </a:r>
          </a:p>
          <a:p>
            <a:endParaRPr lang="en-US" sz="2000" dirty="0">
              <a:sym typeface="Wingdings" panose="05000000000000000000" pitchFamily="2" charset="2"/>
            </a:endParaRPr>
          </a:p>
          <a:p>
            <a:r>
              <a:rPr lang="en-US" sz="2000" dirty="0">
                <a:sym typeface="Wingdings" panose="05000000000000000000" pitchFamily="2" charset="2"/>
              </a:rPr>
              <a:t>Get overall idea how your business is currently doing</a:t>
            </a:r>
            <a:endParaRPr lang="en-US" sz="2000" dirty="0"/>
          </a:p>
        </p:txBody>
      </p:sp>
      <p:sp>
        <p:nvSpPr>
          <p:cNvPr id="4" name="TextBox 3">
            <a:extLst>
              <a:ext uri="{FF2B5EF4-FFF2-40B4-BE49-F238E27FC236}">
                <a16:creationId xmlns:a16="http://schemas.microsoft.com/office/drawing/2014/main" id="{336DDC46-ACFE-DC8F-0602-3F525260E6C0}"/>
              </a:ext>
            </a:extLst>
          </p:cNvPr>
          <p:cNvSpPr txBox="1"/>
          <p:nvPr/>
        </p:nvSpPr>
        <p:spPr>
          <a:xfrm>
            <a:off x="2921451" y="2913890"/>
            <a:ext cx="2483876" cy="380480"/>
          </a:xfrm>
          <a:prstGeom prst="rect">
            <a:avLst/>
          </a:prstGeom>
          <a:noFill/>
          <a:ln w="15875">
            <a:noFill/>
          </a:ln>
        </p:spPr>
        <p:txBody>
          <a:bodyPr wrap="none" lIns="36000" tIns="36000" rIns="36000" bIns="36000" rtlCol="0" anchor="ctr" anchorCtr="0">
            <a:spAutoFit/>
          </a:bodyPr>
          <a:lstStyle/>
          <a:p>
            <a:pPr algn="ctr"/>
            <a:r>
              <a:rPr lang="en-US" sz="2000" dirty="0"/>
              <a:t>earnings </a:t>
            </a:r>
            <a:r>
              <a:rPr lang="en-US" sz="2000" b="1" dirty="0"/>
              <a:t>&gt;</a:t>
            </a:r>
            <a:r>
              <a:rPr lang="en-US" sz="2000" dirty="0"/>
              <a:t> expenses</a:t>
            </a:r>
          </a:p>
        </p:txBody>
      </p:sp>
      <p:pic>
        <p:nvPicPr>
          <p:cNvPr id="5" name="Graphic 4" descr="Thumbs up sign outline">
            <a:extLst>
              <a:ext uri="{FF2B5EF4-FFF2-40B4-BE49-F238E27FC236}">
                <a16:creationId xmlns:a16="http://schemas.microsoft.com/office/drawing/2014/main" id="{83095B94-7E33-D3D4-331A-B37E206AA0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741898">
            <a:off x="5414279" y="2697114"/>
            <a:ext cx="570703" cy="570703"/>
          </a:xfrm>
          <a:prstGeom prst="rect">
            <a:avLst/>
          </a:prstGeom>
        </p:spPr>
      </p:pic>
    </p:spTree>
    <p:extLst>
      <p:ext uri="{BB962C8B-B14F-4D97-AF65-F5344CB8AC3E}">
        <p14:creationId xmlns:p14="http://schemas.microsoft.com/office/powerpoint/2010/main" val="148211919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ADE3D-2686-42FA-B5B2-740C90C544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CAE81-A2E3-7DCC-E20C-93C935BEDECA}"/>
              </a:ext>
            </a:extLst>
          </p:cNvPr>
          <p:cNvSpPr>
            <a:spLocks noGrp="1"/>
          </p:cNvSpPr>
          <p:nvPr>
            <p:ph type="title"/>
          </p:nvPr>
        </p:nvSpPr>
        <p:spPr/>
        <p:txBody>
          <a:bodyPr/>
          <a:lstStyle/>
          <a:p>
            <a:r>
              <a:rPr lang="en-US" dirty="0"/>
              <a:t>Eventually…</a:t>
            </a:r>
          </a:p>
        </p:txBody>
      </p:sp>
      <p:sp>
        <p:nvSpPr>
          <p:cNvPr id="3" name="Content Placeholder 2">
            <a:extLst>
              <a:ext uri="{FF2B5EF4-FFF2-40B4-BE49-F238E27FC236}">
                <a16:creationId xmlns:a16="http://schemas.microsoft.com/office/drawing/2014/main" id="{E077967E-EDC9-0943-F570-93DD183F170D}"/>
              </a:ext>
            </a:extLst>
          </p:cNvPr>
          <p:cNvSpPr>
            <a:spLocks noGrp="1"/>
          </p:cNvSpPr>
          <p:nvPr>
            <p:ph idx="1"/>
          </p:nvPr>
        </p:nvSpPr>
        <p:spPr/>
        <p:txBody>
          <a:bodyPr/>
          <a:lstStyle/>
          <a:p>
            <a:r>
              <a:rPr lang="en-US" sz="2000" dirty="0">
                <a:sym typeface="Wingdings" panose="05000000000000000000" pitchFamily="2" charset="2"/>
              </a:rPr>
              <a:t>Understand project profitability</a:t>
            </a:r>
          </a:p>
          <a:p>
            <a:endParaRPr lang="en-US" sz="2000" dirty="0">
              <a:sym typeface="Wingdings" panose="05000000000000000000" pitchFamily="2" charset="2"/>
            </a:endParaRPr>
          </a:p>
          <a:p>
            <a:r>
              <a:rPr lang="en-US" sz="2000" dirty="0">
                <a:sym typeface="Wingdings" panose="05000000000000000000" pitchFamily="2" charset="2"/>
              </a:rPr>
              <a:t>Reveal discrepancies</a:t>
            </a:r>
          </a:p>
          <a:p>
            <a:endParaRPr lang="en-US" sz="2000" dirty="0">
              <a:sym typeface="Wingdings" panose="05000000000000000000" pitchFamily="2" charset="2"/>
            </a:endParaRPr>
          </a:p>
          <a:p>
            <a:r>
              <a:rPr lang="en-US" sz="2000" dirty="0">
                <a:sym typeface="Wingdings" panose="05000000000000000000" pitchFamily="2" charset="2"/>
              </a:rPr>
              <a:t>Get overall idea how your business is currently doing</a:t>
            </a:r>
            <a:endParaRPr lang="en-US" sz="2000" dirty="0"/>
          </a:p>
        </p:txBody>
      </p:sp>
      <p:sp>
        <p:nvSpPr>
          <p:cNvPr id="4" name="TextBox 3">
            <a:extLst>
              <a:ext uri="{FF2B5EF4-FFF2-40B4-BE49-F238E27FC236}">
                <a16:creationId xmlns:a16="http://schemas.microsoft.com/office/drawing/2014/main" id="{B22354EC-B558-28E6-1CAC-E6A2FE4F4AD7}"/>
              </a:ext>
            </a:extLst>
          </p:cNvPr>
          <p:cNvSpPr txBox="1"/>
          <p:nvPr/>
        </p:nvSpPr>
        <p:spPr>
          <a:xfrm>
            <a:off x="2921451" y="2913890"/>
            <a:ext cx="2483876" cy="380480"/>
          </a:xfrm>
          <a:prstGeom prst="rect">
            <a:avLst/>
          </a:prstGeom>
          <a:noFill/>
          <a:ln w="15875">
            <a:noFill/>
          </a:ln>
        </p:spPr>
        <p:txBody>
          <a:bodyPr wrap="none" lIns="36000" tIns="36000" rIns="36000" bIns="36000" rtlCol="0" anchor="ctr" anchorCtr="0">
            <a:spAutoFit/>
          </a:bodyPr>
          <a:lstStyle/>
          <a:p>
            <a:pPr algn="ctr"/>
            <a:r>
              <a:rPr lang="en-US" sz="2000" dirty="0"/>
              <a:t>earnings </a:t>
            </a:r>
            <a:r>
              <a:rPr lang="en-US" sz="2000" b="1" dirty="0"/>
              <a:t>&lt;</a:t>
            </a:r>
            <a:r>
              <a:rPr lang="en-US" sz="2000" dirty="0"/>
              <a:t> expenses</a:t>
            </a:r>
          </a:p>
        </p:txBody>
      </p:sp>
      <p:pic>
        <p:nvPicPr>
          <p:cNvPr id="7" name="Graphic 6" descr="Thumbs Down outline">
            <a:extLst>
              <a:ext uri="{FF2B5EF4-FFF2-40B4-BE49-F238E27FC236}">
                <a16:creationId xmlns:a16="http://schemas.microsoft.com/office/drawing/2014/main" id="{06D1FA66-ACB4-DF21-8BB1-C7A6FA1BB86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840000">
            <a:off x="5416166" y="2904382"/>
            <a:ext cx="566928" cy="566928"/>
          </a:xfrm>
          <a:prstGeom prst="rect">
            <a:avLst/>
          </a:prstGeom>
        </p:spPr>
      </p:pic>
    </p:spTree>
    <p:extLst>
      <p:ext uri="{BB962C8B-B14F-4D97-AF65-F5344CB8AC3E}">
        <p14:creationId xmlns:p14="http://schemas.microsoft.com/office/powerpoint/2010/main" val="12442804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F14B2-1E9C-7B82-781F-5A838B65426C}"/>
              </a:ext>
            </a:extLst>
          </p:cNvPr>
          <p:cNvSpPr>
            <a:spLocks noGrp="1"/>
          </p:cNvSpPr>
          <p:nvPr>
            <p:ph type="title"/>
          </p:nvPr>
        </p:nvSpPr>
        <p:spPr/>
        <p:txBody>
          <a:bodyPr/>
          <a:lstStyle/>
          <a:p>
            <a:r>
              <a:rPr lang="en-US" dirty="0"/>
              <a:t>Timesheet Data</a:t>
            </a:r>
          </a:p>
        </p:txBody>
      </p:sp>
      <p:pic>
        <p:nvPicPr>
          <p:cNvPr id="6" name="Content Placeholder 5" descr="A table of data with numbers and letters&#10;&#10;Description automatically generated with medium confidence">
            <a:extLst>
              <a:ext uri="{FF2B5EF4-FFF2-40B4-BE49-F238E27FC236}">
                <a16:creationId xmlns:a16="http://schemas.microsoft.com/office/drawing/2014/main" id="{FED740EB-2532-0DAD-717C-249D7F8A5FBC}"/>
              </a:ext>
            </a:extLst>
          </p:cNvPr>
          <p:cNvPicPr>
            <a:picLocks noGrp="1" noChangeAspect="1"/>
          </p:cNvPicPr>
          <p:nvPr>
            <p:ph idx="1"/>
          </p:nvPr>
        </p:nvPicPr>
        <p:blipFill>
          <a:blip r:embed="rId2"/>
          <a:stretch>
            <a:fillRect/>
          </a:stretch>
        </p:blipFill>
        <p:spPr>
          <a:xfrm>
            <a:off x="1518746" y="919964"/>
            <a:ext cx="6106507" cy="3665537"/>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19411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982AA-402A-3C06-626E-2B68DEB4D4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552C83-BB8A-31B9-E1B5-BB9F549BF2AE}"/>
              </a:ext>
            </a:extLst>
          </p:cNvPr>
          <p:cNvSpPr>
            <a:spLocks noGrp="1"/>
          </p:cNvSpPr>
          <p:nvPr>
            <p:ph type="title"/>
          </p:nvPr>
        </p:nvSpPr>
        <p:spPr/>
        <p:txBody>
          <a:bodyPr/>
          <a:lstStyle/>
          <a:p>
            <a:r>
              <a:rPr lang="en-US" dirty="0"/>
              <a:t>Employee Data</a:t>
            </a:r>
          </a:p>
        </p:txBody>
      </p:sp>
      <p:pic>
        <p:nvPicPr>
          <p:cNvPr id="8" name="Picture 7" descr="A table with numbers and letters&#10;&#10;Description automatically generated">
            <a:extLst>
              <a:ext uri="{FF2B5EF4-FFF2-40B4-BE49-F238E27FC236}">
                <a16:creationId xmlns:a16="http://schemas.microsoft.com/office/drawing/2014/main" id="{16AE7494-726E-DE64-0231-FF69C18B1845}"/>
              </a:ext>
            </a:extLst>
          </p:cNvPr>
          <p:cNvPicPr>
            <a:picLocks noChangeAspect="1"/>
          </p:cNvPicPr>
          <p:nvPr/>
        </p:nvPicPr>
        <p:blipFill>
          <a:blip r:embed="rId2"/>
          <a:stretch>
            <a:fillRect/>
          </a:stretch>
        </p:blipFill>
        <p:spPr>
          <a:xfrm>
            <a:off x="2036630" y="919964"/>
            <a:ext cx="5070740" cy="115132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8542230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7C116-D3EC-A823-E64F-7729C3A42D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96B2F9-979B-4D2A-D510-02730E44068B}"/>
              </a:ext>
            </a:extLst>
          </p:cNvPr>
          <p:cNvSpPr>
            <a:spLocks noGrp="1"/>
          </p:cNvSpPr>
          <p:nvPr>
            <p:ph type="title"/>
          </p:nvPr>
        </p:nvSpPr>
        <p:spPr/>
        <p:txBody>
          <a:bodyPr/>
          <a:lstStyle/>
          <a:p>
            <a:r>
              <a:rPr lang="en-US" dirty="0"/>
              <a:t>Project Data</a:t>
            </a:r>
          </a:p>
        </p:txBody>
      </p:sp>
      <p:pic>
        <p:nvPicPr>
          <p:cNvPr id="10" name="Picture 9" descr="A screenshot of a project&#10;&#10;Description automatically generated">
            <a:extLst>
              <a:ext uri="{FF2B5EF4-FFF2-40B4-BE49-F238E27FC236}">
                <a16:creationId xmlns:a16="http://schemas.microsoft.com/office/drawing/2014/main" id="{89F81C84-D93D-F50D-C0F1-CB221ED09C9F}"/>
              </a:ext>
            </a:extLst>
          </p:cNvPr>
          <p:cNvPicPr>
            <a:picLocks noChangeAspect="1"/>
          </p:cNvPicPr>
          <p:nvPr/>
        </p:nvPicPr>
        <p:blipFill>
          <a:blip r:embed="rId2"/>
          <a:stretch>
            <a:fillRect/>
          </a:stretch>
        </p:blipFill>
        <p:spPr>
          <a:xfrm>
            <a:off x="1055103" y="919964"/>
            <a:ext cx="7033794" cy="13822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125516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D6227-8288-AF0A-A091-963F4CC35C7C}"/>
              </a:ext>
            </a:extLst>
          </p:cNvPr>
          <p:cNvSpPr>
            <a:spLocks noGrp="1"/>
          </p:cNvSpPr>
          <p:nvPr>
            <p:ph type="title"/>
          </p:nvPr>
        </p:nvSpPr>
        <p:spPr/>
        <p:txBody>
          <a:bodyPr/>
          <a:lstStyle/>
          <a:p>
            <a:r>
              <a:rPr lang="en-US" dirty="0"/>
              <a:t>Client Data</a:t>
            </a:r>
          </a:p>
        </p:txBody>
      </p:sp>
      <p:pic>
        <p:nvPicPr>
          <p:cNvPr id="12" name="Picture 11" descr="A screenshot of a computer&#10;&#10;Description automatically generated">
            <a:extLst>
              <a:ext uri="{FF2B5EF4-FFF2-40B4-BE49-F238E27FC236}">
                <a16:creationId xmlns:a16="http://schemas.microsoft.com/office/drawing/2014/main" id="{9873EA7F-E2C2-73EE-7AC2-96F75D026A55}"/>
              </a:ext>
            </a:extLst>
          </p:cNvPr>
          <p:cNvPicPr>
            <a:picLocks noChangeAspect="1"/>
          </p:cNvPicPr>
          <p:nvPr/>
        </p:nvPicPr>
        <p:blipFill>
          <a:blip r:embed="rId2"/>
          <a:stretch>
            <a:fillRect/>
          </a:stretch>
        </p:blipFill>
        <p:spPr>
          <a:xfrm>
            <a:off x="1489709" y="919964"/>
            <a:ext cx="6164581" cy="9350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84040445"/>
      </p:ext>
    </p:extLst>
  </p:cSld>
  <p:clrMapOvr>
    <a:masterClrMapping/>
  </p:clrMapOvr>
</p:sld>
</file>

<file path=ppt/theme/theme1.xml><?xml version="1.0" encoding="utf-8"?>
<a:theme xmlns:a="http://schemas.openxmlformats.org/drawingml/2006/main" name="Office Theme">
  <a:themeElements>
    <a:clrScheme name="KNIME Color Theme">
      <a:dk1>
        <a:srgbClr val="201E1E"/>
      </a:dk1>
      <a:lt1>
        <a:srgbClr val="FFFFFF"/>
      </a:lt1>
      <a:dk2>
        <a:srgbClr val="479990"/>
      </a:dk2>
      <a:lt2>
        <a:srgbClr val="F9F3D8"/>
      </a:lt2>
      <a:accent1>
        <a:srgbClr val="FFD800"/>
      </a:accent1>
      <a:accent2>
        <a:srgbClr val="975692"/>
      </a:accent2>
      <a:accent3>
        <a:srgbClr val="2C93B1"/>
      </a:accent3>
      <a:accent4>
        <a:srgbClr val="C7DA3E"/>
      </a:accent4>
      <a:accent5>
        <a:srgbClr val="F89638"/>
      </a:accent5>
      <a:accent6>
        <a:srgbClr val="F04F50"/>
      </a:accent6>
      <a:hlink>
        <a:srgbClr val="2C93B1"/>
      </a:hlink>
      <a:folHlink>
        <a:srgbClr val="F89638"/>
      </a:folHlink>
    </a:clrScheme>
    <a:fontScheme name="KNIME Avenir">
      <a:majorFont>
        <a:latin typeface="Avenir Next LT Pro Demi"/>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miter lim="800000"/>
        </a:ln>
      </a:spPr>
      <a:bodyPr wrap="square" lIns="108000" tIns="108000" rIns="108000" bIns="108000" rtlCol="0" anchor="ctr"/>
      <a:lstStyle>
        <a:defPPr algn="ctr">
          <a:defRPr sz="14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ln w="15875">
          <a:noFill/>
        </a:ln>
      </a:spPr>
      <a:bodyPr wrap="square" lIns="36000" tIns="36000" rIns="36000" bIns="36000" rtlCol="0" anchor="ctr" anchorCtr="0">
        <a:spAutoFit/>
      </a:bodyPr>
      <a:lstStyle>
        <a:defPPr algn="l">
          <a:defRPr dirty="0" err="1" smtClean="0"/>
        </a:defPPr>
      </a:lstStyle>
    </a:txDef>
  </a:objectDefaults>
  <a:extraClrSchemeLst/>
  <a:custClrLst>
    <a:custClr name="Node-Color Olive">
      <a:srgbClr val="9B9B61"/>
    </a:custClr>
    <a:custClr name="Node-Color Green">
      <a:srgbClr val="1F773F"/>
    </a:custClr>
    <a:custClr name="Node-Color Teal">
      <a:srgbClr val="005559"/>
    </a:custClr>
    <a:custClr name="Node-Color Aqua">
      <a:srgbClr val="2B94B1"/>
    </a:custClr>
    <a:custClr name="Node-Color Navy">
      <a:srgbClr val="1A417A"/>
    </a:custClr>
    <a:custClr name="Node-Color Purple">
      <a:srgbClr val="623266"/>
    </a:custClr>
    <a:custClr name="Node-Color Pink">
      <a:srgbClr val="DC2D87"/>
    </a:custClr>
    <a:custClr name="Node-Color Red">
      <a:srgbClr val="B22020"/>
    </a:custClr>
    <a:custClr name="Node-Color Orange">
      <a:srgbClr val="DD691B"/>
    </a:custClr>
    <a:custClr name="Node-Color Brown">
      <a:srgbClr val="77563C"/>
    </a:custClr>
  </a:custClrLst>
  <a:extLst>
    <a:ext uri="{05A4C25C-085E-4340-85A3-A5531E510DB2}">
      <thm15:themeFamily xmlns:thm15="http://schemas.microsoft.com/office/thememl/2012/main" name="Educators Alliance 2024" id="{EF26841E-8643-7C4A-9859-67742A210684}" vid="{2CE77549-8BBF-AD47-8112-614E4853D8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Node-Color Olive">
      <a:srgbClr val="9B9B61"/>
    </a:custClr>
    <a:custClr name="Node-Color Green">
      <a:srgbClr val="1F773F"/>
    </a:custClr>
    <a:custClr name="Node-Color Teal">
      <a:srgbClr val="005559"/>
    </a:custClr>
    <a:custClr name="Node-Color Aqua">
      <a:srgbClr val="2B94B1"/>
    </a:custClr>
    <a:custClr name="Node-Color Navy">
      <a:srgbClr val="1A417A"/>
    </a:custClr>
    <a:custClr name="Node-Color Purple">
      <a:srgbClr val="623266"/>
    </a:custClr>
    <a:custClr name="Node-Color Pink">
      <a:srgbClr val="DC2D87"/>
    </a:custClr>
    <a:custClr name="Node-Color Red">
      <a:srgbClr val="B22020"/>
    </a:custClr>
    <a:custClr name="Node-Color Orange">
      <a:srgbClr val="DD691B"/>
    </a:custClr>
    <a:custClr name="Node-Color Brown">
      <a:srgbClr val="77563C"/>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activity xmlns="96d231d2-e55b-4cf6-a3c5-78679b9e38e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0AD3EF804BE948894B2DCFE188F116" ma:contentTypeVersion="15" ma:contentTypeDescription="Create a new document." ma:contentTypeScope="" ma:versionID="5d7923a5dbc6973350f97aaf8815c3cd">
  <xsd:schema xmlns:xsd="http://www.w3.org/2001/XMLSchema" xmlns:xs="http://www.w3.org/2001/XMLSchema" xmlns:p="http://schemas.microsoft.com/office/2006/metadata/properties" xmlns:ns1="http://schemas.microsoft.com/sharepoint/v3" xmlns:ns3="96d231d2-e55b-4cf6-a3c5-78679b9e38e5" targetNamespace="http://schemas.microsoft.com/office/2006/metadata/properties" ma:root="true" ma:fieldsID="1df9e81f841a35286f3c5fe1e72744c1" ns1:_="" ns3:_="">
    <xsd:import namespace="http://schemas.microsoft.com/sharepoint/v3"/>
    <xsd:import namespace="96d231d2-e55b-4cf6-a3c5-78679b9e38e5"/>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Location" minOccurs="0"/>
                <xsd:element ref="ns1:_ip_UnifiedCompliancePolicyProperties" minOccurs="0"/>
                <xsd:element ref="ns1:_ip_UnifiedCompliancePolicyUIAction" minOccurs="0"/>
                <xsd:element ref="ns3:MediaLengthInSeconds"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6d231d2-e55b-4cf6-a3c5-78679b9e38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61CD9A-F17E-4371-A78B-2D36FDBC33D8}">
  <ds:schemaRefs>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96d231d2-e55b-4cf6-a3c5-78679b9e38e5"/>
    <ds:schemaRef ds:uri="http://www.w3.org/XML/1998/namespace"/>
    <ds:schemaRef ds:uri="http://purl.org/dc/dcmitype/"/>
  </ds:schemaRefs>
</ds:datastoreItem>
</file>

<file path=customXml/itemProps2.xml><?xml version="1.0" encoding="utf-8"?>
<ds:datastoreItem xmlns:ds="http://schemas.openxmlformats.org/officeDocument/2006/customXml" ds:itemID="{86FE6FBE-C2A9-4398-98EE-6076EA37697E}">
  <ds:schemaRefs>
    <ds:schemaRef ds:uri="http://schemas.microsoft.com/sharepoint/v3/contenttype/forms"/>
  </ds:schemaRefs>
</ds:datastoreItem>
</file>

<file path=customXml/itemProps3.xml><?xml version="1.0" encoding="utf-8"?>
<ds:datastoreItem xmlns:ds="http://schemas.openxmlformats.org/officeDocument/2006/customXml" ds:itemID="{75574009-A1E5-4872-AC03-94A18D6EC8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6d231d2-e55b-4cf6-a3c5-78679b9e38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1285</TotalTime>
  <Words>5952</Words>
  <Application>Microsoft Macintosh PowerPoint</Application>
  <PresentationFormat>On-screen Show (16:9)</PresentationFormat>
  <Paragraphs>1422</Paragraphs>
  <Slides>199</Slides>
  <Notes>53</Notes>
  <HiddenSlides>1</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199</vt:i4>
      </vt:variant>
    </vt:vector>
  </HeadingPairs>
  <TitlesOfParts>
    <vt:vector size="211" baseType="lpstr">
      <vt:lpstr>Arial</vt:lpstr>
      <vt:lpstr>Avenir Next LT Pro</vt:lpstr>
      <vt:lpstr>Avenir Next LT Pro Demi</vt:lpstr>
      <vt:lpstr>Calibri</vt:lpstr>
      <vt:lpstr>Cambria Math</vt:lpstr>
      <vt:lpstr>Figtree</vt:lpstr>
      <vt:lpstr>Inter</vt:lpstr>
      <vt:lpstr>Noto Sans</vt:lpstr>
      <vt:lpstr>Roboto</vt:lpstr>
      <vt:lpstr>Times New Roman</vt:lpstr>
      <vt:lpstr>Wingdings</vt:lpstr>
      <vt:lpstr>Office Theme</vt:lpstr>
      <vt:lpstr>KNIME for Finance Collection of Use Cases </vt:lpstr>
      <vt:lpstr>KNIME for Finance</vt:lpstr>
      <vt:lpstr>Overview KNIME for Finance Use Cases</vt:lpstr>
      <vt:lpstr>Why use KNIME for Finance?</vt:lpstr>
      <vt:lpstr>Monthly &amp; YTD Aggregations</vt:lpstr>
      <vt:lpstr>Monthly &amp; YTD Aggregations</vt:lpstr>
      <vt:lpstr>Connecting to Google Resources</vt:lpstr>
      <vt:lpstr>Basic Workflow</vt:lpstr>
      <vt:lpstr>Data Format for Bar Chart</vt:lpstr>
      <vt:lpstr>Adding a Pivot Node</vt:lpstr>
      <vt:lpstr>Data Format for Line Plot</vt:lpstr>
      <vt:lpstr>GroupBy + Moving Aggregator in YTD metanode</vt:lpstr>
      <vt:lpstr>Cohort Analysis in KNIME: Tutorial</vt:lpstr>
      <vt:lpstr>PowerPoint Presentation</vt:lpstr>
      <vt:lpstr>What is Cohort Analysis?</vt:lpstr>
      <vt:lpstr>Why Should I Do Cohort Analysis?</vt:lpstr>
      <vt:lpstr>What Can I Analyze with Cohort Analysis?</vt:lpstr>
      <vt:lpstr>Today’s Use Case: Analyzing Customer Retention</vt:lpstr>
      <vt:lpstr>Today’s Use Case: Analyzing Customer Retention</vt:lpstr>
      <vt:lpstr>Cohort Analysis Step-by-Step</vt:lpstr>
      <vt:lpstr>Cohort Analysis Step-by-Step</vt:lpstr>
      <vt:lpstr>Cohort Analysis Step-by-Step</vt:lpstr>
      <vt:lpstr>Cohort Analysis Step-by-Step</vt:lpstr>
      <vt:lpstr>Why KNIME and not Excel?</vt:lpstr>
      <vt:lpstr>Why KNIME and not Excel?</vt:lpstr>
      <vt:lpstr>KNIME Resources for Cohort Analysis</vt:lpstr>
      <vt:lpstr>Understanding Financial Performance: Mastering Bank Reconciliation with KNIME </vt:lpstr>
      <vt:lpstr>PowerPoint Presentation</vt:lpstr>
      <vt:lpstr>Understanding Bank Reconciliation</vt:lpstr>
      <vt:lpstr>Reconciliation as an Accounting Process</vt:lpstr>
      <vt:lpstr>Understanding Bank Reconciliation</vt:lpstr>
      <vt:lpstr>After Bank Reconciliation we…</vt:lpstr>
      <vt:lpstr>Creating a Bank Reconciliation Statement</vt:lpstr>
      <vt:lpstr>Bank Reconciliation Statement</vt:lpstr>
      <vt:lpstr>3 Types of Discrepancies</vt:lpstr>
      <vt:lpstr>Step 1: Collect the Data</vt:lpstr>
      <vt:lpstr>Step 2: Compare all Records</vt:lpstr>
      <vt:lpstr>Step 3: Calculate Adjusted Closing Balance</vt:lpstr>
      <vt:lpstr>Step 3: Calculate Adjusted Closing Balance</vt:lpstr>
      <vt:lpstr>Step 3: Calculate Adjusted Closing Balance</vt:lpstr>
      <vt:lpstr>Step 3: Calculate Adjusted Closing Balance</vt:lpstr>
      <vt:lpstr>Step 4: Final Check</vt:lpstr>
      <vt:lpstr>Bank Reconciliation in KNIME</vt:lpstr>
      <vt:lpstr>Bank Reconciliation in KNIME</vt:lpstr>
      <vt:lpstr>Bank Reconciliation – Data App</vt:lpstr>
      <vt:lpstr>Sales Tax Reporting</vt:lpstr>
      <vt:lpstr>Challenges with sales tax reporting</vt:lpstr>
      <vt:lpstr>Sales Tax Reporting</vt:lpstr>
      <vt:lpstr>Sales Tax Reporting – Use Cases</vt:lpstr>
      <vt:lpstr>Sales Tax Reporting – Sales Apportionment</vt:lpstr>
      <vt:lpstr>Sales Tax Reporting – Sales Apportionment</vt:lpstr>
      <vt:lpstr>Sales Tax Reporting – Sales Apportionment</vt:lpstr>
      <vt:lpstr>Sales Tax Reporting – Use Cases</vt:lpstr>
      <vt:lpstr>Data: Subscriber Billing Information </vt:lpstr>
      <vt:lpstr>Data: Reference data with Zip Codes &amp; Tax Rates per State</vt:lpstr>
      <vt:lpstr>Data: Economics Nexus Thresholds per State</vt:lpstr>
      <vt:lpstr>Sales Tax Reporting – Nexus Threshold Analysis</vt:lpstr>
      <vt:lpstr>Sales Tax Reporting – Nexus Threshold Analysis</vt:lpstr>
      <vt:lpstr>Sales Tax Reporting – Nexus Threshold Analysis</vt:lpstr>
      <vt:lpstr>Transfer Pricing Recharge</vt:lpstr>
      <vt:lpstr>What is Transfer Pricing Recharge?</vt:lpstr>
      <vt:lpstr>Transfer Pricing Recharge – Cost-Plus Method </vt:lpstr>
      <vt:lpstr>Transfer Pricing Recharge</vt:lpstr>
      <vt:lpstr>Transfer Pricing Recharge - Workflow</vt:lpstr>
      <vt:lpstr>Transfer Pricing Recharge - Workflow</vt:lpstr>
      <vt:lpstr>Transfer Pricing Recharge – Data App</vt:lpstr>
      <vt:lpstr>Generative AI for Finance</vt:lpstr>
      <vt:lpstr>Common Challenges in Finance</vt:lpstr>
      <vt:lpstr>K-AI – KNIME AI Assistant</vt:lpstr>
      <vt:lpstr>How to Work with K-AI</vt:lpstr>
      <vt:lpstr>Budget Monitoring</vt:lpstr>
      <vt:lpstr>Budget Overview</vt:lpstr>
      <vt:lpstr>Budget Overview</vt:lpstr>
      <vt:lpstr>Building a Budget Monitoring Report</vt:lpstr>
      <vt:lpstr>Result: Dashboard</vt:lpstr>
      <vt:lpstr>Data Aggregation</vt:lpstr>
      <vt:lpstr>Data Aggregation</vt:lpstr>
      <vt:lpstr>Data Aggregation</vt:lpstr>
      <vt:lpstr>Row Aggregator</vt:lpstr>
      <vt:lpstr>GroupBy</vt:lpstr>
      <vt:lpstr>Pivoting</vt:lpstr>
      <vt:lpstr>Pivoting</vt:lpstr>
      <vt:lpstr>Pivot</vt:lpstr>
      <vt:lpstr>Pivot</vt:lpstr>
      <vt:lpstr>Unpivoting</vt:lpstr>
      <vt:lpstr>Unpivot</vt:lpstr>
      <vt:lpstr>PowerPoint Presentation</vt:lpstr>
      <vt:lpstr>Conclusion</vt:lpstr>
      <vt:lpstr>Timesheet Aggregation</vt:lpstr>
      <vt:lpstr>Timesheets…</vt:lpstr>
      <vt:lpstr>Benefits using Timesheets</vt:lpstr>
      <vt:lpstr>Timesheet Aggregation – Use Case</vt:lpstr>
      <vt:lpstr>Timesheet Aggregation – Use Case</vt:lpstr>
      <vt:lpstr>Eventually…</vt:lpstr>
      <vt:lpstr>Eventually…</vt:lpstr>
      <vt:lpstr>Timesheet Data</vt:lpstr>
      <vt:lpstr>Employee Data</vt:lpstr>
      <vt:lpstr>Project Data</vt:lpstr>
      <vt:lpstr>Client Data</vt:lpstr>
      <vt:lpstr>PowerPoint Presentation</vt:lpstr>
      <vt:lpstr>The Workflow</vt:lpstr>
      <vt:lpstr>Credit Scoring:                             The Cost of Mistakes</vt:lpstr>
      <vt:lpstr>Loan Application Process</vt:lpstr>
      <vt:lpstr>Loan Application Process</vt:lpstr>
      <vt:lpstr>PowerPoint Presentation</vt:lpstr>
      <vt:lpstr>PowerPoint Presentation</vt:lpstr>
      <vt:lpstr>Decision Process </vt:lpstr>
      <vt:lpstr>The confusion matrix</vt:lpstr>
      <vt:lpstr>The cost-profit matrix </vt:lpstr>
      <vt:lpstr>Combine the matrixes </vt:lpstr>
      <vt:lpstr>Financial Metrics</vt:lpstr>
      <vt:lpstr>Measuring Profitability of Investments</vt:lpstr>
      <vt:lpstr>Measuring Profitability of Investments</vt:lpstr>
      <vt:lpstr>NPV &amp; XNPV</vt:lpstr>
      <vt:lpstr>NPV &amp; XNPV</vt:lpstr>
      <vt:lpstr>IRR, XIRR &amp; MIRR</vt:lpstr>
      <vt:lpstr>IRR, XIRR &amp; MIRR</vt:lpstr>
      <vt:lpstr>IRR, XIRR &amp; MIRR</vt:lpstr>
      <vt:lpstr>Financial KPIs</vt:lpstr>
      <vt:lpstr>KPIs</vt:lpstr>
      <vt:lpstr>Customer Churn</vt:lpstr>
      <vt:lpstr>Customer Churn</vt:lpstr>
      <vt:lpstr>Customer Churn KPI</vt:lpstr>
      <vt:lpstr>CRM System: Customers</vt:lpstr>
      <vt:lpstr>The Workflow</vt:lpstr>
      <vt:lpstr>Data App</vt:lpstr>
      <vt:lpstr>Employee Turnover</vt:lpstr>
      <vt:lpstr>Employee Turnover KPI</vt:lpstr>
      <vt:lpstr>Employee Turnover KPI</vt:lpstr>
      <vt:lpstr>HR System Employee</vt:lpstr>
      <vt:lpstr>Workflow</vt:lpstr>
      <vt:lpstr>Data App</vt:lpstr>
      <vt:lpstr>Revenue Growth</vt:lpstr>
      <vt:lpstr>Use Case: Revenue Growth KPI</vt:lpstr>
      <vt:lpstr>Workflow</vt:lpstr>
      <vt:lpstr>1. Data Access</vt:lpstr>
      <vt:lpstr>Data Access – additional resources</vt:lpstr>
      <vt:lpstr>2. Join</vt:lpstr>
      <vt:lpstr>3. Missing Values</vt:lpstr>
      <vt:lpstr>4. Date and Time Extraction </vt:lpstr>
      <vt:lpstr>5. GroupBy</vt:lpstr>
      <vt:lpstr>6. Column Expressions</vt:lpstr>
      <vt:lpstr>7. Column filtering, sorting, renaming...</vt:lpstr>
      <vt:lpstr>8. Visualization </vt:lpstr>
      <vt:lpstr>8. Visualization </vt:lpstr>
      <vt:lpstr>9. Exporting</vt:lpstr>
      <vt:lpstr>10. Data Apps</vt:lpstr>
      <vt:lpstr>Fraud Detection</vt:lpstr>
      <vt:lpstr>Use Case:  Fraud Detection on Investment Contracts</vt:lpstr>
      <vt:lpstr>Use Case: Detecting wrong (fake?) contracts</vt:lpstr>
      <vt:lpstr>The full process for fraud detection</vt:lpstr>
      <vt:lpstr>Fraud Detection Techniques: Tutorial</vt:lpstr>
      <vt:lpstr>What is a Fraud?</vt:lpstr>
      <vt:lpstr>The Cost of Frauds</vt:lpstr>
      <vt:lpstr>Fraud Detection Techniques</vt:lpstr>
      <vt:lpstr>What is an Outlier?</vt:lpstr>
      <vt:lpstr>Techniques for Outlier Detection</vt:lpstr>
      <vt:lpstr>Techniques for Outlier Detection: Visualizations</vt:lpstr>
      <vt:lpstr>Outliers: Box plot vs scatter plot</vt:lpstr>
      <vt:lpstr>Finding Outliers via Visualization</vt:lpstr>
      <vt:lpstr>Summary of Visualization Techniques</vt:lpstr>
      <vt:lpstr>Techniques for Outlier Detection: Statistics</vt:lpstr>
      <vt:lpstr>Finding Outliers through basic stats</vt:lpstr>
      <vt:lpstr>Finding Outliers: Statistics</vt:lpstr>
      <vt:lpstr>Finding Outliers through basic stats</vt:lpstr>
      <vt:lpstr>Finding Outliers: Statistics</vt:lpstr>
      <vt:lpstr>Finding Outliers: Statistics</vt:lpstr>
      <vt:lpstr>Finding Outliers through basic stats</vt:lpstr>
      <vt:lpstr>Summary of statistics-based techniques</vt:lpstr>
      <vt:lpstr>Techniques for Outlier Detection: Clustering</vt:lpstr>
      <vt:lpstr>Finding Outliers through Clustering</vt:lpstr>
      <vt:lpstr>Finding Outliers through Clustering</vt:lpstr>
      <vt:lpstr>Finding Outliers through Clustering</vt:lpstr>
      <vt:lpstr>Finding Outliers through Clustering</vt:lpstr>
      <vt:lpstr>Summary of clustering-based techniques</vt:lpstr>
      <vt:lpstr>Techniques for Outlier Detection: Isolation Forest</vt:lpstr>
      <vt:lpstr>Finding Outliers via Machine Learning</vt:lpstr>
      <vt:lpstr>Finding Outliers via Machine Learning</vt:lpstr>
      <vt:lpstr>Finding Outliers via Machine Learning</vt:lpstr>
      <vt:lpstr>Summary of Isolation Forest</vt:lpstr>
      <vt:lpstr>Techniques for Outlier Detection: GenAI</vt:lpstr>
      <vt:lpstr>Fraud Detection with Gen AI</vt:lpstr>
      <vt:lpstr>Prompt examples and their results</vt:lpstr>
      <vt:lpstr>Summary of GenAI</vt:lpstr>
      <vt:lpstr>Techniques for Outlier Detection: Summary</vt:lpstr>
      <vt:lpstr>Finding Outliers</vt:lpstr>
      <vt:lpstr>One feature or many features?</vt:lpstr>
      <vt:lpstr>Use Case:  Fraud Detection on Credit Card Transactions</vt:lpstr>
      <vt:lpstr>Fraud Detection</vt:lpstr>
      <vt:lpstr>Fraud Detection with Neural Autoencoder</vt:lpstr>
      <vt:lpstr>Fraud Detection without Examples</vt:lpstr>
      <vt:lpstr>Fraud Detection deployed</vt:lpstr>
      <vt:lpstr>Enriching Fraud Detection with GenAI</vt:lpstr>
      <vt:lpstr>The full process for fraud detection</vt:lpstr>
      <vt:lpstr>Detect Frauds &amp; Use GenAI for Email Alerts</vt:lpstr>
      <vt:lpstr>Detect Frauds &amp; Use GenAI for Email Alerts</vt:lpstr>
      <vt:lpstr>Create an Alert Email Text</vt:lpstr>
      <vt:lpstr>Create an Alert Email Text</vt:lpstr>
      <vt:lpstr>Enriching Fraud Detection with GenAI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Stefan Helfrich</dc:creator>
  <cp:lastModifiedBy>Stefan Helfrich</cp:lastModifiedBy>
  <cp:revision>1</cp:revision>
  <dcterms:created xsi:type="dcterms:W3CDTF">2024-09-12T15:24:15Z</dcterms:created>
  <dcterms:modified xsi:type="dcterms:W3CDTF">2024-09-18T09:01:58Z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0x010100B80AD3EF804BE948894B2DCFE188F116</vt:lpwstr>
  </property>
  <property fmtid="{D5CDD505-2E9C-101B-9397-08002B2CF9AE}" pid="3" name="_dlc_DocIdItemGuid">
    <vt:lpwstr>77ae8fef-a76b-4a44-884e-48157f4b776c</vt:lpwstr>
  </property>
  <property fmtid="{D5CDD505-2E9C-101B-9397-08002B2CF9AE}" pid="4" name="MediaServiceImageTags">
    <vt:lpwstr/>
  </property>
</Properties>
</file>